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5" r:id="rId2"/>
    <p:sldId id="456" r:id="rId3"/>
    <p:sldId id="459" r:id="rId4"/>
    <p:sldId id="462" r:id="rId5"/>
    <p:sldId id="460" r:id="rId6"/>
    <p:sldId id="4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9CFD-E270-45CE-A897-E075593795FB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43AA-2558-489C-8FDE-D4B29A12B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8FA9-B9EF-4281-8BCE-8792A5EAEA15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4DC2-CD39-407D-A7F7-FED9DE7E1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0" y="785794"/>
            <a:ext cx="9144000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6488668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Suzhou JoTyLong Tooling Co.,LTD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000924" cy="5825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.em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060" y="186621"/>
            <a:ext cx="977952" cy="59917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27082"/>
            <a:ext cx="9144000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片2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87525"/>
            <a:ext cx="9144000" cy="370475"/>
          </a:xfrm>
          <a:prstGeom prst="rect">
            <a:avLst/>
          </a:prstGeom>
        </p:spPr>
      </p:pic>
      <p:sp>
        <p:nvSpPr>
          <p:cNvPr id="7" name="圆角矩形 6"/>
          <p:cNvSpPr/>
          <p:nvPr userDrawn="1"/>
        </p:nvSpPr>
        <p:spPr>
          <a:xfrm>
            <a:off x="6786578" y="6500834"/>
            <a:ext cx="2357422" cy="357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tx1"/>
                </a:solidFill>
              </a:rPr>
              <a:t>页码：</a:t>
            </a:r>
            <a:r>
              <a: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488668"/>
            <a:ext cx="324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Suzhou JoTyLong Tooling Co.,LTD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package" Target="../embeddings/Microsoft_Office_Word___1.docx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682342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313072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JTL16162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镶件加工方式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929066"/>
            <a:ext cx="4067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85860"/>
            <a:ext cx="3395660" cy="51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44" y="1214422"/>
            <a:ext cx="52149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案例：</a:t>
            </a:r>
            <a:r>
              <a:rPr lang="en-US" altLang="zh-CN" sz="1600" dirty="0" smtClean="0"/>
              <a:t>16162-</a:t>
            </a:r>
            <a:r>
              <a:rPr lang="zh-CN" altLang="en-US" sz="1600" dirty="0" smtClean="0"/>
              <a:t>前模镶件 </a:t>
            </a:r>
            <a:r>
              <a:rPr lang="en-US" altLang="zh-CN" sz="1600" dirty="0" smtClean="0"/>
              <a:t>2.0mm*4.0mm</a:t>
            </a:r>
            <a:r>
              <a:rPr lang="zh-CN" altLang="en-US" sz="1600" dirty="0" smtClean="0"/>
              <a:t>，零件快丝加工外形回厂磨床再配，而且所有尺寸都不到数；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、加工费时、费力，而且尺寸不能保证；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、不能因为慢丝成本、或交期借口降低品质；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、所有加工必须尽量考虑一个工序一次做完；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、先把高度、厚度及挂台磨准了以后，慢丝直接外围成型，并且考虑好装配公差，最后装模即可；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2"/>
            <a:ext cx="8715404" cy="3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14290"/>
          <a:ext cx="682342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313072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JTL16162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镶件加工方式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1071546"/>
            <a:ext cx="78806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现在问题点：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、加工没有按照既定工艺做，或者我们大家在加工时从来都是不看工艺，不管工艺；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、工艺没有详细跟进零件加工过程和工艺执行监督反馈；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、最新图档排位有更新，但是工艺卡没有更新；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、各工序自己不按工艺做，又自己不检讨优化，出了问题就投诉；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、生产经理（李勇）管理参与不够；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、长此以往，永远无法切实改善加工品质；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2"/>
            <a:ext cx="8715404" cy="3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14290"/>
          <a:ext cx="682342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313072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JTL16162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镶件加工方式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0" y="1071546"/>
            <a:ext cx="91117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问题解决及质量提升方案：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、既然做了工艺卡，所有工序必须按照工艺卡执行，如果觉得工艺卡有不妥的地方及时提出改善；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、工艺师要过称实时跟进零件加工，监督工艺执行情况并及时沟通反馈，过程不断完善；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、零件图档有更新时，工艺卡要及时更新；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、各工序自己要不断总结检讨，完善自己工序品质同时要兼顾到整体效益；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、生产经理（李勇）加强数据记录和过程监督及案例培训；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、自我观念改变，我们首先要有精品观念、精品意识，才能做出精品零件和精品模具；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38" y="214290"/>
          <a:ext cx="682342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313072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A37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JTL16137/8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镶件加工方式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071546"/>
            <a:ext cx="521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案例：</a:t>
            </a:r>
            <a:r>
              <a:rPr lang="en-US" altLang="zh-CN" sz="1600" dirty="0" smtClean="0"/>
              <a:t>16137/138-</a:t>
            </a:r>
            <a:r>
              <a:rPr lang="zh-CN" altLang="en-US" sz="1600" dirty="0" smtClean="0"/>
              <a:t>前模镶件 </a:t>
            </a:r>
            <a:r>
              <a:rPr lang="zh-CN" altLang="en-US" sz="1600" dirty="0" smtClean="0"/>
              <a:t>，后模排气镶件，订料及工艺要求光刀完成后慢丝直接成型，现在又快丝下料后磨床反复；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、加工费</a:t>
            </a:r>
            <a:r>
              <a:rPr lang="zh-CN" altLang="en-US" sz="1600" dirty="0" smtClean="0"/>
              <a:t>时、费力，而且尺寸不能保证；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、不能因为慢丝成本、或交期借口降低品质；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、所有</a:t>
            </a:r>
            <a:r>
              <a:rPr lang="zh-CN" altLang="en-US" sz="1600" dirty="0" smtClean="0"/>
              <a:t>加工必须尽量考虑一个工序一次做</a:t>
            </a:r>
            <a:r>
              <a:rPr lang="zh-CN" altLang="en-US" sz="1600" dirty="0" smtClean="0"/>
              <a:t>完；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、先</a:t>
            </a:r>
            <a:r>
              <a:rPr lang="zh-CN" altLang="en-US" sz="1600" dirty="0" smtClean="0"/>
              <a:t>把高度、厚度及挂台磨准了以后，慢丝直接外围成型，并且考虑好装配</a:t>
            </a:r>
            <a:r>
              <a:rPr lang="zh-CN" altLang="en-US" sz="1600" dirty="0" smtClean="0"/>
              <a:t>公差，最后装模即可；</a:t>
            </a:r>
            <a:endParaRPr lang="zh-CN" altLang="en-US" sz="16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61912"/>
            <a:ext cx="3071802" cy="286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4453906"/>
            <a:ext cx="2295513" cy="199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357694"/>
            <a:ext cx="933447" cy="21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4429132"/>
            <a:ext cx="1590605" cy="19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15301" y="2428868"/>
            <a:ext cx="1028699" cy="98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928670"/>
            <a:ext cx="303314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15206" y="2483820"/>
            <a:ext cx="915592" cy="8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5214942" y="5929330"/>
            <a:ext cx="292895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7643834" y="3071810"/>
            <a:ext cx="642942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 flipV="1">
            <a:off x="2214546" y="4214818"/>
            <a:ext cx="500066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4348" y="3857628"/>
            <a:ext cx="328614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现在已经线割，磨床精磨后，侧面慢丝割准和零件放到切开，再磨床</a:t>
            </a:r>
            <a:r>
              <a:rPr lang="en-US" altLang="zh-CN" sz="1200" dirty="0" smtClean="0"/>
              <a:t>R</a:t>
            </a:r>
            <a:r>
              <a:rPr lang="zh-CN" altLang="en-US" sz="1200" dirty="0" smtClean="0"/>
              <a:t>角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工艺跟进</a:t>
            </a:r>
            <a:endParaRPr lang="zh-CN" altLang="en-US" sz="1200" dirty="0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D2D4D6"/>
              </a:clrFrom>
              <a:clrTo>
                <a:srgbClr val="D2D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2428868"/>
            <a:ext cx="83820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直接箭头连接符 24"/>
          <p:cNvCxnSpPr>
            <a:endCxn id="21513" idx="0"/>
          </p:cNvCxnSpPr>
          <p:nvPr/>
        </p:nvCxnSpPr>
        <p:spPr>
          <a:xfrm rot="10800000" flipV="1">
            <a:off x="6777050" y="2285992"/>
            <a:ext cx="509594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7884" y="1785926"/>
            <a:ext cx="31433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现在已经线割，磨床精磨后，排位更改如下形式，慢丝直接放到线割，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工艺跟进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14290"/>
          <a:ext cx="792961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423691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A46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JTL16147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斜顶加工问题及新工艺标准执行情况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3023851" cy="136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429000"/>
            <a:ext cx="149619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1000108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案例：</a:t>
            </a:r>
            <a:endParaRPr lang="en-US" altLang="zh-CN" sz="1600" dirty="0" smtClean="0"/>
          </a:p>
          <a:p>
            <a:r>
              <a:rPr lang="en-US" altLang="zh-CN" sz="1600" dirty="0" smtClean="0"/>
              <a:t>   </a:t>
            </a:r>
            <a:r>
              <a:rPr lang="zh-CN" altLang="en-US" sz="1600" dirty="0" smtClean="0"/>
              <a:t>斜顶加工变形，加工不准，异常多</a:t>
            </a:r>
            <a:endParaRPr lang="zh-CN" altLang="en-US" sz="16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17070" y="4071942"/>
          <a:ext cx="2569792" cy="2328874"/>
        </p:xfrm>
        <a:graphic>
          <a:graphicData uri="http://schemas.openxmlformats.org/presentationml/2006/ole">
            <p:oleObj spid="_x0000_s4101" name="文档" showAsIcon="1" r:id="rId5" imgW="914400" imgH="828720" progId="Word.Document.12">
              <p:embed/>
            </p:oleObj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786322"/>
            <a:ext cx="5854220" cy="167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0" y="1643050"/>
            <a:ext cx="7656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问题过程及原因：</a:t>
            </a:r>
            <a:endParaRPr lang="en-US" altLang="zh-CN" sz="1600" dirty="0" smtClean="0"/>
          </a:p>
          <a:p>
            <a:r>
              <a:rPr lang="en-US" altLang="zh-CN" sz="1600" dirty="0" smtClean="0"/>
              <a:t>   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16136</a:t>
            </a:r>
            <a:r>
              <a:rPr lang="zh-CN" altLang="en-US" sz="1600" dirty="0" smtClean="0"/>
              <a:t>模具斜顶当时在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月份加工时出现异常，全部重做；</a:t>
            </a:r>
            <a:endParaRPr lang="en-US" altLang="zh-CN" sz="1600" dirty="0" smtClean="0"/>
          </a:p>
          <a:p>
            <a:r>
              <a:rPr lang="en-US" altLang="zh-CN" sz="1600" dirty="0" smtClean="0"/>
              <a:t>    2</a:t>
            </a:r>
            <a:r>
              <a:rPr lang="zh-CN" altLang="en-US" sz="1600" dirty="0" smtClean="0"/>
              <a:t>、当时因为更改为斜顶头部基准取数，加工重视不够形状不准就后续加工导致；</a:t>
            </a:r>
            <a:endParaRPr lang="en-US" altLang="zh-CN" sz="1600" dirty="0" smtClean="0"/>
          </a:p>
          <a:p>
            <a:r>
              <a:rPr lang="en-US" altLang="zh-CN" sz="1600" dirty="0" smtClean="0"/>
              <a:t>    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月份特别针对此做了斜顶加工标准，</a:t>
            </a:r>
            <a:endParaRPr lang="en-US" altLang="zh-CN" sz="1600" dirty="0" smtClean="0"/>
          </a:p>
          <a:p>
            <a:r>
              <a:rPr lang="en-US" altLang="zh-CN" sz="1600" dirty="0" smtClean="0"/>
              <a:t>    4</a:t>
            </a:r>
            <a:r>
              <a:rPr lang="zh-CN" altLang="en-US" sz="1600" dirty="0" smtClean="0"/>
              <a:t>、目前加工还是没有按照标准执行；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14290"/>
          <a:ext cx="7929618" cy="642918"/>
        </p:xfrm>
        <a:graphic>
          <a:graphicData uri="http://schemas.openxmlformats.org/drawingml/2006/table">
            <a:tbl>
              <a:tblPr/>
              <a:tblGrid>
                <a:gridCol w="1204141"/>
                <a:gridCol w="1204141"/>
                <a:gridCol w="1284417"/>
                <a:gridCol w="4236919"/>
              </a:tblGrid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客户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本厂模号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相片日期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A46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JTL16147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16-11-14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斜顶加工问题及新工艺标准执行情况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33368"/>
            <a:ext cx="8929718" cy="12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7398" y="2714620"/>
            <a:ext cx="2612320" cy="236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1000100" y="4929198"/>
            <a:ext cx="714380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572008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16147-</a:t>
            </a:r>
            <a:r>
              <a:rPr lang="zh-CN" altLang="en-US" dirty="0" smtClean="0"/>
              <a:t>斜顶二次加工还未精光已经变形严重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6858016" y="3143248"/>
            <a:ext cx="1785950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6578" y="1785926"/>
            <a:ext cx="2214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斜顶杆磨床完成后，头部基准慢丝加工到数；不要磨床、</a:t>
            </a:r>
            <a:r>
              <a:rPr lang="en-US" altLang="zh-CN" sz="1400" dirty="0" smtClean="0"/>
              <a:t>QC</a:t>
            </a:r>
            <a:r>
              <a:rPr lang="zh-CN" altLang="en-US" sz="1400" dirty="0" smtClean="0"/>
              <a:t>反复加工检测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14554"/>
            <a:ext cx="6254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问题解决及质量提升方案：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、斜顶杆头部基准位置由慢丝精加工，避免磨床、</a:t>
            </a:r>
            <a:r>
              <a:rPr lang="en-US" altLang="zh-CN" sz="1600" dirty="0" smtClean="0"/>
              <a:t>QC</a:t>
            </a:r>
            <a:r>
              <a:rPr lang="zh-CN" altLang="en-US" sz="1600" dirty="0" smtClean="0"/>
              <a:t>反复；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、异形基准位置由</a:t>
            </a:r>
            <a:r>
              <a:rPr lang="en-US" altLang="zh-CN" sz="1600" dirty="0" smtClean="0"/>
              <a:t>CNC</a:t>
            </a:r>
            <a:r>
              <a:rPr lang="zh-CN" altLang="en-US" sz="1600" dirty="0" smtClean="0"/>
              <a:t>加工；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、后续所有精加工以斜顶头部基准取数加工；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、前期加工工序必须保证斜顶头部基准准确，及斜顶杆不能变形；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、品质由加工过程改善控制，不能等到钳工配模修正；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815</Words>
  <PresentationFormat>全屏显示(4:3)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</dc:creator>
  <cp:lastModifiedBy>LY</cp:lastModifiedBy>
  <cp:revision>794</cp:revision>
  <dcterms:created xsi:type="dcterms:W3CDTF">2015-01-24T01:30:51Z</dcterms:created>
  <dcterms:modified xsi:type="dcterms:W3CDTF">2016-11-14T23:51:02Z</dcterms:modified>
</cp:coreProperties>
</file>