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1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6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2-4F7D-8AC7-3C7364D3B31E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2-4F7D-8AC7-3C7364D3B31E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4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52-4F7D-8AC7-3C7364D3B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中華旅行社銷售情形</a:t>
            </a:r>
          </a:p>
        </c:rich>
      </c:tx>
      <c:layout>
        <c:manualLayout>
          <c:xMode val="edge"/>
          <c:yMode val="edge"/>
          <c:x val="0.23142168588290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5B-4400-A79C-3FD51F9F11A5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5B-4400-A79C-3FD51F9F11A5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5B-4400-A79C-3FD51F9F1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5B-4400-A79C-3FD51F9F1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0-4CC3-9277-26C4BF79A638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0-4CC3-9277-26C4BF79A638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0-4CC3-9277-26C4BF79A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1CD6-4C0E-AC64-EB0DECCA6E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1CD6-4C0E-AC64-EB0DECCA6E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1CD6-4C0E-AC64-EB0DECCA6E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1CD6-4C0E-AC64-EB0DECCA6EA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1CD6-4C0E-AC64-EB0DECCA6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D6-4C0E-AC64-EB0DECCA6E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26B-44B8-A9AB-48CEB62145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26B-44B8-A9AB-48CEB62145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26B-44B8-A9AB-48CEB62145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26B-44B8-A9AB-48CEB62145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26B-44B8-A9AB-48CEB621456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26B-44B8-A9AB-48CEB62145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6B-44B8-A9AB-48CEB621456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18C-4277-946B-CBD5E10E20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18C-4277-946B-CBD5E10E20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18C-4277-946B-CBD5E10E204B}"/>
              </c:ext>
            </c:extLst>
          </c:dPt>
          <c:dPt>
            <c:idx val="3"/>
            <c:bubble3D val="0"/>
            <c:explosion val="21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18C-4277-946B-CBD5E10E204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18C-4277-946B-CBD5E10E20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18C-4277-946B-CBD5E10E204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1750" cap="rnd">
              <a:solidFill>
                <a:schemeClr val="accent4">
                  <a:shade val="76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F-455D-A664-E7AA3B6DAC1B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1750" cap="rnd">
              <a:solidFill>
                <a:schemeClr val="accent4">
                  <a:tint val="77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EF-455D-A664-E7AA3B6DA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</c:marker>
          <c:dPt>
            <c:idx val="0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ED-4825-81A2-CDB22B599C02}"/>
              </c:ext>
            </c:extLst>
          </c:dPt>
          <c:dPt>
            <c:idx val="1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tint val="50000"/>
                        <a:satMod val="300000"/>
                      </a:schemeClr>
                    </a:gs>
                    <a:gs pos="35000">
                      <a:schemeClr val="accent3">
                        <a:tint val="37000"/>
                        <a:satMod val="3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3"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ED-4825-81A2-CDB22B599C02}"/>
              </c:ext>
            </c:extLst>
          </c:dPt>
          <c:dPt>
            <c:idx val="2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tint val="50000"/>
                        <a:satMod val="300000"/>
                      </a:schemeClr>
                    </a:gs>
                    <a:gs pos="35000">
                      <a:schemeClr val="accent5">
                        <a:tint val="37000"/>
                        <a:satMod val="300000"/>
                      </a:schemeClr>
                    </a:gs>
                    <a:gs pos="100000">
                      <a:schemeClr val="accent5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ED-4825-81A2-CDB22B599C02}"/>
              </c:ext>
            </c:extLst>
          </c:dPt>
          <c:dPt>
            <c:idx val="3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60000"/>
                        <a:tint val="50000"/>
                        <a:satMod val="300000"/>
                      </a:schemeClr>
                    </a:gs>
                    <a:gs pos="35000">
                      <a:schemeClr val="accent1">
                        <a:lumMod val="60000"/>
                        <a:tint val="37000"/>
                        <a:satMod val="300000"/>
                      </a:schemeClr>
                    </a:gs>
                    <a:gs pos="100000">
                      <a:schemeClr val="accent1">
                        <a:lumMod val="6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1">
                      <a:lumMod val="6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ED-4825-81A2-CDB22B599C02}"/>
              </c:ext>
            </c:extLst>
          </c:dPt>
          <c:dPt>
            <c:idx val="4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lumMod val="60000"/>
                        <a:tint val="50000"/>
                        <a:satMod val="300000"/>
                      </a:schemeClr>
                    </a:gs>
                    <a:gs pos="35000">
                      <a:schemeClr val="accent3">
                        <a:lumMod val="60000"/>
                        <a:tint val="37000"/>
                        <a:satMod val="300000"/>
                      </a:schemeClr>
                    </a:gs>
                    <a:gs pos="100000">
                      <a:schemeClr val="accent3">
                        <a:lumMod val="6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3">
                      <a:lumMod val="6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ED-4825-81A2-CDB22B599C02}"/>
              </c:ext>
            </c:extLst>
          </c:dPt>
          <c:dPt>
            <c:idx val="5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lumMod val="60000"/>
                        <a:tint val="50000"/>
                        <a:satMod val="300000"/>
                      </a:schemeClr>
                    </a:gs>
                    <a:gs pos="35000">
                      <a:schemeClr val="accent5">
                        <a:lumMod val="60000"/>
                        <a:tint val="37000"/>
                        <a:satMod val="300000"/>
                      </a:schemeClr>
                    </a:gs>
                    <a:gs pos="100000">
                      <a:schemeClr val="accent5">
                        <a:lumMod val="6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5">
                      <a:lumMod val="6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ED-4825-81A2-CDB22B599C02}"/>
              </c:ext>
            </c:extLst>
          </c:dPt>
          <c:dPt>
            <c:idx val="6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80000"/>
                        <a:lumOff val="20000"/>
                        <a:tint val="50000"/>
                        <a:satMod val="300000"/>
                      </a:schemeClr>
                    </a:gs>
                    <a:gs pos="35000">
                      <a:schemeClr val="accent1">
                        <a:lumMod val="80000"/>
                        <a:lumOff val="20000"/>
                        <a:tint val="37000"/>
                        <a:satMod val="300000"/>
                      </a:schemeClr>
                    </a:gs>
                    <a:gs pos="100000">
                      <a:schemeClr val="accent1">
                        <a:lumMod val="80000"/>
                        <a:lumOff val="2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1">
                      <a:lumMod val="80000"/>
                      <a:lumOff val="2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ED-4825-81A2-CDB22B599C02}"/>
              </c:ext>
            </c:extLst>
          </c:dPt>
          <c:dPt>
            <c:idx val="7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lumMod val="80000"/>
                        <a:lumOff val="20000"/>
                        <a:tint val="50000"/>
                        <a:satMod val="300000"/>
                      </a:schemeClr>
                    </a:gs>
                    <a:gs pos="35000">
                      <a:schemeClr val="accent3">
                        <a:lumMod val="80000"/>
                        <a:lumOff val="20000"/>
                        <a:tint val="37000"/>
                        <a:satMod val="300000"/>
                      </a:schemeClr>
                    </a:gs>
                    <a:gs pos="100000">
                      <a:schemeClr val="accent3">
                        <a:lumMod val="80000"/>
                        <a:lumOff val="2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3">
                      <a:lumMod val="80000"/>
                      <a:lumOff val="2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ED-4825-81A2-CDB22B599C02}"/>
              </c:ext>
            </c:extLst>
          </c:dPt>
          <c:dPt>
            <c:idx val="8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lumMod val="80000"/>
                        <a:lumOff val="20000"/>
                        <a:tint val="50000"/>
                        <a:satMod val="300000"/>
                      </a:schemeClr>
                    </a:gs>
                    <a:gs pos="35000">
                      <a:schemeClr val="accent5">
                        <a:lumMod val="80000"/>
                        <a:lumOff val="20000"/>
                        <a:tint val="37000"/>
                        <a:satMod val="300000"/>
                      </a:schemeClr>
                    </a:gs>
                    <a:gs pos="100000">
                      <a:schemeClr val="accent5">
                        <a:lumMod val="80000"/>
                        <a:lumOff val="2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5">
                      <a:lumMod val="80000"/>
                      <a:lumOff val="2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ED-4825-81A2-CDB22B599C02}"/>
              </c:ext>
            </c:extLst>
          </c:dPt>
          <c:dPt>
            <c:idx val="9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80000"/>
                        <a:tint val="50000"/>
                        <a:satMod val="300000"/>
                      </a:schemeClr>
                    </a:gs>
                    <a:gs pos="35000">
                      <a:schemeClr val="accent1">
                        <a:lumMod val="80000"/>
                        <a:tint val="37000"/>
                        <a:satMod val="300000"/>
                      </a:schemeClr>
                    </a:gs>
                    <a:gs pos="100000">
                      <a:schemeClr val="accent1">
                        <a:lumMod val="8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1">
                      <a:lumMod val="8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ED-4825-81A2-CDB22B599C02}"/>
              </c:ext>
            </c:extLst>
          </c:dPt>
          <c:dPt>
            <c:idx val="10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lumMod val="80000"/>
                        <a:tint val="50000"/>
                        <a:satMod val="300000"/>
                      </a:schemeClr>
                    </a:gs>
                    <a:gs pos="35000">
                      <a:schemeClr val="accent3">
                        <a:lumMod val="80000"/>
                        <a:tint val="37000"/>
                        <a:satMod val="300000"/>
                      </a:schemeClr>
                    </a:gs>
                    <a:gs pos="100000">
                      <a:schemeClr val="accent3">
                        <a:lumMod val="8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3">
                      <a:lumMod val="8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ED-4825-81A2-CDB22B599C02}"/>
              </c:ext>
            </c:extLst>
          </c:dPt>
          <c:dPt>
            <c:idx val="11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lumMod val="80000"/>
                        <a:tint val="50000"/>
                        <a:satMod val="300000"/>
                      </a:schemeClr>
                    </a:gs>
                    <a:gs pos="35000">
                      <a:schemeClr val="accent5">
                        <a:lumMod val="80000"/>
                        <a:tint val="37000"/>
                        <a:satMod val="300000"/>
                      </a:schemeClr>
                    </a:gs>
                    <a:gs pos="100000">
                      <a:schemeClr val="accent5">
                        <a:lumMod val="8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5">
                      <a:lumMod val="8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3ED-4825-81A2-CDB22B599C02}"/>
              </c:ext>
            </c:extLst>
          </c:dPt>
          <c:dPt>
            <c:idx val="12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60000"/>
                        <a:lumOff val="40000"/>
                        <a:tint val="50000"/>
                        <a:satMod val="300000"/>
                      </a:schemeClr>
                    </a:gs>
                    <a:gs pos="35000">
                      <a:schemeClr val="accent1">
                        <a:lumMod val="60000"/>
                        <a:lumOff val="40000"/>
                        <a:tint val="37000"/>
                        <a:satMod val="30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1">
                      <a:lumMod val="60000"/>
                      <a:lumOff val="4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A3ED-4825-81A2-CDB22B599C02}"/>
              </c:ext>
            </c:extLst>
          </c:dPt>
          <c:dPt>
            <c:idx val="13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lumMod val="60000"/>
                        <a:lumOff val="40000"/>
                        <a:tint val="50000"/>
                        <a:satMod val="30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  <a:tint val="37000"/>
                        <a:satMod val="30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  <a:ln w="9525" cap="flat" cmpd="sng" algn="ctr">
                  <a:solidFill>
                    <a:schemeClr val="accent3">
                      <a:lumMod val="60000"/>
                      <a:lumOff val="40000"/>
                      <a:shade val="95000"/>
                    </a:schemeClr>
                  </a:solidFill>
                  <a:rou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c:spPr>
            </c:marker>
            <c:bubble3D val="0"/>
            <c:spPr>
              <a:ln w="25400" cap="flat" cmpd="sng" algn="ctr">
                <a:noFill/>
                <a:prstDash val="sysDot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A3ED-4825-81A2-CDB22B599C02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A3ED-4825-81A2-CDB22B5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95-48B4-A844-6CABBAA726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4-42D9-85B0-0C5E4F6B9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4-42D9-85B0-0C5E4F6B9728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54-42D9-85B0-0C5E4F6B9728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54-42D9-85B0-0C5E4F6B9728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54-42D9-85B0-0C5E4F6B9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709648"/>
              </p:ext>
            </p:extLst>
          </p:nvPr>
        </p:nvGraphicFramePr>
        <p:xfrm>
          <a:off x="4571999" y="3260976"/>
          <a:ext cx="4429774" cy="27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212976"/>
            <a:ext cx="4416189" cy="2770475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70011"/>
              </p:ext>
            </p:extLst>
          </p:nvPr>
        </p:nvGraphicFramePr>
        <p:xfrm>
          <a:off x="4702001" y="3065705"/>
          <a:ext cx="5198591" cy="291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23699"/>
              </p:ext>
            </p:extLst>
          </p:nvPr>
        </p:nvGraphicFramePr>
        <p:xfrm>
          <a:off x="4853899" y="3079499"/>
          <a:ext cx="4110590" cy="3109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14614"/>
              </p:ext>
            </p:extLst>
          </p:nvPr>
        </p:nvGraphicFramePr>
        <p:xfrm>
          <a:off x="5066195" y="3260981"/>
          <a:ext cx="3826285" cy="28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604520"/>
              </p:ext>
            </p:extLst>
          </p:nvPr>
        </p:nvGraphicFramePr>
        <p:xfrm>
          <a:off x="4788024" y="3280886"/>
          <a:ext cx="4032448" cy="288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134070"/>
              </p:ext>
            </p:extLst>
          </p:nvPr>
        </p:nvGraphicFramePr>
        <p:xfrm>
          <a:off x="4843606" y="3327937"/>
          <a:ext cx="4027008" cy="259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159612"/>
              </p:ext>
            </p:extLst>
          </p:nvPr>
        </p:nvGraphicFramePr>
        <p:xfrm>
          <a:off x="4839937" y="3328234"/>
          <a:ext cx="4102000" cy="276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93316"/>
              </p:ext>
            </p:extLst>
          </p:nvPr>
        </p:nvGraphicFramePr>
        <p:xfrm>
          <a:off x="4778508" y="3260982"/>
          <a:ext cx="4185980" cy="289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865746"/>
              </p:ext>
            </p:extLst>
          </p:nvPr>
        </p:nvGraphicFramePr>
        <p:xfrm>
          <a:off x="4571998" y="3132740"/>
          <a:ext cx="4572001" cy="305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127925"/>
              </p:ext>
            </p:extLst>
          </p:nvPr>
        </p:nvGraphicFramePr>
        <p:xfrm>
          <a:off x="4716016" y="3260982"/>
          <a:ext cx="4344757" cy="287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694</TotalTime>
  <Words>659</Words>
  <Application>Microsoft Office PowerPoint</Application>
  <PresentationFormat>如螢幕大小 (4:3)</PresentationFormat>
  <Paragraphs>471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85</cp:revision>
  <dcterms:created xsi:type="dcterms:W3CDTF">2017-01-16T13:26:16Z</dcterms:created>
  <dcterms:modified xsi:type="dcterms:W3CDTF">2024-04-02T06:27:49Z</dcterms:modified>
</cp:coreProperties>
</file>