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4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2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7E3B-CDE2-4A91-9DB9-E1CF06A38A6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C3266-14F7-437F-AA09-8E209655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4724399" y="915371"/>
            <a:ext cx="2743200" cy="2743200"/>
          </a:xfrm>
          <a:prstGeom prst="flowChartConnector">
            <a:avLst/>
          </a:prstGeom>
          <a:noFill/>
          <a:ln w="66675">
            <a:solidFill>
              <a:srgbClr val="FF47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40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13" y="2038453"/>
            <a:ext cx="21627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00:30:25</a:t>
            </a:r>
            <a:endParaRPr lang="en-US" sz="3600" dirty="0">
              <a:solidFill>
                <a:schemeClr val="bg1"/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50871" y="2491531"/>
            <a:ext cx="18902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hh    mm    ss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904346" y="5012320"/>
            <a:ext cx="2381172" cy="41907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Poppins Light" panose="02000000000000000000" pitchFamily="2" charset="0"/>
                <a:cs typeface="Poppins Light" panose="02000000000000000000" pitchFamily="2" charset="0"/>
              </a:rPr>
              <a:t>START</a:t>
            </a:r>
            <a:endParaRPr lang="en-US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904346" y="5573961"/>
            <a:ext cx="2381172" cy="4190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RESET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69714" y="4380853"/>
            <a:ext cx="4850436" cy="398702"/>
            <a:chOff x="3681664" y="4197792"/>
            <a:chExt cx="4850436" cy="398702"/>
          </a:xfrm>
        </p:grpSpPr>
        <p:grpSp>
          <p:nvGrpSpPr>
            <p:cNvPr id="5" name="Group 4"/>
            <p:cNvGrpSpPr/>
            <p:nvPr/>
          </p:nvGrpSpPr>
          <p:grpSpPr>
            <a:xfrm>
              <a:off x="3681664" y="4197792"/>
              <a:ext cx="2104125" cy="395594"/>
              <a:chOff x="3681664" y="4197792"/>
              <a:chExt cx="2104125" cy="39559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681664" y="4197792"/>
                <a:ext cx="565545" cy="387994"/>
                <a:chOff x="5043936" y="4449719"/>
                <a:chExt cx="565545" cy="38799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5043936" y="4449719"/>
                  <a:ext cx="565545" cy="376932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098129" y="4468381"/>
                  <a:ext cx="466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oppins Light" panose="02000000000000000000" pitchFamily="2" charset="0"/>
                      <a:cs typeface="Poppins Light" panose="02000000000000000000" pitchFamily="2" charset="0"/>
                    </a:rPr>
                    <a:t>hh</a:t>
                  </a:r>
                  <a:endParaRPr lang="en-US" dirty="0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051553" y="4457319"/>
                  <a:ext cx="55031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410562" y="4197792"/>
                <a:ext cx="646332" cy="395594"/>
                <a:chOff x="5772834" y="4449719"/>
                <a:chExt cx="646332" cy="395594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5813226" y="4449719"/>
                  <a:ext cx="565545" cy="376932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5772834" y="4475981"/>
                  <a:ext cx="646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oppins Light" panose="02000000000000000000" pitchFamily="2" charset="0"/>
                      <a:cs typeface="Poppins Light" panose="02000000000000000000" pitchFamily="2" charset="0"/>
                    </a:rPr>
                    <a:t>mm</a:t>
                  </a:r>
                  <a:endParaRPr lang="en-US" dirty="0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819777" y="4460424"/>
                  <a:ext cx="55031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5220244" y="4197792"/>
                <a:ext cx="565545" cy="387994"/>
                <a:chOff x="6582516" y="4449719"/>
                <a:chExt cx="565545" cy="387994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582516" y="4449719"/>
                  <a:ext cx="565545" cy="376932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47915" y="4468381"/>
                  <a:ext cx="4251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oppins Light" panose="02000000000000000000" pitchFamily="2" charset="0"/>
                      <a:cs typeface="Poppins Light" panose="02000000000000000000" pitchFamily="2" charset="0"/>
                    </a:rPr>
                    <a:t>ss</a:t>
                  </a:r>
                  <a:endParaRPr lang="en-US" dirty="0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588001" y="4463529"/>
                  <a:ext cx="55031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/>
            <p:cNvGrpSpPr/>
            <p:nvPr/>
          </p:nvGrpSpPr>
          <p:grpSpPr>
            <a:xfrm>
              <a:off x="6427975" y="4200900"/>
              <a:ext cx="2104125" cy="395594"/>
              <a:chOff x="3681664" y="4197792"/>
              <a:chExt cx="2104125" cy="395594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681664" y="4197792"/>
                <a:ext cx="565545" cy="387994"/>
                <a:chOff x="5043936" y="4449719"/>
                <a:chExt cx="565545" cy="387994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43936" y="4449719"/>
                  <a:ext cx="565545" cy="376932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5098129" y="4468381"/>
                  <a:ext cx="466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oppins Light" panose="02000000000000000000" pitchFamily="2" charset="0"/>
                      <a:cs typeface="Poppins Light" panose="02000000000000000000" pitchFamily="2" charset="0"/>
                    </a:rPr>
                    <a:t>hh</a:t>
                  </a:r>
                  <a:endParaRPr lang="en-US" dirty="0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051553" y="4457319"/>
                  <a:ext cx="55031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410562" y="4197792"/>
                <a:ext cx="646332" cy="395594"/>
                <a:chOff x="5772834" y="4449719"/>
                <a:chExt cx="646332" cy="395594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5813226" y="4449719"/>
                  <a:ext cx="565545" cy="376932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772834" y="4475981"/>
                  <a:ext cx="646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oppins Light" panose="02000000000000000000" pitchFamily="2" charset="0"/>
                      <a:cs typeface="Poppins Light" panose="02000000000000000000" pitchFamily="2" charset="0"/>
                    </a:rPr>
                    <a:t>mm</a:t>
                  </a:r>
                  <a:endParaRPr lang="en-US" dirty="0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819777" y="4460424"/>
                  <a:ext cx="55031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5215096" y="4197792"/>
                <a:ext cx="570693" cy="387994"/>
                <a:chOff x="6577368" y="4449719"/>
                <a:chExt cx="570693" cy="387994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6582516" y="4449719"/>
                  <a:ext cx="565545" cy="376932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6647915" y="4468381"/>
                  <a:ext cx="4251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Poppins Light" panose="02000000000000000000" pitchFamily="2" charset="0"/>
                      <a:cs typeface="Poppins Light" panose="02000000000000000000" pitchFamily="2" charset="0"/>
                    </a:rPr>
                    <a:t>ss</a:t>
                  </a:r>
                  <a:endParaRPr lang="en-US" dirty="0">
                    <a:latin typeface="Poppins Light" panose="02000000000000000000" pitchFamily="2" charset="0"/>
                    <a:cs typeface="Poppins Light" panose="02000000000000000000" pitchFamily="2" charset="0"/>
                  </a:endParaRP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6577368" y="4452896"/>
                  <a:ext cx="55031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Rectangle 9"/>
          <p:cNvSpPr/>
          <p:nvPr/>
        </p:nvSpPr>
        <p:spPr>
          <a:xfrm>
            <a:off x="3831138" y="3877656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BREAK LENGTH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85023" y="3872061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SESSION LENGTH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8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669714" y="915371"/>
            <a:ext cx="4850436" cy="5077663"/>
            <a:chOff x="3669714" y="1009845"/>
            <a:chExt cx="4850436" cy="5077663"/>
          </a:xfrm>
        </p:grpSpPr>
        <p:sp>
          <p:nvSpPr>
            <p:cNvPr id="3" name="Flowchart: Connector 2"/>
            <p:cNvSpPr/>
            <p:nvPr/>
          </p:nvSpPr>
          <p:spPr>
            <a:xfrm>
              <a:off x="4724399" y="1009845"/>
              <a:ext cx="2743200" cy="2743200"/>
            </a:xfrm>
            <a:prstGeom prst="flowChartConnector">
              <a:avLst/>
            </a:prstGeom>
            <a:noFill/>
            <a:ln w="66675">
              <a:solidFill>
                <a:srgbClr val="FF473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40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14613" y="2132927"/>
              <a:ext cx="2162772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00:30:25</a:t>
              </a:r>
              <a:endParaRPr lang="en-US" sz="3600" dirty="0">
                <a:solidFill>
                  <a:schemeClr val="bg1"/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50871" y="2586005"/>
              <a:ext cx="189026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hh    mm    ss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04346" y="5106794"/>
              <a:ext cx="2381172" cy="419073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latin typeface="Poppins Light" panose="02000000000000000000" pitchFamily="2" charset="0"/>
                  <a:cs typeface="Poppins Light" panose="02000000000000000000" pitchFamily="2" charset="0"/>
                </a:rPr>
                <a:t>START</a:t>
              </a:r>
              <a:endParaRPr lang="en-US" dirty="0"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904346" y="5668435"/>
              <a:ext cx="2381172" cy="4190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RESET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669714" y="4466982"/>
              <a:ext cx="4850436" cy="407047"/>
              <a:chOff x="3681664" y="4189447"/>
              <a:chExt cx="4850436" cy="40704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81664" y="4189447"/>
                <a:ext cx="2104125" cy="403939"/>
                <a:chOff x="3681664" y="4189447"/>
                <a:chExt cx="2104125" cy="403939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681664" y="4197792"/>
                  <a:ext cx="565545" cy="387994"/>
                  <a:chOff x="5043936" y="4449719"/>
                  <a:chExt cx="565545" cy="38799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504393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5098129" y="4468381"/>
                    <a:ext cx="4667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hh</a:t>
                    </a:r>
                    <a:endParaRPr lang="en-US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5051553" y="4457319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410562" y="4189447"/>
                  <a:ext cx="646332" cy="403939"/>
                  <a:chOff x="5772834" y="4441374"/>
                  <a:chExt cx="646332" cy="403939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581322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5772834" y="4475981"/>
                    <a:ext cx="646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mm</a:t>
                    </a:r>
                    <a:endParaRPr lang="en-US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5819777" y="4441374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206679" y="4192552"/>
                  <a:ext cx="579110" cy="393234"/>
                  <a:chOff x="6568951" y="4444479"/>
                  <a:chExt cx="579110" cy="393234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658251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6647915" y="4468381"/>
                    <a:ext cx="4251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ss</a:t>
                    </a:r>
                    <a:endParaRPr lang="en-US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568951" y="4444479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" name="Group 26"/>
              <p:cNvGrpSpPr/>
              <p:nvPr/>
            </p:nvGrpSpPr>
            <p:grpSpPr>
              <a:xfrm>
                <a:off x="6427975" y="4189450"/>
                <a:ext cx="2104125" cy="407044"/>
                <a:chOff x="3681664" y="4186342"/>
                <a:chExt cx="2104125" cy="407044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681664" y="4186342"/>
                  <a:ext cx="565545" cy="399444"/>
                  <a:chOff x="5043936" y="4438269"/>
                  <a:chExt cx="565545" cy="399444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04393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098129" y="4468381"/>
                    <a:ext cx="4667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hh</a:t>
                    </a:r>
                    <a:endParaRPr lang="en-US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5051553" y="4438269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410562" y="4189447"/>
                  <a:ext cx="646332" cy="403939"/>
                  <a:chOff x="5772834" y="4441374"/>
                  <a:chExt cx="646332" cy="403939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581322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772834" y="4475981"/>
                    <a:ext cx="6463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mm</a:t>
                    </a:r>
                    <a:endParaRPr lang="en-US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5800727" y="4441374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215096" y="4197792"/>
                  <a:ext cx="570693" cy="387994"/>
                  <a:chOff x="6577368" y="4449719"/>
                  <a:chExt cx="570693" cy="387994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658251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6647915" y="4468381"/>
                    <a:ext cx="4251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ss</a:t>
                    </a:r>
                    <a:endParaRPr lang="en-US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577368" y="4452896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3831138" y="3972130"/>
              <a:ext cx="17491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BREAK LENGTH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485023" y="3966535"/>
              <a:ext cx="1964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SESSION LENGTH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410750" y="14145"/>
            <a:ext cx="7368363" cy="685800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/>
                </a:solidFill>
                <a:latin typeface="Bodoni MT" panose="02070603080606020203" pitchFamily="18" charset="0"/>
              </a:rPr>
              <a:t>&lt;.container&gt;</a:t>
            </a:r>
          </a:p>
          <a:p>
            <a:r>
              <a:rPr lang="en-US" sz="1200" dirty="0">
                <a:solidFill>
                  <a:schemeClr val="accent6"/>
                </a:solidFill>
                <a:latin typeface="Bodoni MT" panose="02070603080606020203" pitchFamily="18" charset="0"/>
              </a:rPr>
              <a:t>h</a:t>
            </a:r>
            <a:r>
              <a:rPr lang="en-US" sz="1200" dirty="0" smtClean="0">
                <a:solidFill>
                  <a:schemeClr val="accent6"/>
                </a:solidFill>
                <a:latin typeface="Bodoni MT" panose="02070603080606020203" pitchFamily="18" charset="0"/>
              </a:rPr>
              <a:t>eight: 100%</a:t>
            </a:r>
            <a:r>
              <a:rPr lang="en-US" sz="1200" dirty="0">
                <a:solidFill>
                  <a:schemeClr val="accent6"/>
                </a:solidFill>
                <a:latin typeface="Bodoni MT" panose="02070603080606020203" pitchFamily="18" charset="0"/>
              </a:rPr>
              <a:t>	</a:t>
            </a:r>
            <a:r>
              <a:rPr lang="en-US" sz="1200" dirty="0" smtClean="0">
                <a:solidFill>
                  <a:schemeClr val="accent6"/>
                </a:solidFill>
                <a:latin typeface="Bodoni MT" panose="02070603080606020203" pitchFamily="18" charset="0"/>
              </a:rPr>
              <a:t>	position: relative</a:t>
            </a:r>
          </a:p>
          <a:p>
            <a:r>
              <a:rPr lang="en-US" sz="1200" dirty="0">
                <a:solidFill>
                  <a:schemeClr val="accent6"/>
                </a:solidFill>
                <a:latin typeface="Bodoni MT" panose="02070603080606020203" pitchFamily="18" charset="0"/>
              </a:rPr>
              <a:t>w</a:t>
            </a:r>
            <a:r>
              <a:rPr lang="en-US" sz="1200" dirty="0" smtClean="0">
                <a:solidFill>
                  <a:schemeClr val="accent6"/>
                </a:solidFill>
                <a:latin typeface="Bodoni MT" panose="02070603080606020203" pitchFamily="18" charset="0"/>
              </a:rPr>
              <a:t>idth: 55%</a:t>
            </a:r>
          </a:p>
          <a:p>
            <a:endParaRPr lang="en-US" dirty="0">
              <a:solidFill>
                <a:schemeClr val="accent6"/>
              </a:solidFill>
              <a:latin typeface="Bodoni MT" panose="02070603080606020203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50768" y="655334"/>
            <a:ext cx="7295409" cy="5667768"/>
          </a:xfrm>
          <a:prstGeom prst="rect">
            <a:avLst/>
          </a:prstGeom>
          <a:noFill/>
          <a:ln w="349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b="1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&lt;.main&gt;</a:t>
            </a:r>
          </a:p>
          <a:p>
            <a:pPr algn="r"/>
            <a:r>
              <a:rPr lang="en-US" sz="12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Position: absolute</a:t>
            </a:r>
          </a:p>
          <a:p>
            <a:pPr algn="r"/>
            <a:r>
              <a:rPr lang="en-US" sz="12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Top: 10%</a:t>
            </a:r>
          </a:p>
          <a:p>
            <a:pPr algn="r"/>
            <a:r>
              <a:rPr lang="en-US" sz="1200" dirty="0" smtClean="0">
                <a:solidFill>
                  <a:srgbClr val="00B0F0"/>
                </a:solidFill>
                <a:latin typeface="Bodoni MT" panose="02070603080606020203" pitchFamily="18" charset="0"/>
              </a:rPr>
              <a:t>Bottom: 10%</a:t>
            </a:r>
            <a:endParaRPr lang="en-US" dirty="0">
              <a:solidFill>
                <a:srgbClr val="00B0F0"/>
              </a:solidFill>
              <a:latin typeface="Bodoni MT" panose="02070603080606020203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90424" y="706765"/>
            <a:ext cx="7223177" cy="310521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1" dirty="0" smtClean="0">
              <a:solidFill>
                <a:schemeClr val="accent2"/>
              </a:solidFill>
              <a:latin typeface="Bodoni MT" panose="02070603080606020203" pitchFamily="18" charset="0"/>
            </a:endParaRPr>
          </a:p>
          <a:p>
            <a:endParaRPr lang="en-US" sz="1200" b="1" dirty="0">
              <a:solidFill>
                <a:schemeClr val="accent2"/>
              </a:solidFill>
              <a:latin typeface="Bodoni MT" panose="02070603080606020203" pitchFamily="18" charset="0"/>
            </a:endParaRPr>
          </a:p>
          <a:p>
            <a:endParaRPr lang="en-US" sz="1200" b="1" dirty="0" smtClean="0">
              <a:solidFill>
                <a:schemeClr val="accent2"/>
              </a:solidFill>
              <a:latin typeface="Bodoni MT" panose="02070603080606020203" pitchFamily="18" charset="0"/>
            </a:endParaRPr>
          </a:p>
          <a:p>
            <a:endParaRPr lang="en-US" sz="1200" b="1" dirty="0">
              <a:solidFill>
                <a:schemeClr val="accent2"/>
              </a:solidFill>
              <a:latin typeface="Bodoni MT" panose="02070603080606020203" pitchFamily="18" charset="0"/>
            </a:endParaRPr>
          </a:p>
          <a:p>
            <a:endParaRPr lang="en-US" sz="1200" b="1" dirty="0" smtClean="0">
              <a:solidFill>
                <a:schemeClr val="accent2"/>
              </a:solidFill>
              <a:latin typeface="Bodoni MT" panose="02070603080606020203" pitchFamily="18" charset="0"/>
            </a:endParaRPr>
          </a:p>
          <a:p>
            <a:r>
              <a:rPr lang="en-US" sz="1200" b="1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&lt;canvas&gt;</a:t>
            </a:r>
          </a:p>
          <a:p>
            <a:r>
              <a:rPr lang="en-US" sz="1200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Width: 100%</a:t>
            </a:r>
          </a:p>
          <a:p>
            <a:r>
              <a:rPr lang="en-US" sz="1200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Position: absolute</a:t>
            </a:r>
          </a:p>
          <a:p>
            <a:r>
              <a:rPr lang="en-US" sz="1200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Height: </a:t>
            </a:r>
            <a:endParaRPr lang="en-US" dirty="0">
              <a:solidFill>
                <a:schemeClr val="accent2"/>
              </a:solidFill>
              <a:latin typeface="Bodoni MT" panose="02070603080606020203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93964" y="3845243"/>
            <a:ext cx="7223177" cy="1088359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&lt;.inputs&gt;</a:t>
            </a:r>
          </a:p>
          <a:p>
            <a:r>
              <a:rPr lang="en-US" sz="1200" b="1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Position: absolute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508137" y="4965214"/>
            <a:ext cx="7223177" cy="130799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&lt;.buttons&gt;</a:t>
            </a:r>
          </a:p>
          <a:p>
            <a:r>
              <a:rPr lang="en-US" sz="1200" b="1" dirty="0" smtClean="0">
                <a:solidFill>
                  <a:schemeClr val="accent2"/>
                </a:solidFill>
                <a:latin typeface="Bodoni MT" panose="02070603080606020203" pitchFamily="18" charset="0"/>
              </a:rPr>
              <a:t>Position: absolute</a:t>
            </a:r>
          </a:p>
        </p:txBody>
      </p:sp>
    </p:spTree>
    <p:extLst>
      <p:ext uri="{BB962C8B-B14F-4D97-AF65-F5344CB8AC3E}">
        <p14:creationId xmlns:p14="http://schemas.microsoft.com/office/powerpoint/2010/main" val="1248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/>
        </p:nvSpPr>
        <p:spPr>
          <a:xfrm>
            <a:off x="4724399" y="915371"/>
            <a:ext cx="2743200" cy="2743200"/>
          </a:xfrm>
          <a:prstGeom prst="flowChartConnector">
            <a:avLst/>
          </a:prstGeom>
          <a:noFill/>
          <a:ln w="66675">
            <a:solidFill>
              <a:srgbClr val="FF473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40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13" y="2038453"/>
            <a:ext cx="2162772" cy="646331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00:30:25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50871" y="2491531"/>
            <a:ext cx="18902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hh    mm    ss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904346" y="5012320"/>
            <a:ext cx="2381172" cy="41907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Poppins Light" panose="02000000000000000000" pitchFamily="2" charset="0"/>
                <a:cs typeface="Poppins Light" panose="02000000000000000000" pitchFamily="2" charset="0"/>
              </a:rPr>
              <a:t>START</a:t>
            </a:r>
            <a:endParaRPr lang="en-US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904346" y="5573961"/>
            <a:ext cx="2381172" cy="41907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RESET</a:t>
            </a:r>
            <a:endParaRPr lang="en-US" dirty="0">
              <a:solidFill>
                <a:schemeClr val="bg1"/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69714" y="4380853"/>
            <a:ext cx="565545" cy="376932"/>
          </a:xfrm>
          <a:prstGeom prst="rect">
            <a:avLst/>
          </a:prstGeom>
          <a:solidFill>
            <a:schemeClr val="bg2">
              <a:lumMod val="2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23907" y="439951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hh</a:t>
            </a:r>
            <a:endParaRPr lang="en-US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677331" y="4379661"/>
            <a:ext cx="550310" cy="0"/>
          </a:xfrm>
          <a:prstGeom prst="line">
            <a:avLst/>
          </a:prstGeom>
          <a:ln>
            <a:solidFill>
              <a:schemeClr val="bg2">
                <a:lumMod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39004" y="4380853"/>
            <a:ext cx="565545" cy="376932"/>
          </a:xfrm>
          <a:prstGeom prst="rect">
            <a:avLst/>
          </a:prstGeom>
          <a:solidFill>
            <a:schemeClr val="bg2">
              <a:lumMod val="2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98612" y="4407115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mm</a:t>
            </a:r>
            <a:endParaRPr lang="en-US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445555" y="4382766"/>
            <a:ext cx="550310" cy="0"/>
          </a:xfrm>
          <a:prstGeom prst="line">
            <a:avLst/>
          </a:prstGeom>
          <a:ln>
            <a:solidFill>
              <a:schemeClr val="bg2">
                <a:lumMod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8294" y="4380853"/>
            <a:ext cx="565545" cy="376932"/>
          </a:xfrm>
          <a:prstGeom prst="rect">
            <a:avLst/>
          </a:prstGeom>
          <a:solidFill>
            <a:schemeClr val="bg2">
              <a:lumMod val="2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73693" y="4399515"/>
            <a:ext cx="42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ss</a:t>
            </a:r>
            <a:endParaRPr lang="en-US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213779" y="4377079"/>
            <a:ext cx="550310" cy="0"/>
          </a:xfrm>
          <a:prstGeom prst="line">
            <a:avLst/>
          </a:prstGeom>
          <a:ln>
            <a:solidFill>
              <a:schemeClr val="bg2">
                <a:lumMod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416025" y="4383961"/>
            <a:ext cx="565545" cy="376932"/>
          </a:xfrm>
          <a:prstGeom prst="rect">
            <a:avLst/>
          </a:prstGeom>
          <a:solidFill>
            <a:schemeClr val="bg2">
              <a:lumMod val="2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70218" y="440262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hh</a:t>
            </a:r>
            <a:endParaRPr lang="en-US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423642" y="4391561"/>
            <a:ext cx="550310" cy="0"/>
          </a:xfrm>
          <a:prstGeom prst="line">
            <a:avLst/>
          </a:prstGeom>
          <a:ln>
            <a:solidFill>
              <a:schemeClr val="bg2">
                <a:lumMod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85315" y="4383961"/>
            <a:ext cx="565545" cy="376932"/>
          </a:xfrm>
          <a:prstGeom prst="rect">
            <a:avLst/>
          </a:prstGeom>
          <a:solidFill>
            <a:schemeClr val="bg2">
              <a:lumMod val="2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144923" y="4410223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mm</a:t>
            </a:r>
            <a:endParaRPr lang="en-US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7191866" y="4385874"/>
            <a:ext cx="550310" cy="0"/>
          </a:xfrm>
          <a:prstGeom prst="line">
            <a:avLst/>
          </a:prstGeom>
          <a:ln>
            <a:solidFill>
              <a:schemeClr val="bg2">
                <a:lumMod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954605" y="4383961"/>
            <a:ext cx="565545" cy="376932"/>
          </a:xfrm>
          <a:prstGeom prst="rect">
            <a:avLst/>
          </a:prstGeom>
          <a:solidFill>
            <a:schemeClr val="bg2">
              <a:lumMod val="25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20004" y="4402623"/>
            <a:ext cx="42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ss</a:t>
            </a:r>
            <a:endParaRPr lang="en-US" dirty="0"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949457" y="4387138"/>
            <a:ext cx="550310" cy="0"/>
          </a:xfrm>
          <a:prstGeom prst="line">
            <a:avLst/>
          </a:prstGeom>
          <a:ln>
            <a:solidFill>
              <a:schemeClr val="bg2">
                <a:lumMod val="50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31138" y="3877656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BREAK LENGTH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85023" y="3872061"/>
            <a:ext cx="196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SESSION LENGTH</a:t>
            </a:r>
            <a:endParaRPr lang="en-US" dirty="0">
              <a:solidFill>
                <a:schemeClr val="bg1">
                  <a:lumMod val="50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73662" y="332105"/>
            <a:ext cx="2489041" cy="2605644"/>
            <a:chOff x="231189" y="791546"/>
            <a:chExt cx="4850436" cy="5077663"/>
          </a:xfrm>
        </p:grpSpPr>
        <p:sp>
          <p:nvSpPr>
            <p:cNvPr id="3" name="Flowchart: Connector 2"/>
            <p:cNvSpPr/>
            <p:nvPr/>
          </p:nvSpPr>
          <p:spPr>
            <a:xfrm>
              <a:off x="1285874" y="791546"/>
              <a:ext cx="2743200" cy="2743200"/>
            </a:xfrm>
            <a:prstGeom prst="flowChartConnector">
              <a:avLst/>
            </a:prstGeom>
            <a:noFill/>
            <a:ln w="66675">
              <a:solidFill>
                <a:srgbClr val="FF473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40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8703" y="1982888"/>
              <a:ext cx="1537536" cy="50980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00:30:25</a:t>
              </a:r>
              <a:endParaRPr lang="en-US" sz="1100" dirty="0">
                <a:solidFill>
                  <a:schemeClr val="bg1"/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815301" y="2357839"/>
              <a:ext cx="1684352" cy="4198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hh    mm    ss</a:t>
              </a: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65821" y="4888495"/>
              <a:ext cx="2381172" cy="419073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smtClean="0">
                  <a:latin typeface="Poppins Light" panose="02000000000000000000" pitchFamily="2" charset="0"/>
                  <a:cs typeface="Poppins Light" panose="02000000000000000000" pitchFamily="2" charset="0"/>
                </a:rPr>
                <a:t>START</a:t>
              </a:r>
              <a:endParaRPr lang="en-US" sz="700" dirty="0"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465821" y="5450136"/>
              <a:ext cx="2381172" cy="4190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RESET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1189" y="4257028"/>
              <a:ext cx="4850436" cy="419222"/>
              <a:chOff x="3681664" y="4197792"/>
              <a:chExt cx="4850436" cy="41922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681664" y="4197792"/>
                <a:ext cx="2104125" cy="416114"/>
                <a:chOff x="3681664" y="4197792"/>
                <a:chExt cx="2104125" cy="41611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681664" y="4197792"/>
                  <a:ext cx="573730" cy="408514"/>
                  <a:chOff x="5043936" y="4449719"/>
                  <a:chExt cx="573730" cy="408514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504393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5045386" y="4468382"/>
                    <a:ext cx="572280" cy="3898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hh</a:t>
                    </a:r>
                    <a:endParaRPr lang="en-US" sz="700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5051553" y="4457319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378864" y="4197792"/>
                  <a:ext cx="709726" cy="416114"/>
                  <a:chOff x="5741136" y="4449719"/>
                  <a:chExt cx="709726" cy="416114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581322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2" name="Rectangle 1"/>
                  <p:cNvSpPr/>
                  <p:nvPr/>
                </p:nvSpPr>
                <p:spPr>
                  <a:xfrm>
                    <a:off x="5741136" y="4475982"/>
                    <a:ext cx="709726" cy="3898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mm</a:t>
                    </a:r>
                    <a:endParaRPr lang="en-US" sz="700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5819777" y="4460424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220244" y="4197792"/>
                  <a:ext cx="565545" cy="408514"/>
                  <a:chOff x="6582516" y="4449719"/>
                  <a:chExt cx="565545" cy="408514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658251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6589950" y="4468382"/>
                    <a:ext cx="541042" cy="3898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ss</a:t>
                    </a:r>
                    <a:endParaRPr lang="en-US" sz="700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6588001" y="4463529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7" name="Group 26"/>
              <p:cNvGrpSpPr/>
              <p:nvPr/>
            </p:nvGrpSpPr>
            <p:grpSpPr>
              <a:xfrm>
                <a:off x="6427975" y="4200900"/>
                <a:ext cx="2104125" cy="416114"/>
                <a:chOff x="3681664" y="4197792"/>
                <a:chExt cx="2104125" cy="416114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681664" y="4197792"/>
                  <a:ext cx="573730" cy="408514"/>
                  <a:chOff x="5043936" y="4449719"/>
                  <a:chExt cx="573730" cy="408514"/>
                </a:xfrm>
              </p:grpSpPr>
              <p:sp>
                <p:nvSpPr>
                  <p:cNvPr id="40" name="Rectangle 39"/>
                  <p:cNvSpPr/>
                  <p:nvPr/>
                </p:nvSpPr>
                <p:spPr>
                  <a:xfrm>
                    <a:off x="504393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045386" y="4468382"/>
                    <a:ext cx="572280" cy="3898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hh</a:t>
                    </a:r>
                    <a:endParaRPr lang="en-US" sz="700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5051553" y="4457319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378864" y="4197792"/>
                  <a:ext cx="709726" cy="416114"/>
                  <a:chOff x="5741136" y="4449719"/>
                  <a:chExt cx="709726" cy="416114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581322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5741136" y="4475982"/>
                    <a:ext cx="709726" cy="3898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mm</a:t>
                    </a:r>
                    <a:endParaRPr lang="en-US" sz="700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5819777" y="4460424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215096" y="4197792"/>
                  <a:ext cx="570693" cy="408513"/>
                  <a:chOff x="6577368" y="4449719"/>
                  <a:chExt cx="570693" cy="408513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6582516" y="4449719"/>
                    <a:ext cx="565545" cy="376932"/>
                  </a:xfrm>
                  <a:prstGeom prst="rect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0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6589953" y="4468382"/>
                    <a:ext cx="541041" cy="38985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7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Poppins Light" panose="02000000000000000000" pitchFamily="2" charset="0"/>
                        <a:cs typeface="Poppins Light" panose="02000000000000000000" pitchFamily="2" charset="0"/>
                      </a:rPr>
                      <a:t>ss</a:t>
                    </a:r>
                    <a:endParaRPr lang="en-US" sz="700" dirty="0">
                      <a:latin typeface="Poppins Light" panose="02000000000000000000" pitchFamily="2" charset="0"/>
                      <a:cs typeface="Poppins Light" panose="02000000000000000000" pitchFamily="2" charset="0"/>
                    </a:endParaRPr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577368" y="4452896"/>
                    <a:ext cx="55031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" name="Rectangle 9"/>
            <p:cNvSpPr/>
            <p:nvPr/>
          </p:nvSpPr>
          <p:spPr>
            <a:xfrm>
              <a:off x="493757" y="3753832"/>
              <a:ext cx="1546905" cy="3898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BREAK LENGTH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72264" y="3748235"/>
              <a:ext cx="1712466" cy="3898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  <a:latin typeface="Poppins Light" panose="02000000000000000000" pitchFamily="2" charset="0"/>
                  <a:cs typeface="Poppins Light" panose="02000000000000000000" pitchFamily="2" charset="0"/>
                </a:rPr>
                <a:t>SESSION LENGTH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endParaRPr>
            </a:p>
          </p:txBody>
        </p:sp>
      </p:grpSp>
      <p:cxnSp>
        <p:nvCxnSpPr>
          <p:cNvPr id="15" name="Elbow Connector 14"/>
          <p:cNvCxnSpPr>
            <a:stCxn id="31" idx="3"/>
            <a:endCxn id="60" idx="1"/>
          </p:cNvCxnSpPr>
          <p:nvPr/>
        </p:nvCxnSpPr>
        <p:spPr>
          <a:xfrm>
            <a:off x="2229142" y="2542014"/>
            <a:ext cx="1031575" cy="647707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332246" y="332105"/>
            <a:ext cx="752741" cy="3809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Process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120523" y="332105"/>
            <a:ext cx="834586" cy="380976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Beginning</a:t>
            </a:r>
            <a:b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</a:b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/end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54" name="Flowchart: Data 53"/>
          <p:cNvSpPr/>
          <p:nvPr/>
        </p:nvSpPr>
        <p:spPr>
          <a:xfrm>
            <a:off x="5462124" y="332106"/>
            <a:ext cx="930584" cy="380976"/>
          </a:xfrm>
          <a:prstGeom prst="flowChartInputOutpu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IO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57" name="Flowchart: Decision 56"/>
          <p:cNvSpPr/>
          <p:nvPr/>
        </p:nvSpPr>
        <p:spPr>
          <a:xfrm>
            <a:off x="6769845" y="332105"/>
            <a:ext cx="1000922" cy="380976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Decision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60" name="Flowchart: Decision 59"/>
          <p:cNvSpPr/>
          <p:nvPr/>
        </p:nvSpPr>
        <p:spPr>
          <a:xfrm>
            <a:off x="3260717" y="2999233"/>
            <a:ext cx="1000922" cy="380976"/>
          </a:xfrm>
          <a:prstGeom prst="flowChartDecisi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88326" y="3107781"/>
            <a:ext cx="74571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Start from where?</a:t>
            </a:r>
            <a:endParaRPr lang="en-US" sz="5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cxnSp>
        <p:nvCxnSpPr>
          <p:cNvPr id="65" name="Elbow Connector 64"/>
          <p:cNvCxnSpPr>
            <a:stCxn id="60" idx="0"/>
            <a:endCxn id="74" idx="1"/>
          </p:cNvCxnSpPr>
          <p:nvPr/>
        </p:nvCxnSpPr>
        <p:spPr>
          <a:xfrm rot="5400000" flipH="1" flipV="1">
            <a:off x="4146233" y="2022608"/>
            <a:ext cx="591571" cy="136168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818925" y="2236226"/>
            <a:ext cx="503664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Start fresh</a:t>
            </a:r>
            <a:endParaRPr lang="en-US" sz="5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cxnSp>
        <p:nvCxnSpPr>
          <p:cNvPr id="71" name="Elbow Connector 70"/>
          <p:cNvCxnSpPr>
            <a:stCxn id="60" idx="3"/>
            <a:endCxn id="79" idx="1"/>
          </p:cNvCxnSpPr>
          <p:nvPr/>
        </p:nvCxnSpPr>
        <p:spPr>
          <a:xfrm>
            <a:off x="4261639" y="3189721"/>
            <a:ext cx="861220" cy="2121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122859" y="2217174"/>
            <a:ext cx="752741" cy="3809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07480" y="2332700"/>
            <a:ext cx="78418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Show running clock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22859" y="3020444"/>
            <a:ext cx="752741" cy="3809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43124" y="3135970"/>
            <a:ext cx="71290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00" dirty="0" smtClean="0">
                <a:solidFill>
                  <a:schemeClr val="bg1">
                    <a:lumMod val="75000"/>
                  </a:schemeClr>
                </a:solidFill>
                <a:latin typeface="Poppins Light" panose="02000000000000000000" pitchFamily="2" charset="0"/>
                <a:cs typeface="Poppins Light" panose="02000000000000000000" pitchFamily="2" charset="0"/>
              </a:rPr>
              <a:t>Show running clock</a:t>
            </a:r>
            <a:endParaRPr lang="en-US" sz="500" dirty="0">
              <a:solidFill>
                <a:schemeClr val="bg1">
                  <a:lumMod val="75000"/>
                </a:schemeClr>
              </a:solidFill>
              <a:latin typeface="Poppins Light" panose="02000000000000000000" pitchFamily="2" charset="0"/>
              <a:cs typeface="Poppins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9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86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125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Calibri</vt:lpstr>
      <vt:lpstr>Calibri Light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Ha</dc:creator>
  <cp:lastModifiedBy>Minh Ha</cp:lastModifiedBy>
  <cp:revision>59</cp:revision>
  <dcterms:created xsi:type="dcterms:W3CDTF">2015-08-30T19:54:19Z</dcterms:created>
  <dcterms:modified xsi:type="dcterms:W3CDTF">2015-09-22T03:42:43Z</dcterms:modified>
</cp:coreProperties>
</file>