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6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4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7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1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40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1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7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FAQ’s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Allen and Frank </a:t>
            </a:r>
            <a:r>
              <a:rPr lang="en-GB" smtClean="0"/>
              <a:t>Gasking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1</a:t>
            </a:r>
            <a:endParaRPr lang="en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PsychoPy doesn’t look ‘right’, what’s up?</a:t>
            </a:r>
            <a:r>
              <a:rPr lang="en" sz="3000" i="1" dirty="0"/>
              <a:t/>
            </a:r>
            <a:br>
              <a:rPr lang="en" sz="3000" i="1" dirty="0"/>
            </a:br>
            <a:endParaRPr lang="en" sz="3000" i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Remember PsychoPy has 2 modes, ‘Builder’ and ‘Coder’ and the menu options change a little depending which mode you are in.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Use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VIEW|GOTO BUILDER VIEW</a:t>
            </a:r>
            <a:r>
              <a:rPr lang="en" sz="2400" dirty="0"/>
              <a:t> or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VIEW|OPEN CODER VIEW</a:t>
            </a:r>
            <a:r>
              <a:rPr lang="en" sz="2400" dirty="0"/>
              <a:t> to toggle between them.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9767484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2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 i="1"/>
              <a:t>How do I test a small bit of Python code?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Switch into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sz="2400"/>
              <a:t> view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VIEW | SHOW OUTPUT/SHELL - </a:t>
            </a:r>
            <a:r>
              <a:rPr lang="en" sz="2400"/>
              <a:t>ensure it is ‘ticked’ and thus visible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Click on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lang="en" sz="2400"/>
              <a:t> tab in the lower window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Type in your python code after the &gt;&gt;&gt; prompt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e.g.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datetime.datetime.now()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This can be a really helpful way to test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87546156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3</a:t>
            </a:r>
            <a:endParaRPr lang="en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3000" b="1" i="1" dirty="0"/>
              <a:t>How is colour set?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i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For most cases, colour can be specified using words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i.e. ‘white’, ‘blue’, ‘red’, ‘green’, ‘black’ etc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" sz="1800" u="sng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http://www.w3schools.com/html/html_colornames.asp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also specify Hex values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#000000 = Black,  #FFFFFF = White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See above link for examples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use RGB colour space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Represented by 3 values that specify red green and blue intensities.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Values each range between -1 and 1.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228600" rtl="0">
              <a:lnSpc>
                <a:spcPct val="143181"/>
              </a:lnSpc>
              <a:spcBef>
                <a:spcPts val="0"/>
              </a:spcBef>
              <a:buSzPct val="61111"/>
              <a:buFont typeface="Verdana"/>
              <a:buNone/>
            </a:pPr>
            <a:r>
              <a:rPr lang="en" sz="1800" dirty="0">
                <a:solidFill>
                  <a:srgbClr val="666666"/>
                </a:solidFill>
              </a:rPr>
              <a:t>[1,1,1] is white,  [0,0,0] is grey,  [-1,-1,-1] is black,   [1,-1,-1] is red</a:t>
            </a:r>
          </a:p>
        </p:txBody>
      </p:sp>
    </p:spTree>
    <p:extLst>
      <p:ext uri="{BB962C8B-B14F-4D97-AF65-F5344CB8AC3E}">
        <p14:creationId xmlns:p14="http://schemas.microsoft.com/office/powerpoint/2010/main" val="6944944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4</a:t>
            </a:r>
            <a:endParaRPr lang="en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What version should I use?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endParaRPr sz="1200" b="1" i="1" dirty="0"/>
          </a:p>
          <a:p>
            <a:pPr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2000" dirty="0"/>
              <a:t>For </a:t>
            </a:r>
            <a:r>
              <a:rPr lang="en" sz="2000" dirty="0" smtClean="0"/>
              <a:t>2017/18 </a:t>
            </a:r>
            <a:r>
              <a:rPr lang="en" sz="2000" dirty="0"/>
              <a:t>- we have fixed all labs and computers to </a:t>
            </a:r>
            <a:r>
              <a:rPr lang="en" sz="2000" b="1" dirty="0" smtClean="0"/>
              <a:t>v1.85.03</a:t>
            </a:r>
            <a:endParaRPr lang="en" sz="2000" b="1" dirty="0"/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1800" dirty="0"/>
              <a:t>  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This is for consistency and to prevent affecting running experiments.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Experiments created in an older version should upgrade fine.</a:t>
            </a:r>
          </a:p>
          <a:p>
            <a:pPr marL="914400" lvl="1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Let us know if you have any problems.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FF0000"/>
                </a:solidFill>
              </a:rPr>
              <a:t>Warning!</a:t>
            </a:r>
            <a:r>
              <a:rPr lang="en" sz="1800" dirty="0"/>
              <a:t> - Experiments created in an newer version will not run properly!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Any upgrade to the version will only occur if a major bug is found with PsychoPy, and will be communicated.</a:t>
            </a:r>
          </a:p>
        </p:txBody>
      </p:sp>
    </p:spTree>
    <p:extLst>
      <p:ext uri="{BB962C8B-B14F-4D97-AF65-F5344CB8AC3E}">
        <p14:creationId xmlns:p14="http://schemas.microsoft.com/office/powerpoint/2010/main" val="359020936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290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Facet</vt:lpstr>
      <vt:lpstr>PsychoPy FAQ’s</vt:lpstr>
      <vt:lpstr>FAQ - 1</vt:lpstr>
      <vt:lpstr>FAQ - 2</vt:lpstr>
      <vt:lpstr>FAQ - 3</vt:lpstr>
      <vt:lpstr>FAQ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6</cp:revision>
  <dcterms:created xsi:type="dcterms:W3CDTF">2015-08-20T11:53:29Z</dcterms:created>
  <dcterms:modified xsi:type="dcterms:W3CDTF">2017-10-03T15:49:50Z</dcterms:modified>
</cp:coreProperties>
</file>