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8"/>
  </p:notesMasterIdLst>
  <p:sldIdLst>
    <p:sldId id="256" r:id="rId2"/>
    <p:sldId id="264" r:id="rId3"/>
    <p:sldId id="265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BFCC6-2EC9-4EC2-A3C4-9B645E93EB78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44690-CA48-469C-A766-69EB5A78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965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02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148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371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37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2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9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3131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93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407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80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93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19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872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4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3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4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3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8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4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1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PsychoPy</a:t>
            </a:r>
            <a:r>
              <a:rPr lang="en-GB" dirty="0" smtClean="0"/>
              <a:t> FAQ’s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John Allen and Frank </a:t>
            </a:r>
            <a:r>
              <a:rPr lang="en-GB" smtClean="0"/>
              <a:t>Gasking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7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FAQ - </a:t>
            </a:r>
            <a:r>
              <a:rPr lang="en" dirty="0" smtClean="0"/>
              <a:t>1</a:t>
            </a:r>
            <a:endParaRPr lang="en" dirty="0"/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b="1" i="1" dirty="0"/>
              <a:t>PsychoPy doesn’t look ‘right’, what’s up?</a:t>
            </a:r>
            <a:r>
              <a:rPr lang="en" sz="3000" i="1" dirty="0"/>
              <a:t/>
            </a:r>
            <a:br>
              <a:rPr lang="en" sz="3000" i="1" dirty="0"/>
            </a:br>
            <a:endParaRPr lang="en" sz="3000" i="1" dirty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Remember PsychoPy has 2 modes, ‘Builder’ and ‘Coder’ and the menu options change a little depending which mode you are in.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Use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VIEW|GOTO BUILDER VIEW</a:t>
            </a:r>
            <a:r>
              <a:rPr lang="en" sz="2400" dirty="0"/>
              <a:t> or 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VIEW|OPEN CODER VIEW</a:t>
            </a:r>
            <a:r>
              <a:rPr lang="en" sz="2400" dirty="0"/>
              <a:t> to toggle between them.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69767484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FAQ - </a:t>
            </a:r>
            <a:r>
              <a:rPr lang="en" dirty="0" smtClean="0"/>
              <a:t>2</a:t>
            </a:r>
            <a:endParaRPr lang="en" dirty="0"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 b="1" i="1"/>
              <a:t>How do I test a small bit of Python code?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Switch into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CODER</a:t>
            </a:r>
            <a:r>
              <a:rPr lang="en" sz="2400"/>
              <a:t> view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VIEW | SHOW OUTPUT/SHELL - </a:t>
            </a:r>
            <a:r>
              <a:rPr lang="en" sz="2400"/>
              <a:t>ensure it is ‘ticked’ and thus visible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Click on the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SHELL</a:t>
            </a:r>
            <a:r>
              <a:rPr lang="en" sz="2400"/>
              <a:t> tab in the lower window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Type in your python code after the &gt;&gt;&gt; prompt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e.g.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datetime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 datetime.datetime.now()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This can be a really helpful way to test code snippets</a:t>
            </a:r>
          </a:p>
        </p:txBody>
      </p:sp>
    </p:spTree>
    <p:extLst>
      <p:ext uri="{BB962C8B-B14F-4D97-AF65-F5344CB8AC3E}">
        <p14:creationId xmlns:p14="http://schemas.microsoft.com/office/powerpoint/2010/main" val="187546156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FAQ - </a:t>
            </a:r>
            <a:r>
              <a:rPr lang="en" dirty="0" smtClean="0"/>
              <a:t>3</a:t>
            </a:r>
            <a:endParaRPr lang="en" dirty="0"/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buNone/>
            </a:pPr>
            <a:r>
              <a:rPr lang="en" sz="3000" b="1" i="1" dirty="0"/>
              <a:t>How is colour set?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600" b="1" i="1" dirty="0"/>
          </a:p>
          <a:p>
            <a:pPr marL="4572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For most cases, colour can be specified using words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i.e. ‘white’, ‘blue’, ‘red’, ‘green’, ‘black’ etc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urier New"/>
              <a:buChar char="o"/>
            </a:pPr>
            <a:r>
              <a:rPr lang="en" sz="1800" u="sng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http://www.w3schools.com/html/html_colornames.asp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Can also specify Hex values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#000000 = Black,  #FFFFFF = White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See above link for examples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Can use RGB colour space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Represented by 3 values that specify red green and blue intensities. 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Values each range between -1 and 1.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dirty="0"/>
          </a:p>
          <a:p>
            <a:pPr marL="914400" lvl="1" indent="-228600" rtl="0">
              <a:lnSpc>
                <a:spcPct val="143181"/>
              </a:lnSpc>
              <a:spcBef>
                <a:spcPts val="0"/>
              </a:spcBef>
              <a:buSzPct val="61111"/>
              <a:buFont typeface="Verdana"/>
              <a:buNone/>
            </a:pPr>
            <a:r>
              <a:rPr lang="en" sz="1800" dirty="0">
                <a:solidFill>
                  <a:srgbClr val="666666"/>
                </a:solidFill>
              </a:rPr>
              <a:t>[1,1,1] is white,  [0,0,0] is grey,  [-1,-1,-1] is black,   [1,-1,-1] is red</a:t>
            </a:r>
          </a:p>
        </p:txBody>
      </p:sp>
    </p:spTree>
    <p:extLst>
      <p:ext uri="{BB962C8B-B14F-4D97-AF65-F5344CB8AC3E}">
        <p14:creationId xmlns:p14="http://schemas.microsoft.com/office/powerpoint/2010/main" val="69449440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FAQ - </a:t>
            </a:r>
            <a:r>
              <a:rPr lang="en" dirty="0" smtClean="0"/>
              <a:t>4</a:t>
            </a:r>
            <a:endParaRPr lang="en" dirty="0"/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b="1" i="1" dirty="0"/>
              <a:t>What version should I use?</a:t>
            </a:r>
          </a:p>
          <a:p>
            <a:pPr lvl="0" rtl="0">
              <a:lnSpc>
                <a:spcPct val="143181"/>
              </a:lnSpc>
              <a:spcBef>
                <a:spcPts val="0"/>
              </a:spcBef>
              <a:buNone/>
            </a:pPr>
            <a:endParaRPr sz="1200" b="1" i="1" dirty="0"/>
          </a:p>
          <a:p>
            <a:pPr rtl="0">
              <a:lnSpc>
                <a:spcPct val="143181"/>
              </a:lnSpc>
              <a:spcBef>
                <a:spcPts val="0"/>
              </a:spcBef>
              <a:buNone/>
            </a:pPr>
            <a:r>
              <a:rPr lang="en" sz="2000" dirty="0"/>
              <a:t>For </a:t>
            </a:r>
            <a:r>
              <a:rPr lang="en" sz="2000" dirty="0" smtClean="0"/>
              <a:t>2017/18 </a:t>
            </a:r>
            <a:r>
              <a:rPr lang="en" sz="2000" dirty="0"/>
              <a:t>- we have fixed all labs and computers to </a:t>
            </a:r>
            <a:r>
              <a:rPr lang="en" sz="2000" b="1" dirty="0" smtClean="0"/>
              <a:t>v1.85.03</a:t>
            </a:r>
            <a:endParaRPr lang="en" sz="2000" b="1" dirty="0"/>
          </a:p>
          <a:p>
            <a:pPr lvl="0" rtl="0">
              <a:lnSpc>
                <a:spcPct val="143181"/>
              </a:lnSpc>
              <a:spcBef>
                <a:spcPts val="0"/>
              </a:spcBef>
              <a:buNone/>
            </a:pPr>
            <a:r>
              <a:rPr lang="en" sz="1800" dirty="0"/>
              <a:t>  </a:t>
            </a:r>
          </a:p>
          <a:p>
            <a:pPr marL="457200" lvl="0" indent="-342900" rtl="0">
              <a:lnSpc>
                <a:spcPct val="143181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This is for consistency and to prevent affecting running experiments.</a:t>
            </a:r>
          </a:p>
          <a:p>
            <a:pPr marL="457200" lvl="0" indent="-342900" rtl="0">
              <a:lnSpc>
                <a:spcPct val="143181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Experiments created in an older version should upgrade fine.</a:t>
            </a:r>
          </a:p>
          <a:p>
            <a:pPr marL="914400" lvl="1" indent="-342900" rtl="0">
              <a:lnSpc>
                <a:spcPct val="143181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Let us know if you have any problems.</a:t>
            </a:r>
          </a:p>
          <a:p>
            <a:pPr marL="457200" lvl="0" indent="-342900" rtl="0">
              <a:lnSpc>
                <a:spcPct val="143181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FF0000"/>
                </a:solidFill>
              </a:rPr>
              <a:t>Warning!</a:t>
            </a:r>
            <a:r>
              <a:rPr lang="en" sz="1800" dirty="0"/>
              <a:t> - Experiments created in an newer version will not run properly!</a:t>
            </a:r>
          </a:p>
          <a:p>
            <a:pPr marL="457200" lvl="0" indent="-342900" rtl="0">
              <a:lnSpc>
                <a:spcPct val="143181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Any upgrade to the version will only occur if a major bug is found with PsychoPy, and will be communicated.</a:t>
            </a:r>
          </a:p>
        </p:txBody>
      </p:sp>
    </p:spTree>
    <p:extLst>
      <p:ext uri="{BB962C8B-B14F-4D97-AF65-F5344CB8AC3E}">
        <p14:creationId xmlns:p14="http://schemas.microsoft.com/office/powerpoint/2010/main" val="359020936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FAQ - </a:t>
            </a:r>
            <a:r>
              <a:rPr lang="en" dirty="0"/>
              <a:t>5</a:t>
            </a:r>
            <a:endParaRPr lang="en" dirty="0"/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b="1" i="1" dirty="0" smtClean="0"/>
              <a:t>PsychoPy files?</a:t>
            </a:r>
            <a:endParaRPr lang="en" sz="3000" b="1" i="1" dirty="0"/>
          </a:p>
          <a:p>
            <a:pPr lvl="0" rtl="0">
              <a:lnSpc>
                <a:spcPct val="143181"/>
              </a:lnSpc>
              <a:spcBef>
                <a:spcPts val="0"/>
              </a:spcBef>
              <a:buNone/>
            </a:pPr>
            <a:endParaRPr sz="1200" b="1" i="1" dirty="0"/>
          </a:p>
          <a:p>
            <a:pPr marL="361950" indent="-285750">
              <a:buSzPct val="100000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*.psyexp</a:t>
            </a:r>
            <a:r>
              <a:rPr lang="en" dirty="0"/>
              <a:t> : these are PsychoPy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dirty="0"/>
              <a:t> source files</a:t>
            </a:r>
          </a:p>
          <a:p>
            <a:pPr marL="76200" indent="0">
              <a:buSzPct val="100000"/>
              <a:buNone/>
            </a:pPr>
            <a:endParaRPr lang="en" dirty="0"/>
          </a:p>
          <a:p>
            <a:pPr marL="361950" indent="-285750">
              <a:buSzPct val="100000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*.py</a:t>
            </a:r>
            <a:r>
              <a:rPr lang="en" dirty="0"/>
              <a:t> : these are Python source code files. Your PsychoPy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CODER</a:t>
            </a:r>
            <a:r>
              <a:rPr lang="en" dirty="0"/>
              <a:t> files</a:t>
            </a:r>
          </a:p>
          <a:p>
            <a:pPr marL="76200" indent="0">
              <a:buSzPct val="100000"/>
              <a:buNone/>
            </a:pPr>
            <a:endParaRPr lang="en-GB" dirty="0"/>
          </a:p>
          <a:p>
            <a:pPr marL="361950" indent="-285750">
              <a:buSzPct val="100000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*.pyc</a:t>
            </a:r>
            <a:r>
              <a:rPr lang="en" dirty="0"/>
              <a:t> : these are your ‘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byte compiled</a:t>
            </a:r>
            <a:r>
              <a:rPr lang="en" dirty="0"/>
              <a:t>’ files. You can safely ignore them for </a:t>
            </a:r>
            <a:r>
              <a:rPr lang="en"/>
              <a:t>now</a:t>
            </a:r>
            <a:r>
              <a:rPr lang="en" smtClean="0"/>
              <a:t>.</a:t>
            </a:r>
            <a:br>
              <a:rPr lang="en" smtClean="0"/>
            </a:br>
            <a:endParaRPr lang="en" dirty="0" smtClean="0"/>
          </a:p>
          <a:p>
            <a:pPr marL="361950" indent="-285750">
              <a:buSzPct val="100000"/>
            </a:pPr>
            <a:r>
              <a:rPr lang="en" dirty="0" smtClean="0"/>
              <a:t>To make Windows 10 show you the full file name including the </a:t>
            </a:r>
            <a:r>
              <a:rPr lang="en" i="1" dirty="0" smtClean="0"/>
              <a:t>.tag</a:t>
            </a:r>
            <a:endParaRPr lang="en" i="1" dirty="0"/>
          </a:p>
          <a:p>
            <a:pPr marL="857250" lvl="1" indent="-342900">
              <a:lnSpc>
                <a:spcPct val="143181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600" dirty="0" smtClean="0"/>
              <a:t>Open File Explorer (e.g. WINDOWS_KEY + E)</a:t>
            </a:r>
          </a:p>
          <a:p>
            <a:pPr marL="1257300" lvl="2" indent="-342900">
              <a:lnSpc>
                <a:spcPct val="143181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Or click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dirty="0"/>
              <a:t> and then click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 Explorer.</a:t>
            </a:r>
          </a:p>
          <a:p>
            <a:pPr marL="857250" lvl="1" indent="-342900">
              <a:lnSpc>
                <a:spcPct val="143181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Click </a:t>
            </a: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dirty="0"/>
              <a:t> tab in File </a:t>
            </a:r>
            <a:r>
              <a:rPr lang="en-US" dirty="0" smtClean="0"/>
              <a:t>Explorer.</a:t>
            </a:r>
          </a:p>
          <a:p>
            <a:pPr marL="857250" lvl="1" indent="-342900">
              <a:lnSpc>
                <a:spcPct val="143181"/>
              </a:lnSpc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Click </a:t>
            </a:r>
            <a:r>
              <a:rPr lang="en-US" dirty="0"/>
              <a:t>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name extensions </a:t>
            </a:r>
            <a:r>
              <a:rPr lang="en-GB" dirty="0"/>
              <a:t>checkbox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1" indent="-342900">
              <a:lnSpc>
                <a:spcPct val="143181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258901633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339</Words>
  <Application>Microsoft Office PowerPoint</Application>
  <PresentationFormat>On-screen Show (4:3)</PresentationFormat>
  <Paragraphs>55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Courier New</vt:lpstr>
      <vt:lpstr>Trebuchet MS</vt:lpstr>
      <vt:lpstr>Verdana</vt:lpstr>
      <vt:lpstr>Wingdings 3</vt:lpstr>
      <vt:lpstr>Facet</vt:lpstr>
      <vt:lpstr>PsychoPy FAQ’s</vt:lpstr>
      <vt:lpstr>FAQ - 1</vt:lpstr>
      <vt:lpstr>FAQ - 2</vt:lpstr>
      <vt:lpstr>FAQ - 3</vt:lpstr>
      <vt:lpstr>FAQ - 4</vt:lpstr>
      <vt:lpstr>FAQ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PsychoPy Intemediate</dc:title>
  <dc:creator>Frank Gasking</dc:creator>
  <cp:lastModifiedBy>John Allen</cp:lastModifiedBy>
  <cp:revision>7</cp:revision>
  <dcterms:created xsi:type="dcterms:W3CDTF">2015-08-20T11:53:29Z</dcterms:created>
  <dcterms:modified xsi:type="dcterms:W3CDTF">2017-11-08T10:18:48Z</dcterms:modified>
</cp:coreProperties>
</file>