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Bodoni Moda"/>
      <p:regular r:id="rId11"/>
      <p:bold r:id="rId12"/>
      <p:italic r:id="rId13"/>
      <p:boldItalic r:id="rId14"/>
    </p:embeddedFont>
    <p:embeddedFont>
      <p:font typeface="Faustina"/>
      <p:regular r:id="rId15"/>
      <p:bold r:id="rId16"/>
      <p:italic r:id="rId17"/>
      <p:boldItalic r:id="rId18"/>
    </p:embeddedFont>
    <p:embeddedFont>
      <p:font typeface="Faustina SemiBol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austinaSemiBold-bold.fntdata"/><Relationship Id="rId22" Type="http://schemas.openxmlformats.org/officeDocument/2006/relationships/font" Target="fonts/FaustinaSemiBold-boldItalic.fntdata"/><Relationship Id="rId21" Type="http://schemas.openxmlformats.org/officeDocument/2006/relationships/font" Target="fonts/Faustina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BodoniModa-regular.fntdata"/><Relationship Id="rId10" Type="http://schemas.openxmlformats.org/officeDocument/2006/relationships/slide" Target="slides/slide5.xml"/><Relationship Id="rId13" Type="http://schemas.openxmlformats.org/officeDocument/2006/relationships/font" Target="fonts/BodoniModa-italic.fntdata"/><Relationship Id="rId12" Type="http://schemas.openxmlformats.org/officeDocument/2006/relationships/font" Target="fonts/BodoniModa-bold.fntdata"/><Relationship Id="rId15" Type="http://schemas.openxmlformats.org/officeDocument/2006/relationships/font" Target="fonts/Faustina-regular.fntdata"/><Relationship Id="rId14" Type="http://schemas.openxmlformats.org/officeDocument/2006/relationships/font" Target="fonts/BodoniModa-boldItalic.fntdata"/><Relationship Id="rId17" Type="http://schemas.openxmlformats.org/officeDocument/2006/relationships/font" Target="fonts/Faustina-italic.fntdata"/><Relationship Id="rId16" Type="http://schemas.openxmlformats.org/officeDocument/2006/relationships/font" Target="fonts/Faustina-bold.fntdata"/><Relationship Id="rId19" Type="http://schemas.openxmlformats.org/officeDocument/2006/relationships/font" Target="fonts/FaustinaSemiBold-regular.fntdata"/><Relationship Id="rId18" Type="http://schemas.openxmlformats.org/officeDocument/2006/relationships/font" Target="fonts/Faustin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fc34f001f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fc34f001f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fc34f001f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fc34f001f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8337b515d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8337b515d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8337b515d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8337b515d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8337b515d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8337b515d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flaticon.com/" TargetMode="External"/><Relationship Id="rId4" Type="http://schemas.openxmlformats.org/officeDocument/2006/relationships/hyperlink" Target="https://freepik.com/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63150" y="846550"/>
            <a:ext cx="7217700" cy="19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211600" y="2930550"/>
            <a:ext cx="4720800" cy="4329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  <a:defRPr sz="19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  <a:defRPr sz="19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  <a:defRPr sz="19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  <a:defRPr sz="19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  <a:defRPr sz="19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  <a:defRPr sz="19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  <a:defRPr sz="19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  <a:defRPr sz="19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  <a:defRPr sz="195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7704212" y="-1446791"/>
            <a:ext cx="2887081" cy="2887038"/>
            <a:chOff x="-1157850" y="-1175191"/>
            <a:chExt cx="2325853" cy="2325818"/>
          </a:xfrm>
        </p:grpSpPr>
        <p:sp>
          <p:nvSpPr>
            <p:cNvPr id="12" name="Google Shape;12;p2"/>
            <p:cNvSpPr/>
            <p:nvPr/>
          </p:nvSpPr>
          <p:spPr>
            <a:xfrm>
              <a:off x="-1157850" y="-1175191"/>
              <a:ext cx="2325853" cy="2325818"/>
            </a:xfrm>
            <a:custGeom>
              <a:rect b="b" l="l" r="r" t="t"/>
              <a:pathLst>
                <a:path extrusionOk="0" fill="none" h="67818" w="67819">
                  <a:moveTo>
                    <a:pt x="55741" y="12077"/>
                  </a:moveTo>
                  <a:cubicBezTo>
                    <a:pt x="67818" y="24133"/>
                    <a:pt x="67818" y="43684"/>
                    <a:pt x="55741" y="55741"/>
                  </a:cubicBezTo>
                  <a:cubicBezTo>
                    <a:pt x="43685" y="67818"/>
                    <a:pt x="24134" y="67818"/>
                    <a:pt x="12078" y="55741"/>
                  </a:cubicBezTo>
                  <a:cubicBezTo>
                    <a:pt x="1" y="43684"/>
                    <a:pt x="1" y="24133"/>
                    <a:pt x="12078" y="12077"/>
                  </a:cubicBezTo>
                  <a:cubicBezTo>
                    <a:pt x="24134" y="0"/>
                    <a:pt x="43685" y="0"/>
                    <a:pt x="55741" y="120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969954" y="-987329"/>
              <a:ext cx="1950048" cy="1950082"/>
            </a:xfrm>
            <a:custGeom>
              <a:rect b="b" l="l" r="r" t="t"/>
              <a:pathLst>
                <a:path extrusionOk="0" fill="none" h="56862" w="56861">
                  <a:moveTo>
                    <a:pt x="46739" y="10122"/>
                  </a:moveTo>
                  <a:cubicBezTo>
                    <a:pt x="56861" y="20224"/>
                    <a:pt x="56861" y="36638"/>
                    <a:pt x="46739" y="46740"/>
                  </a:cubicBezTo>
                  <a:cubicBezTo>
                    <a:pt x="36638" y="56861"/>
                    <a:pt x="20223" y="56861"/>
                    <a:pt x="10122" y="46740"/>
                  </a:cubicBezTo>
                  <a:cubicBezTo>
                    <a:pt x="0" y="36638"/>
                    <a:pt x="0" y="20224"/>
                    <a:pt x="10122" y="10122"/>
                  </a:cubicBezTo>
                  <a:cubicBezTo>
                    <a:pt x="20223" y="1"/>
                    <a:pt x="36638" y="1"/>
                    <a:pt x="46739" y="1012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782092" y="-799467"/>
              <a:ext cx="1574312" cy="1574312"/>
            </a:xfrm>
            <a:custGeom>
              <a:rect b="b" l="l" r="r" t="t"/>
              <a:pathLst>
                <a:path extrusionOk="0" fill="none" h="45905" w="45905">
                  <a:moveTo>
                    <a:pt x="37738" y="8167"/>
                  </a:moveTo>
                  <a:cubicBezTo>
                    <a:pt x="45905" y="16334"/>
                    <a:pt x="45905" y="29572"/>
                    <a:pt x="37738" y="37738"/>
                  </a:cubicBezTo>
                  <a:cubicBezTo>
                    <a:pt x="29571" y="45905"/>
                    <a:pt x="16334" y="45905"/>
                    <a:pt x="8167" y="37738"/>
                  </a:cubicBezTo>
                  <a:cubicBezTo>
                    <a:pt x="0" y="29572"/>
                    <a:pt x="0" y="16334"/>
                    <a:pt x="8167" y="8167"/>
                  </a:cubicBezTo>
                  <a:cubicBezTo>
                    <a:pt x="16334" y="1"/>
                    <a:pt x="29571" y="1"/>
                    <a:pt x="37738" y="816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617962" y="-636023"/>
              <a:ext cx="1246760" cy="1247446"/>
            </a:xfrm>
            <a:custGeom>
              <a:rect b="b" l="l" r="r" t="t"/>
              <a:pathLst>
                <a:path extrusionOk="0" fill="none" h="36374" w="36354">
                  <a:moveTo>
                    <a:pt x="25926" y="4277"/>
                  </a:moveTo>
                  <a:cubicBezTo>
                    <a:pt x="33604" y="8554"/>
                    <a:pt x="36353" y="18248"/>
                    <a:pt x="32076" y="25926"/>
                  </a:cubicBezTo>
                  <a:cubicBezTo>
                    <a:pt x="27799" y="33624"/>
                    <a:pt x="18105" y="36373"/>
                    <a:pt x="10428" y="32097"/>
                  </a:cubicBezTo>
                  <a:cubicBezTo>
                    <a:pt x="2750" y="27799"/>
                    <a:pt x="0" y="18105"/>
                    <a:pt x="4277" y="10428"/>
                  </a:cubicBezTo>
                  <a:cubicBezTo>
                    <a:pt x="8554" y="2750"/>
                    <a:pt x="18248" y="0"/>
                    <a:pt x="25926" y="42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423104" y="-440479"/>
              <a:ext cx="856312" cy="856312"/>
            </a:xfrm>
            <a:custGeom>
              <a:rect b="b" l="l" r="r" t="t"/>
              <a:pathLst>
                <a:path extrusionOk="0" fill="none" h="24969" w="24969">
                  <a:moveTo>
                    <a:pt x="17861" y="2974"/>
                  </a:moveTo>
                  <a:cubicBezTo>
                    <a:pt x="23115" y="5948"/>
                    <a:pt x="24969" y="12607"/>
                    <a:pt x="21995" y="17861"/>
                  </a:cubicBezTo>
                  <a:cubicBezTo>
                    <a:pt x="19042" y="23116"/>
                    <a:pt x="12362" y="24969"/>
                    <a:pt x="7108" y="21996"/>
                  </a:cubicBezTo>
                  <a:cubicBezTo>
                    <a:pt x="1854" y="19022"/>
                    <a:pt x="0" y="12363"/>
                    <a:pt x="2974" y="7108"/>
                  </a:cubicBezTo>
                  <a:cubicBezTo>
                    <a:pt x="5947" y="1854"/>
                    <a:pt x="12607" y="1"/>
                    <a:pt x="17861" y="297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226155" y="-243530"/>
              <a:ext cx="463085" cy="462399"/>
            </a:xfrm>
            <a:custGeom>
              <a:rect b="b" l="l" r="r" t="t"/>
              <a:pathLst>
                <a:path extrusionOk="0" fill="none" h="13483" w="13503">
                  <a:moveTo>
                    <a:pt x="11609" y="3341"/>
                  </a:moveTo>
                  <a:cubicBezTo>
                    <a:pt x="13503" y="6029"/>
                    <a:pt x="12851" y="9736"/>
                    <a:pt x="10163" y="11609"/>
                  </a:cubicBezTo>
                  <a:cubicBezTo>
                    <a:pt x="7475" y="13483"/>
                    <a:pt x="3768" y="12831"/>
                    <a:pt x="1895" y="10143"/>
                  </a:cubicBezTo>
                  <a:cubicBezTo>
                    <a:pt x="0" y="7455"/>
                    <a:pt x="652" y="3769"/>
                    <a:pt x="3340" y="1875"/>
                  </a:cubicBezTo>
                  <a:cubicBezTo>
                    <a:pt x="6029" y="1"/>
                    <a:pt x="9735" y="653"/>
                    <a:pt x="11609" y="334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1450936" y="-1446791"/>
            <a:ext cx="2887081" cy="2887038"/>
            <a:chOff x="-1157850" y="-1175191"/>
            <a:chExt cx="2325853" cy="2325818"/>
          </a:xfrm>
        </p:grpSpPr>
        <p:sp>
          <p:nvSpPr>
            <p:cNvPr id="19" name="Google Shape;19;p2"/>
            <p:cNvSpPr/>
            <p:nvPr/>
          </p:nvSpPr>
          <p:spPr>
            <a:xfrm>
              <a:off x="-1157850" y="-1175191"/>
              <a:ext cx="2325853" cy="2325818"/>
            </a:xfrm>
            <a:custGeom>
              <a:rect b="b" l="l" r="r" t="t"/>
              <a:pathLst>
                <a:path extrusionOk="0" fill="none" h="67818" w="67819">
                  <a:moveTo>
                    <a:pt x="55741" y="12077"/>
                  </a:moveTo>
                  <a:cubicBezTo>
                    <a:pt x="67818" y="24133"/>
                    <a:pt x="67818" y="43684"/>
                    <a:pt x="55741" y="55741"/>
                  </a:cubicBezTo>
                  <a:cubicBezTo>
                    <a:pt x="43685" y="67818"/>
                    <a:pt x="24134" y="67818"/>
                    <a:pt x="12078" y="55741"/>
                  </a:cubicBezTo>
                  <a:cubicBezTo>
                    <a:pt x="1" y="43684"/>
                    <a:pt x="1" y="24133"/>
                    <a:pt x="12078" y="12077"/>
                  </a:cubicBezTo>
                  <a:cubicBezTo>
                    <a:pt x="24134" y="0"/>
                    <a:pt x="43685" y="0"/>
                    <a:pt x="55741" y="120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969954" y="-987329"/>
              <a:ext cx="1950048" cy="1950082"/>
            </a:xfrm>
            <a:custGeom>
              <a:rect b="b" l="l" r="r" t="t"/>
              <a:pathLst>
                <a:path extrusionOk="0" fill="none" h="56862" w="56861">
                  <a:moveTo>
                    <a:pt x="46739" y="10122"/>
                  </a:moveTo>
                  <a:cubicBezTo>
                    <a:pt x="56861" y="20224"/>
                    <a:pt x="56861" y="36638"/>
                    <a:pt x="46739" y="46740"/>
                  </a:cubicBezTo>
                  <a:cubicBezTo>
                    <a:pt x="36638" y="56861"/>
                    <a:pt x="20223" y="56861"/>
                    <a:pt x="10122" y="46740"/>
                  </a:cubicBezTo>
                  <a:cubicBezTo>
                    <a:pt x="0" y="36638"/>
                    <a:pt x="0" y="20224"/>
                    <a:pt x="10122" y="10122"/>
                  </a:cubicBezTo>
                  <a:cubicBezTo>
                    <a:pt x="20223" y="1"/>
                    <a:pt x="36638" y="1"/>
                    <a:pt x="46739" y="1012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82092" y="-799467"/>
              <a:ext cx="1574312" cy="1574312"/>
            </a:xfrm>
            <a:custGeom>
              <a:rect b="b" l="l" r="r" t="t"/>
              <a:pathLst>
                <a:path extrusionOk="0" fill="none" h="45905" w="45905">
                  <a:moveTo>
                    <a:pt x="37738" y="8167"/>
                  </a:moveTo>
                  <a:cubicBezTo>
                    <a:pt x="45905" y="16334"/>
                    <a:pt x="45905" y="29572"/>
                    <a:pt x="37738" y="37738"/>
                  </a:cubicBezTo>
                  <a:cubicBezTo>
                    <a:pt x="29571" y="45905"/>
                    <a:pt x="16334" y="45905"/>
                    <a:pt x="8167" y="37738"/>
                  </a:cubicBezTo>
                  <a:cubicBezTo>
                    <a:pt x="0" y="29572"/>
                    <a:pt x="0" y="16334"/>
                    <a:pt x="8167" y="8167"/>
                  </a:cubicBezTo>
                  <a:cubicBezTo>
                    <a:pt x="16334" y="1"/>
                    <a:pt x="29571" y="1"/>
                    <a:pt x="37738" y="816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617962" y="-636023"/>
              <a:ext cx="1246760" cy="1247446"/>
            </a:xfrm>
            <a:custGeom>
              <a:rect b="b" l="l" r="r" t="t"/>
              <a:pathLst>
                <a:path extrusionOk="0" fill="none" h="36374" w="36354">
                  <a:moveTo>
                    <a:pt x="25926" y="4277"/>
                  </a:moveTo>
                  <a:cubicBezTo>
                    <a:pt x="33604" y="8554"/>
                    <a:pt x="36353" y="18248"/>
                    <a:pt x="32076" y="25926"/>
                  </a:cubicBezTo>
                  <a:cubicBezTo>
                    <a:pt x="27799" y="33624"/>
                    <a:pt x="18105" y="36373"/>
                    <a:pt x="10428" y="32097"/>
                  </a:cubicBezTo>
                  <a:cubicBezTo>
                    <a:pt x="2750" y="27799"/>
                    <a:pt x="0" y="18105"/>
                    <a:pt x="4277" y="10428"/>
                  </a:cubicBezTo>
                  <a:cubicBezTo>
                    <a:pt x="8554" y="2750"/>
                    <a:pt x="18248" y="0"/>
                    <a:pt x="25926" y="42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423104" y="-440479"/>
              <a:ext cx="856312" cy="856312"/>
            </a:xfrm>
            <a:custGeom>
              <a:rect b="b" l="l" r="r" t="t"/>
              <a:pathLst>
                <a:path extrusionOk="0" fill="none" h="24969" w="24969">
                  <a:moveTo>
                    <a:pt x="17861" y="2974"/>
                  </a:moveTo>
                  <a:cubicBezTo>
                    <a:pt x="23115" y="5948"/>
                    <a:pt x="24969" y="12607"/>
                    <a:pt x="21995" y="17861"/>
                  </a:cubicBezTo>
                  <a:cubicBezTo>
                    <a:pt x="19042" y="23116"/>
                    <a:pt x="12362" y="24969"/>
                    <a:pt x="7108" y="21996"/>
                  </a:cubicBezTo>
                  <a:cubicBezTo>
                    <a:pt x="1854" y="19022"/>
                    <a:pt x="0" y="12363"/>
                    <a:pt x="2974" y="7108"/>
                  </a:cubicBezTo>
                  <a:cubicBezTo>
                    <a:pt x="5947" y="1854"/>
                    <a:pt x="12607" y="1"/>
                    <a:pt x="17861" y="297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26155" y="-243530"/>
              <a:ext cx="463085" cy="462399"/>
            </a:xfrm>
            <a:custGeom>
              <a:rect b="b" l="l" r="r" t="t"/>
              <a:pathLst>
                <a:path extrusionOk="0" fill="none" h="13483" w="13503">
                  <a:moveTo>
                    <a:pt x="11609" y="3341"/>
                  </a:moveTo>
                  <a:cubicBezTo>
                    <a:pt x="13503" y="6029"/>
                    <a:pt x="12851" y="9736"/>
                    <a:pt x="10163" y="11609"/>
                  </a:cubicBezTo>
                  <a:cubicBezTo>
                    <a:pt x="7475" y="13483"/>
                    <a:pt x="3768" y="12831"/>
                    <a:pt x="1895" y="10143"/>
                  </a:cubicBezTo>
                  <a:cubicBezTo>
                    <a:pt x="0" y="7455"/>
                    <a:pt x="652" y="3769"/>
                    <a:pt x="3340" y="1875"/>
                  </a:cubicBezTo>
                  <a:cubicBezTo>
                    <a:pt x="6029" y="1"/>
                    <a:pt x="9735" y="653"/>
                    <a:pt x="11609" y="334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1284000" y="4454813"/>
            <a:ext cx="6576000" cy="289200"/>
            <a:chOff x="1284000" y="4454813"/>
            <a:chExt cx="6576000" cy="289200"/>
          </a:xfrm>
        </p:grpSpPr>
        <p:cxnSp>
          <p:nvCxnSpPr>
            <p:cNvPr id="26" name="Google Shape;26;p2"/>
            <p:cNvCxnSpPr/>
            <p:nvPr/>
          </p:nvCxnSpPr>
          <p:spPr>
            <a:xfrm rot="10800000">
              <a:off x="1284000" y="4599425"/>
              <a:ext cx="6576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" name="Google Shape;27;p2"/>
            <p:cNvSpPr/>
            <p:nvPr/>
          </p:nvSpPr>
          <p:spPr>
            <a:xfrm rot="5400000">
              <a:off x="4107100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5400000">
              <a:off x="4427375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5400000">
              <a:off x="4747650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1239450" y="1379625"/>
            <a:ext cx="6665100" cy="15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subTitle"/>
          </p:nvPr>
        </p:nvSpPr>
        <p:spPr>
          <a:xfrm>
            <a:off x="2839350" y="2947750"/>
            <a:ext cx="34653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127" name="Google Shape;127;p11"/>
          <p:cNvGrpSpPr/>
          <p:nvPr/>
        </p:nvGrpSpPr>
        <p:grpSpPr>
          <a:xfrm>
            <a:off x="-1450936" y="-1446791"/>
            <a:ext cx="2887081" cy="2887038"/>
            <a:chOff x="-1157850" y="-1175191"/>
            <a:chExt cx="2325853" cy="2325818"/>
          </a:xfrm>
        </p:grpSpPr>
        <p:sp>
          <p:nvSpPr>
            <p:cNvPr id="128" name="Google Shape;128;p11"/>
            <p:cNvSpPr/>
            <p:nvPr/>
          </p:nvSpPr>
          <p:spPr>
            <a:xfrm>
              <a:off x="-1157850" y="-1175191"/>
              <a:ext cx="2325853" cy="2325818"/>
            </a:xfrm>
            <a:custGeom>
              <a:rect b="b" l="l" r="r" t="t"/>
              <a:pathLst>
                <a:path extrusionOk="0" fill="none" h="67818" w="67819">
                  <a:moveTo>
                    <a:pt x="55741" y="12077"/>
                  </a:moveTo>
                  <a:cubicBezTo>
                    <a:pt x="67818" y="24133"/>
                    <a:pt x="67818" y="43684"/>
                    <a:pt x="55741" y="55741"/>
                  </a:cubicBezTo>
                  <a:cubicBezTo>
                    <a:pt x="43685" y="67818"/>
                    <a:pt x="24134" y="67818"/>
                    <a:pt x="12078" y="55741"/>
                  </a:cubicBezTo>
                  <a:cubicBezTo>
                    <a:pt x="1" y="43684"/>
                    <a:pt x="1" y="24133"/>
                    <a:pt x="12078" y="12077"/>
                  </a:cubicBezTo>
                  <a:cubicBezTo>
                    <a:pt x="24134" y="0"/>
                    <a:pt x="43685" y="0"/>
                    <a:pt x="55741" y="120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-969954" y="-987329"/>
              <a:ext cx="1950048" cy="1950082"/>
            </a:xfrm>
            <a:custGeom>
              <a:rect b="b" l="l" r="r" t="t"/>
              <a:pathLst>
                <a:path extrusionOk="0" fill="none" h="56862" w="56861">
                  <a:moveTo>
                    <a:pt x="46739" y="10122"/>
                  </a:moveTo>
                  <a:cubicBezTo>
                    <a:pt x="56861" y="20224"/>
                    <a:pt x="56861" y="36638"/>
                    <a:pt x="46739" y="46740"/>
                  </a:cubicBezTo>
                  <a:cubicBezTo>
                    <a:pt x="36638" y="56861"/>
                    <a:pt x="20223" y="56861"/>
                    <a:pt x="10122" y="46740"/>
                  </a:cubicBezTo>
                  <a:cubicBezTo>
                    <a:pt x="0" y="36638"/>
                    <a:pt x="0" y="20224"/>
                    <a:pt x="10122" y="10122"/>
                  </a:cubicBezTo>
                  <a:cubicBezTo>
                    <a:pt x="20223" y="1"/>
                    <a:pt x="36638" y="1"/>
                    <a:pt x="46739" y="1012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-782092" y="-799467"/>
              <a:ext cx="1574312" cy="1574312"/>
            </a:xfrm>
            <a:custGeom>
              <a:rect b="b" l="l" r="r" t="t"/>
              <a:pathLst>
                <a:path extrusionOk="0" fill="none" h="45905" w="45905">
                  <a:moveTo>
                    <a:pt x="37738" y="8167"/>
                  </a:moveTo>
                  <a:cubicBezTo>
                    <a:pt x="45905" y="16334"/>
                    <a:pt x="45905" y="29572"/>
                    <a:pt x="37738" y="37738"/>
                  </a:cubicBezTo>
                  <a:cubicBezTo>
                    <a:pt x="29571" y="45905"/>
                    <a:pt x="16334" y="45905"/>
                    <a:pt x="8167" y="37738"/>
                  </a:cubicBezTo>
                  <a:cubicBezTo>
                    <a:pt x="0" y="29572"/>
                    <a:pt x="0" y="16334"/>
                    <a:pt x="8167" y="8167"/>
                  </a:cubicBezTo>
                  <a:cubicBezTo>
                    <a:pt x="16334" y="1"/>
                    <a:pt x="29571" y="1"/>
                    <a:pt x="37738" y="816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-617962" y="-636023"/>
              <a:ext cx="1246760" cy="1247446"/>
            </a:xfrm>
            <a:custGeom>
              <a:rect b="b" l="l" r="r" t="t"/>
              <a:pathLst>
                <a:path extrusionOk="0" fill="none" h="36374" w="36354">
                  <a:moveTo>
                    <a:pt x="25926" y="4277"/>
                  </a:moveTo>
                  <a:cubicBezTo>
                    <a:pt x="33604" y="8554"/>
                    <a:pt x="36353" y="18248"/>
                    <a:pt x="32076" y="25926"/>
                  </a:cubicBezTo>
                  <a:cubicBezTo>
                    <a:pt x="27799" y="33624"/>
                    <a:pt x="18105" y="36373"/>
                    <a:pt x="10428" y="32097"/>
                  </a:cubicBezTo>
                  <a:cubicBezTo>
                    <a:pt x="2750" y="27799"/>
                    <a:pt x="0" y="18105"/>
                    <a:pt x="4277" y="10428"/>
                  </a:cubicBezTo>
                  <a:cubicBezTo>
                    <a:pt x="8554" y="2750"/>
                    <a:pt x="18248" y="0"/>
                    <a:pt x="25926" y="42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-423104" y="-440479"/>
              <a:ext cx="856312" cy="856312"/>
            </a:xfrm>
            <a:custGeom>
              <a:rect b="b" l="l" r="r" t="t"/>
              <a:pathLst>
                <a:path extrusionOk="0" fill="none" h="24969" w="24969">
                  <a:moveTo>
                    <a:pt x="17861" y="2974"/>
                  </a:moveTo>
                  <a:cubicBezTo>
                    <a:pt x="23115" y="5948"/>
                    <a:pt x="24969" y="12607"/>
                    <a:pt x="21995" y="17861"/>
                  </a:cubicBezTo>
                  <a:cubicBezTo>
                    <a:pt x="19042" y="23116"/>
                    <a:pt x="12362" y="24969"/>
                    <a:pt x="7108" y="21996"/>
                  </a:cubicBezTo>
                  <a:cubicBezTo>
                    <a:pt x="1854" y="19022"/>
                    <a:pt x="0" y="12363"/>
                    <a:pt x="2974" y="7108"/>
                  </a:cubicBezTo>
                  <a:cubicBezTo>
                    <a:pt x="5947" y="1854"/>
                    <a:pt x="12607" y="1"/>
                    <a:pt x="17861" y="297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-226155" y="-243530"/>
              <a:ext cx="463085" cy="462399"/>
            </a:xfrm>
            <a:custGeom>
              <a:rect b="b" l="l" r="r" t="t"/>
              <a:pathLst>
                <a:path extrusionOk="0" fill="none" h="13483" w="13503">
                  <a:moveTo>
                    <a:pt x="11609" y="3341"/>
                  </a:moveTo>
                  <a:cubicBezTo>
                    <a:pt x="13503" y="6029"/>
                    <a:pt x="12851" y="9736"/>
                    <a:pt x="10163" y="11609"/>
                  </a:cubicBezTo>
                  <a:cubicBezTo>
                    <a:pt x="7475" y="13483"/>
                    <a:pt x="3768" y="12831"/>
                    <a:pt x="1895" y="10143"/>
                  </a:cubicBezTo>
                  <a:cubicBezTo>
                    <a:pt x="0" y="7455"/>
                    <a:pt x="652" y="3769"/>
                    <a:pt x="3340" y="1875"/>
                  </a:cubicBezTo>
                  <a:cubicBezTo>
                    <a:pt x="6029" y="1"/>
                    <a:pt x="9735" y="653"/>
                    <a:pt x="11609" y="334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1"/>
          <p:cNvSpPr/>
          <p:nvPr/>
        </p:nvSpPr>
        <p:spPr>
          <a:xfrm flipH="1" rot="-5400000">
            <a:off x="4170000" y="4197425"/>
            <a:ext cx="804000" cy="804000"/>
          </a:xfrm>
          <a:prstGeom prst="star8">
            <a:avLst>
              <a:gd fmla="val 2467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11"/>
          <p:cNvCxnSpPr>
            <a:stCxn id="134" idx="2"/>
          </p:cNvCxnSpPr>
          <p:nvPr/>
        </p:nvCxnSpPr>
        <p:spPr>
          <a:xfrm>
            <a:off x="4974000" y="4599425"/>
            <a:ext cx="4205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Bodoni Moda"/>
              <a:buNone/>
              <a:defRPr>
                <a:latin typeface="Bodoni Moda"/>
                <a:ea typeface="Bodoni Moda"/>
                <a:cs typeface="Bodoni Moda"/>
                <a:sym typeface="Bodoni Mod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Bodoni Moda"/>
              <a:buNone/>
              <a:defRPr>
                <a:latin typeface="Bodoni Moda"/>
                <a:ea typeface="Bodoni Moda"/>
                <a:cs typeface="Bodoni Moda"/>
                <a:sym typeface="Bodoni Mod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Bodoni Moda"/>
              <a:buNone/>
              <a:defRPr>
                <a:latin typeface="Bodoni Moda"/>
                <a:ea typeface="Bodoni Moda"/>
                <a:cs typeface="Bodoni Moda"/>
                <a:sym typeface="Bodoni Mod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Bodoni Moda"/>
              <a:buNone/>
              <a:defRPr>
                <a:latin typeface="Bodoni Moda"/>
                <a:ea typeface="Bodoni Moda"/>
                <a:cs typeface="Bodoni Moda"/>
                <a:sym typeface="Bodoni Mod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Bodoni Moda"/>
              <a:buNone/>
              <a:defRPr>
                <a:latin typeface="Bodoni Moda"/>
                <a:ea typeface="Bodoni Moda"/>
                <a:cs typeface="Bodoni Moda"/>
                <a:sym typeface="Bodoni Mod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Bodoni Moda"/>
              <a:buNone/>
              <a:defRPr>
                <a:latin typeface="Bodoni Moda"/>
                <a:ea typeface="Bodoni Moda"/>
                <a:cs typeface="Bodoni Moda"/>
                <a:sym typeface="Bodoni Mod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Bodoni Moda"/>
              <a:buNone/>
              <a:defRPr>
                <a:latin typeface="Bodoni Moda"/>
                <a:ea typeface="Bodoni Moda"/>
                <a:cs typeface="Bodoni Moda"/>
                <a:sym typeface="Bodoni Mod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Bodoni Moda"/>
              <a:buNone/>
              <a:defRPr>
                <a:latin typeface="Bodoni Moda"/>
                <a:ea typeface="Bodoni Moda"/>
                <a:cs typeface="Bodoni Moda"/>
                <a:sym typeface="Bodoni Mod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Bodoni Moda"/>
              <a:buNone/>
              <a:defRPr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139" name="Google Shape;139;p13"/>
          <p:cNvSpPr txBox="1"/>
          <p:nvPr>
            <p:ph idx="1" type="subTitle"/>
          </p:nvPr>
        </p:nvSpPr>
        <p:spPr>
          <a:xfrm>
            <a:off x="2005250" y="2062313"/>
            <a:ext cx="24765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3"/>
          <p:cNvSpPr txBox="1"/>
          <p:nvPr>
            <p:ph idx="2" type="subTitle"/>
          </p:nvPr>
        </p:nvSpPr>
        <p:spPr>
          <a:xfrm>
            <a:off x="2005250" y="1701513"/>
            <a:ext cx="24765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141" name="Google Shape;141;p13"/>
          <p:cNvSpPr txBox="1"/>
          <p:nvPr>
            <p:ph idx="3" type="subTitle"/>
          </p:nvPr>
        </p:nvSpPr>
        <p:spPr>
          <a:xfrm>
            <a:off x="2005250" y="3347738"/>
            <a:ext cx="24765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idx="4" type="subTitle"/>
          </p:nvPr>
        </p:nvSpPr>
        <p:spPr>
          <a:xfrm>
            <a:off x="2005250" y="2986938"/>
            <a:ext cx="24765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idx="5" type="subTitle"/>
          </p:nvPr>
        </p:nvSpPr>
        <p:spPr>
          <a:xfrm>
            <a:off x="5898300" y="2062313"/>
            <a:ext cx="24765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3"/>
          <p:cNvSpPr txBox="1"/>
          <p:nvPr>
            <p:ph idx="6" type="subTitle"/>
          </p:nvPr>
        </p:nvSpPr>
        <p:spPr>
          <a:xfrm>
            <a:off x="5898300" y="1701513"/>
            <a:ext cx="24765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idx="7" type="subTitle"/>
          </p:nvPr>
        </p:nvSpPr>
        <p:spPr>
          <a:xfrm>
            <a:off x="5898300" y="3347738"/>
            <a:ext cx="24765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3"/>
          <p:cNvSpPr txBox="1"/>
          <p:nvPr>
            <p:ph idx="8" type="subTitle"/>
          </p:nvPr>
        </p:nvSpPr>
        <p:spPr>
          <a:xfrm>
            <a:off x="5898300" y="2986938"/>
            <a:ext cx="24765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147" name="Google Shape;147;p13"/>
          <p:cNvSpPr txBox="1"/>
          <p:nvPr>
            <p:ph hasCustomPrompt="1" idx="9" type="title"/>
          </p:nvPr>
        </p:nvSpPr>
        <p:spPr>
          <a:xfrm>
            <a:off x="1130250" y="1722477"/>
            <a:ext cx="804000" cy="74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/>
          <p:nvPr>
            <p:ph hasCustomPrompt="1" idx="13" type="title"/>
          </p:nvPr>
        </p:nvSpPr>
        <p:spPr>
          <a:xfrm>
            <a:off x="1130250" y="3019125"/>
            <a:ext cx="804000" cy="74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/>
          <p:nvPr>
            <p:ph hasCustomPrompt="1" idx="14" type="title"/>
          </p:nvPr>
        </p:nvSpPr>
        <p:spPr>
          <a:xfrm>
            <a:off x="5023300" y="1722477"/>
            <a:ext cx="804000" cy="74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/>
          <p:nvPr>
            <p:ph hasCustomPrompt="1" idx="15" type="title"/>
          </p:nvPr>
        </p:nvSpPr>
        <p:spPr>
          <a:xfrm>
            <a:off x="5023300" y="3019125"/>
            <a:ext cx="804000" cy="74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Font typeface="Bodoni Moda"/>
              <a:buNone/>
              <a:defRPr sz="35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/>
          <p:nvPr/>
        </p:nvSpPr>
        <p:spPr>
          <a:xfrm>
            <a:off x="311225" y="375850"/>
            <a:ext cx="804000" cy="804000"/>
          </a:xfrm>
          <a:prstGeom prst="star8">
            <a:avLst>
              <a:gd fmla="val 2467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13"/>
          <p:cNvCxnSpPr>
            <a:stCxn id="151" idx="2"/>
          </p:cNvCxnSpPr>
          <p:nvPr/>
        </p:nvCxnSpPr>
        <p:spPr>
          <a:xfrm>
            <a:off x="713225" y="1179850"/>
            <a:ext cx="0" cy="409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3" name="Google Shape;153;p13"/>
          <p:cNvGrpSpPr/>
          <p:nvPr/>
        </p:nvGrpSpPr>
        <p:grpSpPr>
          <a:xfrm>
            <a:off x="1139025" y="4454813"/>
            <a:ext cx="7245900" cy="289200"/>
            <a:chOff x="1139025" y="4454813"/>
            <a:chExt cx="7245900" cy="289200"/>
          </a:xfrm>
        </p:grpSpPr>
        <p:cxnSp>
          <p:nvCxnSpPr>
            <p:cNvPr id="154" name="Google Shape;154;p13"/>
            <p:cNvCxnSpPr/>
            <p:nvPr/>
          </p:nvCxnSpPr>
          <p:spPr>
            <a:xfrm>
              <a:off x="1139025" y="4599425"/>
              <a:ext cx="7245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5" name="Google Shape;155;p13"/>
            <p:cNvSpPr/>
            <p:nvPr/>
          </p:nvSpPr>
          <p:spPr>
            <a:xfrm rot="5400000">
              <a:off x="7507775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 rot="5400000">
              <a:off x="7828050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 rot="5400000">
              <a:off x="8148325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 rot="5400000">
              <a:off x="4107125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 rot="5400000">
              <a:off x="4427400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 rot="5400000">
              <a:off x="4747675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type="title"/>
          </p:nvPr>
        </p:nvSpPr>
        <p:spPr>
          <a:xfrm>
            <a:off x="1281600" y="3966900"/>
            <a:ext cx="65808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63" name="Google Shape;163;p14"/>
          <p:cNvSpPr txBox="1"/>
          <p:nvPr>
            <p:ph idx="1" type="subTitle"/>
          </p:nvPr>
        </p:nvSpPr>
        <p:spPr>
          <a:xfrm>
            <a:off x="1281600" y="1610125"/>
            <a:ext cx="6580800" cy="20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grpSp>
        <p:nvGrpSpPr>
          <p:cNvPr id="164" name="Google Shape;164;p14"/>
          <p:cNvGrpSpPr/>
          <p:nvPr/>
        </p:nvGrpSpPr>
        <p:grpSpPr>
          <a:xfrm>
            <a:off x="7706260" y="-1403809"/>
            <a:ext cx="2887081" cy="2887038"/>
            <a:chOff x="-1157850" y="-1175191"/>
            <a:chExt cx="2325853" cy="2325818"/>
          </a:xfrm>
        </p:grpSpPr>
        <p:sp>
          <p:nvSpPr>
            <p:cNvPr id="165" name="Google Shape;165;p14"/>
            <p:cNvSpPr/>
            <p:nvPr/>
          </p:nvSpPr>
          <p:spPr>
            <a:xfrm>
              <a:off x="-1157850" y="-1175191"/>
              <a:ext cx="2325853" cy="2325818"/>
            </a:xfrm>
            <a:custGeom>
              <a:rect b="b" l="l" r="r" t="t"/>
              <a:pathLst>
                <a:path extrusionOk="0" fill="none" h="67818" w="67819">
                  <a:moveTo>
                    <a:pt x="55741" y="12077"/>
                  </a:moveTo>
                  <a:cubicBezTo>
                    <a:pt x="67818" y="24133"/>
                    <a:pt x="67818" y="43684"/>
                    <a:pt x="55741" y="55741"/>
                  </a:cubicBezTo>
                  <a:cubicBezTo>
                    <a:pt x="43685" y="67818"/>
                    <a:pt x="24134" y="67818"/>
                    <a:pt x="12078" y="55741"/>
                  </a:cubicBezTo>
                  <a:cubicBezTo>
                    <a:pt x="1" y="43684"/>
                    <a:pt x="1" y="24133"/>
                    <a:pt x="12078" y="12077"/>
                  </a:cubicBezTo>
                  <a:cubicBezTo>
                    <a:pt x="24134" y="0"/>
                    <a:pt x="43685" y="0"/>
                    <a:pt x="55741" y="120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-969954" y="-987329"/>
              <a:ext cx="1950048" cy="1950082"/>
            </a:xfrm>
            <a:custGeom>
              <a:rect b="b" l="l" r="r" t="t"/>
              <a:pathLst>
                <a:path extrusionOk="0" fill="none" h="56862" w="56861">
                  <a:moveTo>
                    <a:pt x="46739" y="10122"/>
                  </a:moveTo>
                  <a:cubicBezTo>
                    <a:pt x="56861" y="20224"/>
                    <a:pt x="56861" y="36638"/>
                    <a:pt x="46739" y="46740"/>
                  </a:cubicBezTo>
                  <a:cubicBezTo>
                    <a:pt x="36638" y="56861"/>
                    <a:pt x="20223" y="56861"/>
                    <a:pt x="10122" y="46740"/>
                  </a:cubicBezTo>
                  <a:cubicBezTo>
                    <a:pt x="0" y="36638"/>
                    <a:pt x="0" y="20224"/>
                    <a:pt x="10122" y="10122"/>
                  </a:cubicBezTo>
                  <a:cubicBezTo>
                    <a:pt x="20223" y="1"/>
                    <a:pt x="36638" y="1"/>
                    <a:pt x="46739" y="1012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-782092" y="-799467"/>
              <a:ext cx="1574312" cy="1574312"/>
            </a:xfrm>
            <a:custGeom>
              <a:rect b="b" l="l" r="r" t="t"/>
              <a:pathLst>
                <a:path extrusionOk="0" fill="none" h="45905" w="45905">
                  <a:moveTo>
                    <a:pt x="37738" y="8167"/>
                  </a:moveTo>
                  <a:cubicBezTo>
                    <a:pt x="45905" y="16334"/>
                    <a:pt x="45905" y="29572"/>
                    <a:pt x="37738" y="37738"/>
                  </a:cubicBezTo>
                  <a:cubicBezTo>
                    <a:pt x="29571" y="45905"/>
                    <a:pt x="16334" y="45905"/>
                    <a:pt x="8167" y="37738"/>
                  </a:cubicBezTo>
                  <a:cubicBezTo>
                    <a:pt x="0" y="29572"/>
                    <a:pt x="0" y="16334"/>
                    <a:pt x="8167" y="8167"/>
                  </a:cubicBezTo>
                  <a:cubicBezTo>
                    <a:pt x="16334" y="1"/>
                    <a:pt x="29571" y="1"/>
                    <a:pt x="37738" y="816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-617962" y="-636023"/>
              <a:ext cx="1246760" cy="1247446"/>
            </a:xfrm>
            <a:custGeom>
              <a:rect b="b" l="l" r="r" t="t"/>
              <a:pathLst>
                <a:path extrusionOk="0" fill="none" h="36374" w="36354">
                  <a:moveTo>
                    <a:pt x="25926" y="4277"/>
                  </a:moveTo>
                  <a:cubicBezTo>
                    <a:pt x="33604" y="8554"/>
                    <a:pt x="36353" y="18248"/>
                    <a:pt x="32076" y="25926"/>
                  </a:cubicBezTo>
                  <a:cubicBezTo>
                    <a:pt x="27799" y="33624"/>
                    <a:pt x="18105" y="36373"/>
                    <a:pt x="10428" y="32097"/>
                  </a:cubicBezTo>
                  <a:cubicBezTo>
                    <a:pt x="2750" y="27799"/>
                    <a:pt x="0" y="18105"/>
                    <a:pt x="4277" y="10428"/>
                  </a:cubicBezTo>
                  <a:cubicBezTo>
                    <a:pt x="8554" y="2750"/>
                    <a:pt x="18248" y="0"/>
                    <a:pt x="25926" y="42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-423104" y="-440479"/>
              <a:ext cx="856312" cy="856312"/>
            </a:xfrm>
            <a:custGeom>
              <a:rect b="b" l="l" r="r" t="t"/>
              <a:pathLst>
                <a:path extrusionOk="0" fill="none" h="24969" w="24969">
                  <a:moveTo>
                    <a:pt x="17861" y="2974"/>
                  </a:moveTo>
                  <a:cubicBezTo>
                    <a:pt x="23115" y="5948"/>
                    <a:pt x="24969" y="12607"/>
                    <a:pt x="21995" y="17861"/>
                  </a:cubicBezTo>
                  <a:cubicBezTo>
                    <a:pt x="19042" y="23116"/>
                    <a:pt x="12362" y="24969"/>
                    <a:pt x="7108" y="21996"/>
                  </a:cubicBezTo>
                  <a:cubicBezTo>
                    <a:pt x="1854" y="19022"/>
                    <a:pt x="0" y="12363"/>
                    <a:pt x="2974" y="7108"/>
                  </a:cubicBezTo>
                  <a:cubicBezTo>
                    <a:pt x="5947" y="1854"/>
                    <a:pt x="12607" y="1"/>
                    <a:pt x="17861" y="297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-226155" y="-243530"/>
              <a:ext cx="463085" cy="462399"/>
            </a:xfrm>
            <a:custGeom>
              <a:rect b="b" l="l" r="r" t="t"/>
              <a:pathLst>
                <a:path extrusionOk="0" fill="none" h="13483" w="13503">
                  <a:moveTo>
                    <a:pt x="11609" y="3341"/>
                  </a:moveTo>
                  <a:cubicBezTo>
                    <a:pt x="13503" y="6029"/>
                    <a:pt x="12851" y="9736"/>
                    <a:pt x="10163" y="11609"/>
                  </a:cubicBezTo>
                  <a:cubicBezTo>
                    <a:pt x="7475" y="13483"/>
                    <a:pt x="3768" y="12831"/>
                    <a:pt x="1895" y="10143"/>
                  </a:cubicBezTo>
                  <a:cubicBezTo>
                    <a:pt x="0" y="7455"/>
                    <a:pt x="652" y="3769"/>
                    <a:pt x="3340" y="1875"/>
                  </a:cubicBezTo>
                  <a:cubicBezTo>
                    <a:pt x="6029" y="1"/>
                    <a:pt x="9735" y="653"/>
                    <a:pt x="11609" y="334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>
            <p:ph type="title"/>
          </p:nvPr>
        </p:nvSpPr>
        <p:spPr>
          <a:xfrm>
            <a:off x="3299850" y="1816116"/>
            <a:ext cx="45591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3" name="Google Shape;173;p15"/>
          <p:cNvSpPr txBox="1"/>
          <p:nvPr>
            <p:ph idx="1" type="subTitle"/>
          </p:nvPr>
        </p:nvSpPr>
        <p:spPr>
          <a:xfrm>
            <a:off x="3299850" y="2640816"/>
            <a:ext cx="4077300" cy="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74" name="Google Shape;174;p15"/>
          <p:cNvSpPr txBox="1"/>
          <p:nvPr>
            <p:ph hasCustomPrompt="1" idx="2" type="title"/>
          </p:nvPr>
        </p:nvSpPr>
        <p:spPr>
          <a:xfrm>
            <a:off x="2012100" y="1831884"/>
            <a:ext cx="1110900" cy="111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175" name="Google Shape;175;p15"/>
          <p:cNvGrpSpPr/>
          <p:nvPr/>
        </p:nvGrpSpPr>
        <p:grpSpPr>
          <a:xfrm>
            <a:off x="7704212" y="-1446791"/>
            <a:ext cx="2887081" cy="2887038"/>
            <a:chOff x="-1157850" y="-1175191"/>
            <a:chExt cx="2325853" cy="2325818"/>
          </a:xfrm>
        </p:grpSpPr>
        <p:sp>
          <p:nvSpPr>
            <p:cNvPr id="176" name="Google Shape;176;p15"/>
            <p:cNvSpPr/>
            <p:nvPr/>
          </p:nvSpPr>
          <p:spPr>
            <a:xfrm>
              <a:off x="-1157850" y="-1175191"/>
              <a:ext cx="2325853" cy="2325818"/>
            </a:xfrm>
            <a:custGeom>
              <a:rect b="b" l="l" r="r" t="t"/>
              <a:pathLst>
                <a:path extrusionOk="0" fill="none" h="67818" w="67819">
                  <a:moveTo>
                    <a:pt x="55741" y="12077"/>
                  </a:moveTo>
                  <a:cubicBezTo>
                    <a:pt x="67818" y="24133"/>
                    <a:pt x="67818" y="43684"/>
                    <a:pt x="55741" y="55741"/>
                  </a:cubicBezTo>
                  <a:cubicBezTo>
                    <a:pt x="43685" y="67818"/>
                    <a:pt x="24134" y="67818"/>
                    <a:pt x="12078" y="55741"/>
                  </a:cubicBezTo>
                  <a:cubicBezTo>
                    <a:pt x="1" y="43684"/>
                    <a:pt x="1" y="24133"/>
                    <a:pt x="12078" y="12077"/>
                  </a:cubicBezTo>
                  <a:cubicBezTo>
                    <a:pt x="24134" y="0"/>
                    <a:pt x="43685" y="0"/>
                    <a:pt x="55741" y="120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-969954" y="-987329"/>
              <a:ext cx="1950048" cy="1950082"/>
            </a:xfrm>
            <a:custGeom>
              <a:rect b="b" l="l" r="r" t="t"/>
              <a:pathLst>
                <a:path extrusionOk="0" fill="none" h="56862" w="56861">
                  <a:moveTo>
                    <a:pt x="46739" y="10122"/>
                  </a:moveTo>
                  <a:cubicBezTo>
                    <a:pt x="56861" y="20224"/>
                    <a:pt x="56861" y="36638"/>
                    <a:pt x="46739" y="46740"/>
                  </a:cubicBezTo>
                  <a:cubicBezTo>
                    <a:pt x="36638" y="56861"/>
                    <a:pt x="20223" y="56861"/>
                    <a:pt x="10122" y="46740"/>
                  </a:cubicBezTo>
                  <a:cubicBezTo>
                    <a:pt x="0" y="36638"/>
                    <a:pt x="0" y="20224"/>
                    <a:pt x="10122" y="10122"/>
                  </a:cubicBezTo>
                  <a:cubicBezTo>
                    <a:pt x="20223" y="1"/>
                    <a:pt x="36638" y="1"/>
                    <a:pt x="46739" y="1012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-782092" y="-799467"/>
              <a:ext cx="1574312" cy="1574312"/>
            </a:xfrm>
            <a:custGeom>
              <a:rect b="b" l="l" r="r" t="t"/>
              <a:pathLst>
                <a:path extrusionOk="0" fill="none" h="45905" w="45905">
                  <a:moveTo>
                    <a:pt x="37738" y="8167"/>
                  </a:moveTo>
                  <a:cubicBezTo>
                    <a:pt x="45905" y="16334"/>
                    <a:pt x="45905" y="29572"/>
                    <a:pt x="37738" y="37738"/>
                  </a:cubicBezTo>
                  <a:cubicBezTo>
                    <a:pt x="29571" y="45905"/>
                    <a:pt x="16334" y="45905"/>
                    <a:pt x="8167" y="37738"/>
                  </a:cubicBezTo>
                  <a:cubicBezTo>
                    <a:pt x="0" y="29572"/>
                    <a:pt x="0" y="16334"/>
                    <a:pt x="8167" y="8167"/>
                  </a:cubicBezTo>
                  <a:cubicBezTo>
                    <a:pt x="16334" y="1"/>
                    <a:pt x="29571" y="1"/>
                    <a:pt x="37738" y="816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-617962" y="-636023"/>
              <a:ext cx="1246760" cy="1247446"/>
            </a:xfrm>
            <a:custGeom>
              <a:rect b="b" l="l" r="r" t="t"/>
              <a:pathLst>
                <a:path extrusionOk="0" fill="none" h="36374" w="36354">
                  <a:moveTo>
                    <a:pt x="25926" y="4277"/>
                  </a:moveTo>
                  <a:cubicBezTo>
                    <a:pt x="33604" y="8554"/>
                    <a:pt x="36353" y="18248"/>
                    <a:pt x="32076" y="25926"/>
                  </a:cubicBezTo>
                  <a:cubicBezTo>
                    <a:pt x="27799" y="33624"/>
                    <a:pt x="18105" y="36373"/>
                    <a:pt x="10428" y="32097"/>
                  </a:cubicBezTo>
                  <a:cubicBezTo>
                    <a:pt x="2750" y="27799"/>
                    <a:pt x="0" y="18105"/>
                    <a:pt x="4277" y="10428"/>
                  </a:cubicBezTo>
                  <a:cubicBezTo>
                    <a:pt x="8554" y="2750"/>
                    <a:pt x="18248" y="0"/>
                    <a:pt x="25926" y="42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-423104" y="-440479"/>
              <a:ext cx="856312" cy="856312"/>
            </a:xfrm>
            <a:custGeom>
              <a:rect b="b" l="l" r="r" t="t"/>
              <a:pathLst>
                <a:path extrusionOk="0" fill="none" h="24969" w="24969">
                  <a:moveTo>
                    <a:pt x="17861" y="2974"/>
                  </a:moveTo>
                  <a:cubicBezTo>
                    <a:pt x="23115" y="5948"/>
                    <a:pt x="24969" y="12607"/>
                    <a:pt x="21995" y="17861"/>
                  </a:cubicBezTo>
                  <a:cubicBezTo>
                    <a:pt x="19042" y="23116"/>
                    <a:pt x="12362" y="24969"/>
                    <a:pt x="7108" y="21996"/>
                  </a:cubicBezTo>
                  <a:cubicBezTo>
                    <a:pt x="1854" y="19022"/>
                    <a:pt x="0" y="12363"/>
                    <a:pt x="2974" y="7108"/>
                  </a:cubicBezTo>
                  <a:cubicBezTo>
                    <a:pt x="5947" y="1854"/>
                    <a:pt x="12607" y="1"/>
                    <a:pt x="17861" y="297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-226155" y="-243530"/>
              <a:ext cx="463085" cy="462399"/>
            </a:xfrm>
            <a:custGeom>
              <a:rect b="b" l="l" r="r" t="t"/>
              <a:pathLst>
                <a:path extrusionOk="0" fill="none" h="13483" w="13503">
                  <a:moveTo>
                    <a:pt x="11609" y="3341"/>
                  </a:moveTo>
                  <a:cubicBezTo>
                    <a:pt x="13503" y="6029"/>
                    <a:pt x="12851" y="9736"/>
                    <a:pt x="10163" y="11609"/>
                  </a:cubicBezTo>
                  <a:cubicBezTo>
                    <a:pt x="7475" y="13483"/>
                    <a:pt x="3768" y="12831"/>
                    <a:pt x="1895" y="10143"/>
                  </a:cubicBezTo>
                  <a:cubicBezTo>
                    <a:pt x="0" y="7455"/>
                    <a:pt x="652" y="3769"/>
                    <a:pt x="3340" y="1875"/>
                  </a:cubicBezTo>
                  <a:cubicBezTo>
                    <a:pt x="6029" y="1"/>
                    <a:pt x="9735" y="653"/>
                    <a:pt x="11609" y="334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15"/>
          <p:cNvGrpSpPr/>
          <p:nvPr/>
        </p:nvGrpSpPr>
        <p:grpSpPr>
          <a:xfrm>
            <a:off x="-1450936" y="-1446791"/>
            <a:ext cx="2887081" cy="2887038"/>
            <a:chOff x="-1157850" y="-1175191"/>
            <a:chExt cx="2325853" cy="2325818"/>
          </a:xfrm>
        </p:grpSpPr>
        <p:sp>
          <p:nvSpPr>
            <p:cNvPr id="183" name="Google Shape;183;p15"/>
            <p:cNvSpPr/>
            <p:nvPr/>
          </p:nvSpPr>
          <p:spPr>
            <a:xfrm>
              <a:off x="-1157850" y="-1175191"/>
              <a:ext cx="2325853" cy="2325818"/>
            </a:xfrm>
            <a:custGeom>
              <a:rect b="b" l="l" r="r" t="t"/>
              <a:pathLst>
                <a:path extrusionOk="0" fill="none" h="67818" w="67819">
                  <a:moveTo>
                    <a:pt x="55741" y="12077"/>
                  </a:moveTo>
                  <a:cubicBezTo>
                    <a:pt x="67818" y="24133"/>
                    <a:pt x="67818" y="43684"/>
                    <a:pt x="55741" y="55741"/>
                  </a:cubicBezTo>
                  <a:cubicBezTo>
                    <a:pt x="43685" y="67818"/>
                    <a:pt x="24134" y="67818"/>
                    <a:pt x="12078" y="55741"/>
                  </a:cubicBezTo>
                  <a:cubicBezTo>
                    <a:pt x="1" y="43684"/>
                    <a:pt x="1" y="24133"/>
                    <a:pt x="12078" y="12077"/>
                  </a:cubicBezTo>
                  <a:cubicBezTo>
                    <a:pt x="24134" y="0"/>
                    <a:pt x="43685" y="0"/>
                    <a:pt x="55741" y="120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-969954" y="-987329"/>
              <a:ext cx="1950048" cy="1950082"/>
            </a:xfrm>
            <a:custGeom>
              <a:rect b="b" l="l" r="r" t="t"/>
              <a:pathLst>
                <a:path extrusionOk="0" fill="none" h="56862" w="56861">
                  <a:moveTo>
                    <a:pt x="46739" y="10122"/>
                  </a:moveTo>
                  <a:cubicBezTo>
                    <a:pt x="56861" y="20224"/>
                    <a:pt x="56861" y="36638"/>
                    <a:pt x="46739" y="46740"/>
                  </a:cubicBezTo>
                  <a:cubicBezTo>
                    <a:pt x="36638" y="56861"/>
                    <a:pt x="20223" y="56861"/>
                    <a:pt x="10122" y="46740"/>
                  </a:cubicBezTo>
                  <a:cubicBezTo>
                    <a:pt x="0" y="36638"/>
                    <a:pt x="0" y="20224"/>
                    <a:pt x="10122" y="10122"/>
                  </a:cubicBezTo>
                  <a:cubicBezTo>
                    <a:pt x="20223" y="1"/>
                    <a:pt x="36638" y="1"/>
                    <a:pt x="46739" y="1012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-782092" y="-799467"/>
              <a:ext cx="1574312" cy="1574312"/>
            </a:xfrm>
            <a:custGeom>
              <a:rect b="b" l="l" r="r" t="t"/>
              <a:pathLst>
                <a:path extrusionOk="0" fill="none" h="45905" w="45905">
                  <a:moveTo>
                    <a:pt x="37738" y="8167"/>
                  </a:moveTo>
                  <a:cubicBezTo>
                    <a:pt x="45905" y="16334"/>
                    <a:pt x="45905" y="29572"/>
                    <a:pt x="37738" y="37738"/>
                  </a:cubicBezTo>
                  <a:cubicBezTo>
                    <a:pt x="29571" y="45905"/>
                    <a:pt x="16334" y="45905"/>
                    <a:pt x="8167" y="37738"/>
                  </a:cubicBezTo>
                  <a:cubicBezTo>
                    <a:pt x="0" y="29572"/>
                    <a:pt x="0" y="16334"/>
                    <a:pt x="8167" y="8167"/>
                  </a:cubicBezTo>
                  <a:cubicBezTo>
                    <a:pt x="16334" y="1"/>
                    <a:pt x="29571" y="1"/>
                    <a:pt x="37738" y="816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-617962" y="-636023"/>
              <a:ext cx="1246760" cy="1247446"/>
            </a:xfrm>
            <a:custGeom>
              <a:rect b="b" l="l" r="r" t="t"/>
              <a:pathLst>
                <a:path extrusionOk="0" fill="none" h="36374" w="36354">
                  <a:moveTo>
                    <a:pt x="25926" y="4277"/>
                  </a:moveTo>
                  <a:cubicBezTo>
                    <a:pt x="33604" y="8554"/>
                    <a:pt x="36353" y="18248"/>
                    <a:pt x="32076" y="25926"/>
                  </a:cubicBezTo>
                  <a:cubicBezTo>
                    <a:pt x="27799" y="33624"/>
                    <a:pt x="18105" y="36373"/>
                    <a:pt x="10428" y="32097"/>
                  </a:cubicBezTo>
                  <a:cubicBezTo>
                    <a:pt x="2750" y="27799"/>
                    <a:pt x="0" y="18105"/>
                    <a:pt x="4277" y="10428"/>
                  </a:cubicBezTo>
                  <a:cubicBezTo>
                    <a:pt x="8554" y="2750"/>
                    <a:pt x="18248" y="0"/>
                    <a:pt x="25926" y="42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-423104" y="-440479"/>
              <a:ext cx="856312" cy="856312"/>
            </a:xfrm>
            <a:custGeom>
              <a:rect b="b" l="l" r="r" t="t"/>
              <a:pathLst>
                <a:path extrusionOk="0" fill="none" h="24969" w="24969">
                  <a:moveTo>
                    <a:pt x="17861" y="2974"/>
                  </a:moveTo>
                  <a:cubicBezTo>
                    <a:pt x="23115" y="5948"/>
                    <a:pt x="24969" y="12607"/>
                    <a:pt x="21995" y="17861"/>
                  </a:cubicBezTo>
                  <a:cubicBezTo>
                    <a:pt x="19042" y="23116"/>
                    <a:pt x="12362" y="24969"/>
                    <a:pt x="7108" y="21996"/>
                  </a:cubicBezTo>
                  <a:cubicBezTo>
                    <a:pt x="1854" y="19022"/>
                    <a:pt x="0" y="12363"/>
                    <a:pt x="2974" y="7108"/>
                  </a:cubicBezTo>
                  <a:cubicBezTo>
                    <a:pt x="5947" y="1854"/>
                    <a:pt x="12607" y="1"/>
                    <a:pt x="17861" y="297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-226155" y="-243530"/>
              <a:ext cx="463085" cy="462399"/>
            </a:xfrm>
            <a:custGeom>
              <a:rect b="b" l="l" r="r" t="t"/>
              <a:pathLst>
                <a:path extrusionOk="0" fill="none" h="13483" w="13503">
                  <a:moveTo>
                    <a:pt x="11609" y="3341"/>
                  </a:moveTo>
                  <a:cubicBezTo>
                    <a:pt x="13503" y="6029"/>
                    <a:pt x="12851" y="9736"/>
                    <a:pt x="10163" y="11609"/>
                  </a:cubicBezTo>
                  <a:cubicBezTo>
                    <a:pt x="7475" y="13483"/>
                    <a:pt x="3768" y="12831"/>
                    <a:pt x="1895" y="10143"/>
                  </a:cubicBezTo>
                  <a:cubicBezTo>
                    <a:pt x="0" y="7455"/>
                    <a:pt x="652" y="3769"/>
                    <a:pt x="3340" y="1875"/>
                  </a:cubicBezTo>
                  <a:cubicBezTo>
                    <a:pt x="6029" y="1"/>
                    <a:pt x="9735" y="653"/>
                    <a:pt x="11609" y="334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15"/>
          <p:cNvGrpSpPr/>
          <p:nvPr/>
        </p:nvGrpSpPr>
        <p:grpSpPr>
          <a:xfrm>
            <a:off x="713225" y="2128925"/>
            <a:ext cx="7713375" cy="2615088"/>
            <a:chOff x="713225" y="2128925"/>
            <a:chExt cx="7713375" cy="2615088"/>
          </a:xfrm>
        </p:grpSpPr>
        <p:sp>
          <p:nvSpPr>
            <p:cNvPr id="190" name="Google Shape;190;p15"/>
            <p:cNvSpPr/>
            <p:nvPr/>
          </p:nvSpPr>
          <p:spPr>
            <a:xfrm>
              <a:off x="713225" y="2128925"/>
              <a:ext cx="7588075" cy="2470500"/>
            </a:xfrm>
            <a:custGeom>
              <a:rect b="b" l="l" r="r" t="t"/>
              <a:pathLst>
                <a:path extrusionOk="0" h="98820" w="303523">
                  <a:moveTo>
                    <a:pt x="303523" y="98695"/>
                  </a:moveTo>
                  <a:lnTo>
                    <a:pt x="0" y="98820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1" name="Google Shape;191;p15"/>
            <p:cNvSpPr/>
            <p:nvPr/>
          </p:nvSpPr>
          <p:spPr>
            <a:xfrm rot="5400000">
              <a:off x="7549500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 rot="5400000">
              <a:off x="7869775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 rot="5400000">
              <a:off x="8190050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 rot="5400000">
              <a:off x="1959450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 rot="5400000">
              <a:off x="2279725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 rot="5400000">
              <a:off x="2600000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9" name="Google Shape;199;p16"/>
          <p:cNvSpPr txBox="1"/>
          <p:nvPr>
            <p:ph hasCustomPrompt="1" idx="2" type="title"/>
          </p:nvPr>
        </p:nvSpPr>
        <p:spPr>
          <a:xfrm>
            <a:off x="916625" y="2976800"/>
            <a:ext cx="2246100" cy="5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r>
              <a:t>xx%</a:t>
            </a:r>
          </a:p>
        </p:txBody>
      </p:sp>
      <p:sp>
        <p:nvSpPr>
          <p:cNvPr id="200" name="Google Shape;200;p16"/>
          <p:cNvSpPr txBox="1"/>
          <p:nvPr>
            <p:ph idx="1" type="subTitle"/>
          </p:nvPr>
        </p:nvSpPr>
        <p:spPr>
          <a:xfrm>
            <a:off x="916625" y="3641146"/>
            <a:ext cx="22461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6"/>
          <p:cNvSpPr txBox="1"/>
          <p:nvPr>
            <p:ph hasCustomPrompt="1" idx="3" type="title"/>
          </p:nvPr>
        </p:nvSpPr>
        <p:spPr>
          <a:xfrm>
            <a:off x="5981275" y="2976800"/>
            <a:ext cx="2246100" cy="5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r>
              <a:t>xx%</a:t>
            </a:r>
          </a:p>
        </p:txBody>
      </p:sp>
      <p:sp>
        <p:nvSpPr>
          <p:cNvPr id="202" name="Google Shape;202;p16"/>
          <p:cNvSpPr txBox="1"/>
          <p:nvPr>
            <p:ph idx="4" type="subTitle"/>
          </p:nvPr>
        </p:nvSpPr>
        <p:spPr>
          <a:xfrm>
            <a:off x="5981275" y="3641146"/>
            <a:ext cx="22461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6"/>
          <p:cNvSpPr txBox="1"/>
          <p:nvPr>
            <p:ph hasCustomPrompt="1" idx="5" type="title"/>
          </p:nvPr>
        </p:nvSpPr>
        <p:spPr>
          <a:xfrm>
            <a:off x="3448950" y="2976800"/>
            <a:ext cx="2246100" cy="5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r>
              <a:t>xx%</a:t>
            </a:r>
          </a:p>
        </p:txBody>
      </p:sp>
      <p:sp>
        <p:nvSpPr>
          <p:cNvPr id="204" name="Google Shape;204;p16"/>
          <p:cNvSpPr txBox="1"/>
          <p:nvPr>
            <p:ph idx="6" type="subTitle"/>
          </p:nvPr>
        </p:nvSpPr>
        <p:spPr>
          <a:xfrm>
            <a:off x="3448950" y="3641146"/>
            <a:ext cx="22461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5" name="Google Shape;205;p16"/>
          <p:cNvGrpSpPr/>
          <p:nvPr/>
        </p:nvGrpSpPr>
        <p:grpSpPr>
          <a:xfrm>
            <a:off x="713225" y="4454813"/>
            <a:ext cx="1890600" cy="289200"/>
            <a:chOff x="713225" y="4454813"/>
            <a:chExt cx="1890600" cy="289200"/>
          </a:xfrm>
        </p:grpSpPr>
        <p:cxnSp>
          <p:nvCxnSpPr>
            <p:cNvPr id="206" name="Google Shape;206;p16"/>
            <p:cNvCxnSpPr/>
            <p:nvPr/>
          </p:nvCxnSpPr>
          <p:spPr>
            <a:xfrm>
              <a:off x="713225" y="4599425"/>
              <a:ext cx="1890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7" name="Google Shape;207;p16"/>
            <p:cNvSpPr/>
            <p:nvPr/>
          </p:nvSpPr>
          <p:spPr>
            <a:xfrm rot="5400000">
              <a:off x="665375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 rot="5400000">
              <a:off x="985650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 rot="5400000">
              <a:off x="1305925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16"/>
          <p:cNvGrpSpPr/>
          <p:nvPr/>
        </p:nvGrpSpPr>
        <p:grpSpPr>
          <a:xfrm>
            <a:off x="7704212" y="-1446791"/>
            <a:ext cx="2887081" cy="2887038"/>
            <a:chOff x="-1157850" y="-1175191"/>
            <a:chExt cx="2325853" cy="2325818"/>
          </a:xfrm>
        </p:grpSpPr>
        <p:sp>
          <p:nvSpPr>
            <p:cNvPr id="211" name="Google Shape;211;p16"/>
            <p:cNvSpPr/>
            <p:nvPr/>
          </p:nvSpPr>
          <p:spPr>
            <a:xfrm>
              <a:off x="-1157850" y="-1175191"/>
              <a:ext cx="2325853" cy="2325818"/>
            </a:xfrm>
            <a:custGeom>
              <a:rect b="b" l="l" r="r" t="t"/>
              <a:pathLst>
                <a:path extrusionOk="0" fill="none" h="67818" w="67819">
                  <a:moveTo>
                    <a:pt x="55741" y="12077"/>
                  </a:moveTo>
                  <a:cubicBezTo>
                    <a:pt x="67818" y="24133"/>
                    <a:pt x="67818" y="43684"/>
                    <a:pt x="55741" y="55741"/>
                  </a:cubicBezTo>
                  <a:cubicBezTo>
                    <a:pt x="43685" y="67818"/>
                    <a:pt x="24134" y="67818"/>
                    <a:pt x="12078" y="55741"/>
                  </a:cubicBezTo>
                  <a:cubicBezTo>
                    <a:pt x="1" y="43684"/>
                    <a:pt x="1" y="24133"/>
                    <a:pt x="12078" y="12077"/>
                  </a:cubicBezTo>
                  <a:cubicBezTo>
                    <a:pt x="24134" y="0"/>
                    <a:pt x="43685" y="0"/>
                    <a:pt x="55741" y="120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-969954" y="-987329"/>
              <a:ext cx="1950048" cy="1950082"/>
            </a:xfrm>
            <a:custGeom>
              <a:rect b="b" l="l" r="r" t="t"/>
              <a:pathLst>
                <a:path extrusionOk="0" fill="none" h="56862" w="56861">
                  <a:moveTo>
                    <a:pt x="46739" y="10122"/>
                  </a:moveTo>
                  <a:cubicBezTo>
                    <a:pt x="56861" y="20224"/>
                    <a:pt x="56861" y="36638"/>
                    <a:pt x="46739" y="46740"/>
                  </a:cubicBezTo>
                  <a:cubicBezTo>
                    <a:pt x="36638" y="56861"/>
                    <a:pt x="20223" y="56861"/>
                    <a:pt x="10122" y="46740"/>
                  </a:cubicBezTo>
                  <a:cubicBezTo>
                    <a:pt x="0" y="36638"/>
                    <a:pt x="0" y="20224"/>
                    <a:pt x="10122" y="10122"/>
                  </a:cubicBezTo>
                  <a:cubicBezTo>
                    <a:pt x="20223" y="1"/>
                    <a:pt x="36638" y="1"/>
                    <a:pt x="46739" y="1012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-782092" y="-799467"/>
              <a:ext cx="1574312" cy="1574312"/>
            </a:xfrm>
            <a:custGeom>
              <a:rect b="b" l="l" r="r" t="t"/>
              <a:pathLst>
                <a:path extrusionOk="0" fill="none" h="45905" w="45905">
                  <a:moveTo>
                    <a:pt x="37738" y="8167"/>
                  </a:moveTo>
                  <a:cubicBezTo>
                    <a:pt x="45905" y="16334"/>
                    <a:pt x="45905" y="29572"/>
                    <a:pt x="37738" y="37738"/>
                  </a:cubicBezTo>
                  <a:cubicBezTo>
                    <a:pt x="29571" y="45905"/>
                    <a:pt x="16334" y="45905"/>
                    <a:pt x="8167" y="37738"/>
                  </a:cubicBezTo>
                  <a:cubicBezTo>
                    <a:pt x="0" y="29572"/>
                    <a:pt x="0" y="16334"/>
                    <a:pt x="8167" y="8167"/>
                  </a:cubicBezTo>
                  <a:cubicBezTo>
                    <a:pt x="16334" y="1"/>
                    <a:pt x="29571" y="1"/>
                    <a:pt x="37738" y="816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-617962" y="-636023"/>
              <a:ext cx="1246760" cy="1247446"/>
            </a:xfrm>
            <a:custGeom>
              <a:rect b="b" l="l" r="r" t="t"/>
              <a:pathLst>
                <a:path extrusionOk="0" fill="none" h="36374" w="36354">
                  <a:moveTo>
                    <a:pt x="25926" y="4277"/>
                  </a:moveTo>
                  <a:cubicBezTo>
                    <a:pt x="33604" y="8554"/>
                    <a:pt x="36353" y="18248"/>
                    <a:pt x="32076" y="25926"/>
                  </a:cubicBezTo>
                  <a:cubicBezTo>
                    <a:pt x="27799" y="33624"/>
                    <a:pt x="18105" y="36373"/>
                    <a:pt x="10428" y="32097"/>
                  </a:cubicBezTo>
                  <a:cubicBezTo>
                    <a:pt x="2750" y="27799"/>
                    <a:pt x="0" y="18105"/>
                    <a:pt x="4277" y="10428"/>
                  </a:cubicBezTo>
                  <a:cubicBezTo>
                    <a:pt x="8554" y="2750"/>
                    <a:pt x="18248" y="0"/>
                    <a:pt x="25926" y="42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-423104" y="-440479"/>
              <a:ext cx="856312" cy="856312"/>
            </a:xfrm>
            <a:custGeom>
              <a:rect b="b" l="l" r="r" t="t"/>
              <a:pathLst>
                <a:path extrusionOk="0" fill="none" h="24969" w="24969">
                  <a:moveTo>
                    <a:pt x="17861" y="2974"/>
                  </a:moveTo>
                  <a:cubicBezTo>
                    <a:pt x="23115" y="5948"/>
                    <a:pt x="24969" y="12607"/>
                    <a:pt x="21995" y="17861"/>
                  </a:cubicBezTo>
                  <a:cubicBezTo>
                    <a:pt x="19042" y="23116"/>
                    <a:pt x="12362" y="24969"/>
                    <a:pt x="7108" y="21996"/>
                  </a:cubicBezTo>
                  <a:cubicBezTo>
                    <a:pt x="1854" y="19022"/>
                    <a:pt x="0" y="12363"/>
                    <a:pt x="2974" y="7108"/>
                  </a:cubicBezTo>
                  <a:cubicBezTo>
                    <a:pt x="5947" y="1854"/>
                    <a:pt x="12607" y="1"/>
                    <a:pt x="17861" y="297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-226155" y="-243530"/>
              <a:ext cx="463085" cy="462399"/>
            </a:xfrm>
            <a:custGeom>
              <a:rect b="b" l="l" r="r" t="t"/>
              <a:pathLst>
                <a:path extrusionOk="0" fill="none" h="13483" w="13503">
                  <a:moveTo>
                    <a:pt x="11609" y="3341"/>
                  </a:moveTo>
                  <a:cubicBezTo>
                    <a:pt x="13503" y="6029"/>
                    <a:pt x="12851" y="9736"/>
                    <a:pt x="10163" y="11609"/>
                  </a:cubicBezTo>
                  <a:cubicBezTo>
                    <a:pt x="7475" y="13483"/>
                    <a:pt x="3768" y="12831"/>
                    <a:pt x="1895" y="10143"/>
                  </a:cubicBezTo>
                  <a:cubicBezTo>
                    <a:pt x="0" y="7455"/>
                    <a:pt x="652" y="3769"/>
                    <a:pt x="3340" y="1875"/>
                  </a:cubicBezTo>
                  <a:cubicBezTo>
                    <a:pt x="6029" y="1"/>
                    <a:pt x="9735" y="653"/>
                    <a:pt x="11609" y="334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1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219" name="Google Shape;219;p17"/>
          <p:cNvCxnSpPr/>
          <p:nvPr/>
        </p:nvCxnSpPr>
        <p:spPr>
          <a:xfrm>
            <a:off x="4584475" y="4599425"/>
            <a:ext cx="3800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17"/>
          <p:cNvSpPr/>
          <p:nvPr/>
        </p:nvSpPr>
        <p:spPr>
          <a:xfrm rot="5400000">
            <a:off x="7507775" y="4507463"/>
            <a:ext cx="289200" cy="183900"/>
          </a:xfrm>
          <a:prstGeom prst="triangle">
            <a:avLst>
              <a:gd fmla="val 49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 rot="5400000">
            <a:off x="7828050" y="4507463"/>
            <a:ext cx="289200" cy="183900"/>
          </a:xfrm>
          <a:prstGeom prst="triangle">
            <a:avLst>
              <a:gd fmla="val 49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 rot="5400000">
            <a:off x="8148325" y="4507463"/>
            <a:ext cx="289200" cy="183900"/>
          </a:xfrm>
          <a:prstGeom prst="triangle">
            <a:avLst>
              <a:gd fmla="val 49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/>
          <p:nvPr>
            <p:ph type="title"/>
          </p:nvPr>
        </p:nvSpPr>
        <p:spPr>
          <a:xfrm>
            <a:off x="2001850" y="1325271"/>
            <a:ext cx="5140200" cy="14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225" name="Google Shape;225;p18"/>
          <p:cNvSpPr txBox="1"/>
          <p:nvPr>
            <p:ph idx="1" type="subTitle"/>
          </p:nvPr>
        </p:nvSpPr>
        <p:spPr>
          <a:xfrm>
            <a:off x="2625850" y="2762971"/>
            <a:ext cx="3892200" cy="1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226" name="Google Shape;226;p18"/>
          <p:cNvGrpSpPr/>
          <p:nvPr/>
        </p:nvGrpSpPr>
        <p:grpSpPr>
          <a:xfrm>
            <a:off x="7706260" y="-1403809"/>
            <a:ext cx="2887081" cy="2887038"/>
            <a:chOff x="-1157850" y="-1175191"/>
            <a:chExt cx="2325853" cy="2325818"/>
          </a:xfrm>
        </p:grpSpPr>
        <p:sp>
          <p:nvSpPr>
            <p:cNvPr id="227" name="Google Shape;227;p18"/>
            <p:cNvSpPr/>
            <p:nvPr/>
          </p:nvSpPr>
          <p:spPr>
            <a:xfrm>
              <a:off x="-1157850" y="-1175191"/>
              <a:ext cx="2325853" cy="2325818"/>
            </a:xfrm>
            <a:custGeom>
              <a:rect b="b" l="l" r="r" t="t"/>
              <a:pathLst>
                <a:path extrusionOk="0" fill="none" h="67818" w="67819">
                  <a:moveTo>
                    <a:pt x="55741" y="12077"/>
                  </a:moveTo>
                  <a:cubicBezTo>
                    <a:pt x="67818" y="24133"/>
                    <a:pt x="67818" y="43684"/>
                    <a:pt x="55741" y="55741"/>
                  </a:cubicBezTo>
                  <a:cubicBezTo>
                    <a:pt x="43685" y="67818"/>
                    <a:pt x="24134" y="67818"/>
                    <a:pt x="12078" y="55741"/>
                  </a:cubicBezTo>
                  <a:cubicBezTo>
                    <a:pt x="1" y="43684"/>
                    <a:pt x="1" y="24133"/>
                    <a:pt x="12078" y="12077"/>
                  </a:cubicBezTo>
                  <a:cubicBezTo>
                    <a:pt x="24134" y="0"/>
                    <a:pt x="43685" y="0"/>
                    <a:pt x="55741" y="120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-969954" y="-987329"/>
              <a:ext cx="1950048" cy="1950082"/>
            </a:xfrm>
            <a:custGeom>
              <a:rect b="b" l="l" r="r" t="t"/>
              <a:pathLst>
                <a:path extrusionOk="0" fill="none" h="56862" w="56861">
                  <a:moveTo>
                    <a:pt x="46739" y="10122"/>
                  </a:moveTo>
                  <a:cubicBezTo>
                    <a:pt x="56861" y="20224"/>
                    <a:pt x="56861" y="36638"/>
                    <a:pt x="46739" y="46740"/>
                  </a:cubicBezTo>
                  <a:cubicBezTo>
                    <a:pt x="36638" y="56861"/>
                    <a:pt x="20223" y="56861"/>
                    <a:pt x="10122" y="46740"/>
                  </a:cubicBezTo>
                  <a:cubicBezTo>
                    <a:pt x="0" y="36638"/>
                    <a:pt x="0" y="20224"/>
                    <a:pt x="10122" y="10122"/>
                  </a:cubicBezTo>
                  <a:cubicBezTo>
                    <a:pt x="20223" y="1"/>
                    <a:pt x="36638" y="1"/>
                    <a:pt x="46739" y="1012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-782092" y="-799467"/>
              <a:ext cx="1574312" cy="1574312"/>
            </a:xfrm>
            <a:custGeom>
              <a:rect b="b" l="l" r="r" t="t"/>
              <a:pathLst>
                <a:path extrusionOk="0" fill="none" h="45905" w="45905">
                  <a:moveTo>
                    <a:pt x="37738" y="8167"/>
                  </a:moveTo>
                  <a:cubicBezTo>
                    <a:pt x="45905" y="16334"/>
                    <a:pt x="45905" y="29572"/>
                    <a:pt x="37738" y="37738"/>
                  </a:cubicBezTo>
                  <a:cubicBezTo>
                    <a:pt x="29571" y="45905"/>
                    <a:pt x="16334" y="45905"/>
                    <a:pt x="8167" y="37738"/>
                  </a:cubicBezTo>
                  <a:cubicBezTo>
                    <a:pt x="0" y="29572"/>
                    <a:pt x="0" y="16334"/>
                    <a:pt x="8167" y="8167"/>
                  </a:cubicBezTo>
                  <a:cubicBezTo>
                    <a:pt x="16334" y="1"/>
                    <a:pt x="29571" y="1"/>
                    <a:pt x="37738" y="816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-617962" y="-636023"/>
              <a:ext cx="1246760" cy="1247446"/>
            </a:xfrm>
            <a:custGeom>
              <a:rect b="b" l="l" r="r" t="t"/>
              <a:pathLst>
                <a:path extrusionOk="0" fill="none" h="36374" w="36354">
                  <a:moveTo>
                    <a:pt x="25926" y="4277"/>
                  </a:moveTo>
                  <a:cubicBezTo>
                    <a:pt x="33604" y="8554"/>
                    <a:pt x="36353" y="18248"/>
                    <a:pt x="32076" y="25926"/>
                  </a:cubicBezTo>
                  <a:cubicBezTo>
                    <a:pt x="27799" y="33624"/>
                    <a:pt x="18105" y="36373"/>
                    <a:pt x="10428" y="32097"/>
                  </a:cubicBezTo>
                  <a:cubicBezTo>
                    <a:pt x="2750" y="27799"/>
                    <a:pt x="0" y="18105"/>
                    <a:pt x="4277" y="10428"/>
                  </a:cubicBezTo>
                  <a:cubicBezTo>
                    <a:pt x="8554" y="2750"/>
                    <a:pt x="18248" y="0"/>
                    <a:pt x="25926" y="42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-423104" y="-440479"/>
              <a:ext cx="856312" cy="856312"/>
            </a:xfrm>
            <a:custGeom>
              <a:rect b="b" l="l" r="r" t="t"/>
              <a:pathLst>
                <a:path extrusionOk="0" fill="none" h="24969" w="24969">
                  <a:moveTo>
                    <a:pt x="17861" y="2974"/>
                  </a:moveTo>
                  <a:cubicBezTo>
                    <a:pt x="23115" y="5948"/>
                    <a:pt x="24969" y="12607"/>
                    <a:pt x="21995" y="17861"/>
                  </a:cubicBezTo>
                  <a:cubicBezTo>
                    <a:pt x="19042" y="23116"/>
                    <a:pt x="12362" y="24969"/>
                    <a:pt x="7108" y="21996"/>
                  </a:cubicBezTo>
                  <a:cubicBezTo>
                    <a:pt x="1854" y="19022"/>
                    <a:pt x="0" y="12363"/>
                    <a:pt x="2974" y="7108"/>
                  </a:cubicBezTo>
                  <a:cubicBezTo>
                    <a:pt x="5947" y="1854"/>
                    <a:pt x="12607" y="1"/>
                    <a:pt x="17861" y="297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-226155" y="-243530"/>
              <a:ext cx="463085" cy="462399"/>
            </a:xfrm>
            <a:custGeom>
              <a:rect b="b" l="l" r="r" t="t"/>
              <a:pathLst>
                <a:path extrusionOk="0" fill="none" h="13483" w="13503">
                  <a:moveTo>
                    <a:pt x="11609" y="3341"/>
                  </a:moveTo>
                  <a:cubicBezTo>
                    <a:pt x="13503" y="6029"/>
                    <a:pt x="12851" y="9736"/>
                    <a:pt x="10163" y="11609"/>
                  </a:cubicBezTo>
                  <a:cubicBezTo>
                    <a:pt x="7475" y="13483"/>
                    <a:pt x="3768" y="12831"/>
                    <a:pt x="1895" y="10143"/>
                  </a:cubicBezTo>
                  <a:cubicBezTo>
                    <a:pt x="0" y="7455"/>
                    <a:pt x="652" y="3769"/>
                    <a:pt x="3340" y="1875"/>
                  </a:cubicBezTo>
                  <a:cubicBezTo>
                    <a:pt x="6029" y="1"/>
                    <a:pt x="9735" y="653"/>
                    <a:pt x="11609" y="334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18"/>
          <p:cNvGrpSpPr/>
          <p:nvPr/>
        </p:nvGrpSpPr>
        <p:grpSpPr>
          <a:xfrm>
            <a:off x="-1666588" y="3476937"/>
            <a:ext cx="3333179" cy="3333130"/>
            <a:chOff x="-7538424" y="-1175191"/>
            <a:chExt cx="2325853" cy="2325818"/>
          </a:xfrm>
        </p:grpSpPr>
        <p:sp>
          <p:nvSpPr>
            <p:cNvPr id="234" name="Google Shape;234;p18"/>
            <p:cNvSpPr/>
            <p:nvPr/>
          </p:nvSpPr>
          <p:spPr>
            <a:xfrm>
              <a:off x="-7538424" y="-1175191"/>
              <a:ext cx="2325853" cy="2325818"/>
            </a:xfrm>
            <a:custGeom>
              <a:rect b="b" l="l" r="r" t="t"/>
              <a:pathLst>
                <a:path extrusionOk="0" fill="none" h="67818" w="67819">
                  <a:moveTo>
                    <a:pt x="55741" y="12077"/>
                  </a:moveTo>
                  <a:cubicBezTo>
                    <a:pt x="67818" y="24133"/>
                    <a:pt x="67818" y="43684"/>
                    <a:pt x="55741" y="55741"/>
                  </a:cubicBezTo>
                  <a:cubicBezTo>
                    <a:pt x="43685" y="67818"/>
                    <a:pt x="24134" y="67818"/>
                    <a:pt x="12078" y="55741"/>
                  </a:cubicBezTo>
                  <a:cubicBezTo>
                    <a:pt x="1" y="43684"/>
                    <a:pt x="1" y="24133"/>
                    <a:pt x="12078" y="12077"/>
                  </a:cubicBezTo>
                  <a:cubicBezTo>
                    <a:pt x="24134" y="0"/>
                    <a:pt x="43685" y="0"/>
                    <a:pt x="55741" y="120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-7350528" y="-987329"/>
              <a:ext cx="1950048" cy="1950082"/>
            </a:xfrm>
            <a:custGeom>
              <a:rect b="b" l="l" r="r" t="t"/>
              <a:pathLst>
                <a:path extrusionOk="0" fill="none" h="56862" w="56861">
                  <a:moveTo>
                    <a:pt x="46739" y="10122"/>
                  </a:moveTo>
                  <a:cubicBezTo>
                    <a:pt x="56861" y="20224"/>
                    <a:pt x="56861" y="36638"/>
                    <a:pt x="46739" y="46740"/>
                  </a:cubicBezTo>
                  <a:cubicBezTo>
                    <a:pt x="36638" y="56861"/>
                    <a:pt x="20223" y="56861"/>
                    <a:pt x="10122" y="46740"/>
                  </a:cubicBezTo>
                  <a:cubicBezTo>
                    <a:pt x="0" y="36638"/>
                    <a:pt x="0" y="20224"/>
                    <a:pt x="10122" y="10122"/>
                  </a:cubicBezTo>
                  <a:cubicBezTo>
                    <a:pt x="20223" y="1"/>
                    <a:pt x="36638" y="1"/>
                    <a:pt x="46739" y="1012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-7162666" y="-799467"/>
              <a:ext cx="1574312" cy="1574312"/>
            </a:xfrm>
            <a:custGeom>
              <a:rect b="b" l="l" r="r" t="t"/>
              <a:pathLst>
                <a:path extrusionOk="0" fill="none" h="45905" w="45905">
                  <a:moveTo>
                    <a:pt x="37738" y="8167"/>
                  </a:moveTo>
                  <a:cubicBezTo>
                    <a:pt x="45905" y="16334"/>
                    <a:pt x="45905" y="29572"/>
                    <a:pt x="37738" y="37738"/>
                  </a:cubicBezTo>
                  <a:cubicBezTo>
                    <a:pt x="29571" y="45905"/>
                    <a:pt x="16334" y="45905"/>
                    <a:pt x="8167" y="37738"/>
                  </a:cubicBezTo>
                  <a:cubicBezTo>
                    <a:pt x="0" y="29572"/>
                    <a:pt x="0" y="16334"/>
                    <a:pt x="8167" y="8167"/>
                  </a:cubicBezTo>
                  <a:cubicBezTo>
                    <a:pt x="16334" y="1"/>
                    <a:pt x="29571" y="1"/>
                    <a:pt x="37738" y="816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-6998535" y="-636023"/>
              <a:ext cx="1246760" cy="1247446"/>
            </a:xfrm>
            <a:custGeom>
              <a:rect b="b" l="l" r="r" t="t"/>
              <a:pathLst>
                <a:path extrusionOk="0" fill="none" h="36374" w="36354">
                  <a:moveTo>
                    <a:pt x="25926" y="4277"/>
                  </a:moveTo>
                  <a:cubicBezTo>
                    <a:pt x="33604" y="8554"/>
                    <a:pt x="36353" y="18248"/>
                    <a:pt x="32076" y="25926"/>
                  </a:cubicBezTo>
                  <a:cubicBezTo>
                    <a:pt x="27799" y="33624"/>
                    <a:pt x="18105" y="36373"/>
                    <a:pt x="10428" y="32097"/>
                  </a:cubicBezTo>
                  <a:cubicBezTo>
                    <a:pt x="2750" y="27799"/>
                    <a:pt x="0" y="18105"/>
                    <a:pt x="4277" y="10428"/>
                  </a:cubicBezTo>
                  <a:cubicBezTo>
                    <a:pt x="8554" y="2750"/>
                    <a:pt x="18248" y="0"/>
                    <a:pt x="25926" y="42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-6803678" y="-440479"/>
              <a:ext cx="856312" cy="856312"/>
            </a:xfrm>
            <a:custGeom>
              <a:rect b="b" l="l" r="r" t="t"/>
              <a:pathLst>
                <a:path extrusionOk="0" fill="none" h="24969" w="24969">
                  <a:moveTo>
                    <a:pt x="17861" y="2974"/>
                  </a:moveTo>
                  <a:cubicBezTo>
                    <a:pt x="23115" y="5948"/>
                    <a:pt x="24969" y="12607"/>
                    <a:pt x="21995" y="17861"/>
                  </a:cubicBezTo>
                  <a:cubicBezTo>
                    <a:pt x="19042" y="23116"/>
                    <a:pt x="12362" y="24969"/>
                    <a:pt x="7108" y="21996"/>
                  </a:cubicBezTo>
                  <a:cubicBezTo>
                    <a:pt x="1854" y="19022"/>
                    <a:pt x="0" y="12363"/>
                    <a:pt x="2974" y="7108"/>
                  </a:cubicBezTo>
                  <a:cubicBezTo>
                    <a:pt x="5947" y="1854"/>
                    <a:pt x="12607" y="1"/>
                    <a:pt x="17861" y="297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-6606728" y="-243530"/>
              <a:ext cx="463085" cy="462399"/>
            </a:xfrm>
            <a:custGeom>
              <a:rect b="b" l="l" r="r" t="t"/>
              <a:pathLst>
                <a:path extrusionOk="0" fill="none" h="13483" w="13503">
                  <a:moveTo>
                    <a:pt x="11609" y="3341"/>
                  </a:moveTo>
                  <a:cubicBezTo>
                    <a:pt x="13503" y="6029"/>
                    <a:pt x="12851" y="9736"/>
                    <a:pt x="10163" y="11609"/>
                  </a:cubicBezTo>
                  <a:cubicBezTo>
                    <a:pt x="7475" y="13483"/>
                    <a:pt x="3768" y="12831"/>
                    <a:pt x="1895" y="10143"/>
                  </a:cubicBezTo>
                  <a:cubicBezTo>
                    <a:pt x="0" y="7455"/>
                    <a:pt x="652" y="3769"/>
                    <a:pt x="3340" y="1875"/>
                  </a:cubicBezTo>
                  <a:cubicBezTo>
                    <a:pt x="6029" y="1"/>
                    <a:pt x="9735" y="653"/>
                    <a:pt x="11609" y="334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18"/>
          <p:cNvGrpSpPr/>
          <p:nvPr/>
        </p:nvGrpSpPr>
        <p:grpSpPr>
          <a:xfrm>
            <a:off x="713225" y="394888"/>
            <a:ext cx="4854000" cy="289200"/>
            <a:chOff x="713225" y="394888"/>
            <a:chExt cx="4854000" cy="289200"/>
          </a:xfrm>
        </p:grpSpPr>
        <p:cxnSp>
          <p:nvCxnSpPr>
            <p:cNvPr id="241" name="Google Shape;241;p18"/>
            <p:cNvCxnSpPr/>
            <p:nvPr/>
          </p:nvCxnSpPr>
          <p:spPr>
            <a:xfrm>
              <a:off x="713225" y="539500"/>
              <a:ext cx="4854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2" name="Google Shape;242;p18"/>
            <p:cNvSpPr/>
            <p:nvPr/>
          </p:nvSpPr>
          <p:spPr>
            <a:xfrm rot="5400000">
              <a:off x="660575" y="447538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 rot="5400000">
              <a:off x="980850" y="447538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 rot="5400000">
              <a:off x="1301125" y="447538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18"/>
          <p:cNvGrpSpPr/>
          <p:nvPr/>
        </p:nvGrpSpPr>
        <p:grpSpPr>
          <a:xfrm>
            <a:off x="3533475" y="4454813"/>
            <a:ext cx="4851400" cy="289200"/>
            <a:chOff x="3533475" y="4454813"/>
            <a:chExt cx="4851400" cy="289200"/>
          </a:xfrm>
        </p:grpSpPr>
        <p:cxnSp>
          <p:nvCxnSpPr>
            <p:cNvPr id="246" name="Google Shape;246;p18"/>
            <p:cNvCxnSpPr/>
            <p:nvPr/>
          </p:nvCxnSpPr>
          <p:spPr>
            <a:xfrm>
              <a:off x="3533475" y="4599425"/>
              <a:ext cx="48513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7" name="Google Shape;247;p18"/>
            <p:cNvSpPr/>
            <p:nvPr/>
          </p:nvSpPr>
          <p:spPr>
            <a:xfrm rot="5400000">
              <a:off x="7507775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 rot="5400000">
              <a:off x="7828050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 rot="5400000">
              <a:off x="8148325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/>
          <p:nvPr>
            <p:ph type="title"/>
          </p:nvPr>
        </p:nvSpPr>
        <p:spPr>
          <a:xfrm>
            <a:off x="4657300" y="1095575"/>
            <a:ext cx="3811800" cy="14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2" name="Google Shape;252;p19"/>
          <p:cNvSpPr txBox="1"/>
          <p:nvPr>
            <p:ph idx="1" type="subTitle"/>
          </p:nvPr>
        </p:nvSpPr>
        <p:spPr>
          <a:xfrm>
            <a:off x="4830550" y="2712250"/>
            <a:ext cx="34653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cxnSp>
        <p:nvCxnSpPr>
          <p:cNvPr id="253" name="Google Shape;253;p19"/>
          <p:cNvCxnSpPr/>
          <p:nvPr/>
        </p:nvCxnSpPr>
        <p:spPr>
          <a:xfrm>
            <a:off x="-425225" y="4599425"/>
            <a:ext cx="8810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19"/>
          <p:cNvSpPr/>
          <p:nvPr/>
        </p:nvSpPr>
        <p:spPr>
          <a:xfrm rot="5400000">
            <a:off x="7507775" y="4507463"/>
            <a:ext cx="289200" cy="183900"/>
          </a:xfrm>
          <a:prstGeom prst="triangle">
            <a:avLst>
              <a:gd fmla="val 49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 rot="5400000">
            <a:off x="7828050" y="4507463"/>
            <a:ext cx="289200" cy="183900"/>
          </a:xfrm>
          <a:prstGeom prst="triangle">
            <a:avLst>
              <a:gd fmla="val 49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 rot="5400000">
            <a:off x="8148325" y="4507463"/>
            <a:ext cx="289200" cy="183900"/>
          </a:xfrm>
          <a:prstGeom prst="triangle">
            <a:avLst>
              <a:gd fmla="val 49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9" name="Google Shape;259;p20"/>
          <p:cNvSpPr txBox="1"/>
          <p:nvPr>
            <p:ph idx="1" type="body"/>
          </p:nvPr>
        </p:nvSpPr>
        <p:spPr>
          <a:xfrm>
            <a:off x="2581800" y="1690625"/>
            <a:ext cx="3980400" cy="22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0" name="Google Shape;260;p20"/>
          <p:cNvSpPr/>
          <p:nvPr/>
        </p:nvSpPr>
        <p:spPr>
          <a:xfrm rot="5400000">
            <a:off x="7626725" y="4197425"/>
            <a:ext cx="804000" cy="804000"/>
          </a:xfrm>
          <a:prstGeom prst="star8">
            <a:avLst>
              <a:gd fmla="val 2467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" name="Google Shape;261;p20"/>
          <p:cNvCxnSpPr>
            <a:stCxn id="260" idx="2"/>
          </p:cNvCxnSpPr>
          <p:nvPr/>
        </p:nvCxnSpPr>
        <p:spPr>
          <a:xfrm rot="10800000">
            <a:off x="-483475" y="4599425"/>
            <a:ext cx="8110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2" name="Google Shape;262;p20"/>
          <p:cNvGrpSpPr/>
          <p:nvPr/>
        </p:nvGrpSpPr>
        <p:grpSpPr>
          <a:xfrm>
            <a:off x="568625" y="-290750"/>
            <a:ext cx="289200" cy="4043700"/>
            <a:chOff x="568625" y="-290750"/>
            <a:chExt cx="289200" cy="4043700"/>
          </a:xfrm>
        </p:grpSpPr>
        <p:cxnSp>
          <p:nvCxnSpPr>
            <p:cNvPr id="263" name="Google Shape;263;p20"/>
            <p:cNvCxnSpPr/>
            <p:nvPr/>
          </p:nvCxnSpPr>
          <p:spPr>
            <a:xfrm>
              <a:off x="713225" y="-290750"/>
              <a:ext cx="0" cy="40437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4" name="Google Shape;264;p20"/>
            <p:cNvSpPr/>
            <p:nvPr/>
          </p:nvSpPr>
          <p:spPr>
            <a:xfrm rot="10800000">
              <a:off x="568625" y="23591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 rot="10800000">
              <a:off x="568625" y="2679438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 rot="10800000">
              <a:off x="568625" y="299971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2292450" y="2456975"/>
            <a:ext cx="45591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3"/>
          <p:cNvSpPr txBox="1"/>
          <p:nvPr>
            <p:ph idx="1" type="subTitle"/>
          </p:nvPr>
        </p:nvSpPr>
        <p:spPr>
          <a:xfrm>
            <a:off x="3108150" y="3307975"/>
            <a:ext cx="29277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33" name="Google Shape;33;p3"/>
          <p:cNvSpPr txBox="1"/>
          <p:nvPr>
            <p:ph hasCustomPrompt="1" idx="2" type="title"/>
          </p:nvPr>
        </p:nvSpPr>
        <p:spPr>
          <a:xfrm>
            <a:off x="4016550" y="1110942"/>
            <a:ext cx="1110900" cy="111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34" name="Google Shape;34;p3"/>
          <p:cNvGrpSpPr/>
          <p:nvPr/>
        </p:nvGrpSpPr>
        <p:grpSpPr>
          <a:xfrm>
            <a:off x="571425" y="540613"/>
            <a:ext cx="2616350" cy="2483075"/>
            <a:chOff x="571425" y="540613"/>
            <a:chExt cx="2616350" cy="2483075"/>
          </a:xfrm>
        </p:grpSpPr>
        <p:sp>
          <p:nvSpPr>
            <p:cNvPr id="35" name="Google Shape;35;p3"/>
            <p:cNvSpPr/>
            <p:nvPr/>
          </p:nvSpPr>
          <p:spPr>
            <a:xfrm>
              <a:off x="717275" y="540613"/>
              <a:ext cx="2470500" cy="2483075"/>
            </a:xfrm>
            <a:custGeom>
              <a:rect b="b" l="l" r="r" t="t"/>
              <a:pathLst>
                <a:path extrusionOk="0" h="99323" w="98820">
                  <a:moveTo>
                    <a:pt x="0" y="99323"/>
                  </a:moveTo>
                  <a:lnTo>
                    <a:pt x="0" y="0"/>
                  </a:lnTo>
                  <a:lnTo>
                    <a:pt x="9882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6" name="Google Shape;36;p3"/>
            <p:cNvSpPr/>
            <p:nvPr/>
          </p:nvSpPr>
          <p:spPr>
            <a:xfrm>
              <a:off x="583350" y="2010475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83350" y="1690200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571425" y="1369925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7477412" y="3476937"/>
            <a:ext cx="3333179" cy="3333130"/>
            <a:chOff x="-1157850" y="-1175191"/>
            <a:chExt cx="2325853" cy="2325818"/>
          </a:xfrm>
        </p:grpSpPr>
        <p:sp>
          <p:nvSpPr>
            <p:cNvPr id="40" name="Google Shape;40;p3"/>
            <p:cNvSpPr/>
            <p:nvPr/>
          </p:nvSpPr>
          <p:spPr>
            <a:xfrm>
              <a:off x="-1157850" y="-1175191"/>
              <a:ext cx="2325853" cy="2325818"/>
            </a:xfrm>
            <a:custGeom>
              <a:rect b="b" l="l" r="r" t="t"/>
              <a:pathLst>
                <a:path extrusionOk="0" fill="none" h="67818" w="67819">
                  <a:moveTo>
                    <a:pt x="55741" y="12077"/>
                  </a:moveTo>
                  <a:cubicBezTo>
                    <a:pt x="67818" y="24133"/>
                    <a:pt x="67818" y="43684"/>
                    <a:pt x="55741" y="55741"/>
                  </a:cubicBezTo>
                  <a:cubicBezTo>
                    <a:pt x="43685" y="67818"/>
                    <a:pt x="24134" y="67818"/>
                    <a:pt x="12078" y="55741"/>
                  </a:cubicBezTo>
                  <a:cubicBezTo>
                    <a:pt x="1" y="43684"/>
                    <a:pt x="1" y="24133"/>
                    <a:pt x="12078" y="12077"/>
                  </a:cubicBezTo>
                  <a:cubicBezTo>
                    <a:pt x="24134" y="0"/>
                    <a:pt x="43685" y="0"/>
                    <a:pt x="55741" y="120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-969954" y="-987329"/>
              <a:ext cx="1950048" cy="1950082"/>
            </a:xfrm>
            <a:custGeom>
              <a:rect b="b" l="l" r="r" t="t"/>
              <a:pathLst>
                <a:path extrusionOk="0" fill="none" h="56862" w="56861">
                  <a:moveTo>
                    <a:pt x="46739" y="10122"/>
                  </a:moveTo>
                  <a:cubicBezTo>
                    <a:pt x="56861" y="20224"/>
                    <a:pt x="56861" y="36638"/>
                    <a:pt x="46739" y="46740"/>
                  </a:cubicBezTo>
                  <a:cubicBezTo>
                    <a:pt x="36638" y="56861"/>
                    <a:pt x="20223" y="56861"/>
                    <a:pt x="10122" y="46740"/>
                  </a:cubicBezTo>
                  <a:cubicBezTo>
                    <a:pt x="0" y="36638"/>
                    <a:pt x="0" y="20224"/>
                    <a:pt x="10122" y="10122"/>
                  </a:cubicBezTo>
                  <a:cubicBezTo>
                    <a:pt x="20223" y="1"/>
                    <a:pt x="36638" y="1"/>
                    <a:pt x="46739" y="1012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782092" y="-799467"/>
              <a:ext cx="1574312" cy="1574312"/>
            </a:xfrm>
            <a:custGeom>
              <a:rect b="b" l="l" r="r" t="t"/>
              <a:pathLst>
                <a:path extrusionOk="0" fill="none" h="45905" w="45905">
                  <a:moveTo>
                    <a:pt x="37738" y="8167"/>
                  </a:moveTo>
                  <a:cubicBezTo>
                    <a:pt x="45905" y="16334"/>
                    <a:pt x="45905" y="29572"/>
                    <a:pt x="37738" y="37738"/>
                  </a:cubicBezTo>
                  <a:cubicBezTo>
                    <a:pt x="29571" y="45905"/>
                    <a:pt x="16334" y="45905"/>
                    <a:pt x="8167" y="37738"/>
                  </a:cubicBezTo>
                  <a:cubicBezTo>
                    <a:pt x="0" y="29572"/>
                    <a:pt x="0" y="16334"/>
                    <a:pt x="8167" y="8167"/>
                  </a:cubicBezTo>
                  <a:cubicBezTo>
                    <a:pt x="16334" y="1"/>
                    <a:pt x="29571" y="1"/>
                    <a:pt x="37738" y="816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617962" y="-636023"/>
              <a:ext cx="1246760" cy="1247446"/>
            </a:xfrm>
            <a:custGeom>
              <a:rect b="b" l="l" r="r" t="t"/>
              <a:pathLst>
                <a:path extrusionOk="0" fill="none" h="36374" w="36354">
                  <a:moveTo>
                    <a:pt x="25926" y="4277"/>
                  </a:moveTo>
                  <a:cubicBezTo>
                    <a:pt x="33604" y="8554"/>
                    <a:pt x="36353" y="18248"/>
                    <a:pt x="32076" y="25926"/>
                  </a:cubicBezTo>
                  <a:cubicBezTo>
                    <a:pt x="27799" y="33624"/>
                    <a:pt x="18105" y="36373"/>
                    <a:pt x="10428" y="32097"/>
                  </a:cubicBezTo>
                  <a:cubicBezTo>
                    <a:pt x="2750" y="27799"/>
                    <a:pt x="0" y="18105"/>
                    <a:pt x="4277" y="10428"/>
                  </a:cubicBezTo>
                  <a:cubicBezTo>
                    <a:pt x="8554" y="2750"/>
                    <a:pt x="18248" y="0"/>
                    <a:pt x="25926" y="42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-423104" y="-440479"/>
              <a:ext cx="856312" cy="856312"/>
            </a:xfrm>
            <a:custGeom>
              <a:rect b="b" l="l" r="r" t="t"/>
              <a:pathLst>
                <a:path extrusionOk="0" fill="none" h="24969" w="24969">
                  <a:moveTo>
                    <a:pt x="17861" y="2974"/>
                  </a:moveTo>
                  <a:cubicBezTo>
                    <a:pt x="23115" y="5948"/>
                    <a:pt x="24969" y="12607"/>
                    <a:pt x="21995" y="17861"/>
                  </a:cubicBezTo>
                  <a:cubicBezTo>
                    <a:pt x="19042" y="23116"/>
                    <a:pt x="12362" y="24969"/>
                    <a:pt x="7108" y="21996"/>
                  </a:cubicBezTo>
                  <a:cubicBezTo>
                    <a:pt x="1854" y="19022"/>
                    <a:pt x="0" y="12363"/>
                    <a:pt x="2974" y="7108"/>
                  </a:cubicBezTo>
                  <a:cubicBezTo>
                    <a:pt x="5947" y="1854"/>
                    <a:pt x="12607" y="1"/>
                    <a:pt x="17861" y="297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-226155" y="-243530"/>
              <a:ext cx="463085" cy="462399"/>
            </a:xfrm>
            <a:custGeom>
              <a:rect b="b" l="l" r="r" t="t"/>
              <a:pathLst>
                <a:path extrusionOk="0" fill="none" h="13483" w="13503">
                  <a:moveTo>
                    <a:pt x="11609" y="3341"/>
                  </a:moveTo>
                  <a:cubicBezTo>
                    <a:pt x="13503" y="6029"/>
                    <a:pt x="12851" y="9736"/>
                    <a:pt x="10163" y="11609"/>
                  </a:cubicBezTo>
                  <a:cubicBezTo>
                    <a:pt x="7475" y="13483"/>
                    <a:pt x="3768" y="12831"/>
                    <a:pt x="1895" y="10143"/>
                  </a:cubicBezTo>
                  <a:cubicBezTo>
                    <a:pt x="0" y="7455"/>
                    <a:pt x="652" y="3769"/>
                    <a:pt x="3340" y="1875"/>
                  </a:cubicBezTo>
                  <a:cubicBezTo>
                    <a:pt x="6029" y="1"/>
                    <a:pt x="9735" y="653"/>
                    <a:pt x="11609" y="334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_1_2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/>
          <p:nvPr>
            <p:ph type="title"/>
          </p:nvPr>
        </p:nvSpPr>
        <p:spPr>
          <a:xfrm>
            <a:off x="4572125" y="1758963"/>
            <a:ext cx="38586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9" name="Google Shape;269;p21"/>
          <p:cNvSpPr txBox="1"/>
          <p:nvPr>
            <p:ph idx="1" type="subTitle"/>
          </p:nvPr>
        </p:nvSpPr>
        <p:spPr>
          <a:xfrm>
            <a:off x="4572125" y="2388650"/>
            <a:ext cx="38586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270" name="Google Shape;270;p21"/>
          <p:cNvGrpSpPr/>
          <p:nvPr/>
        </p:nvGrpSpPr>
        <p:grpSpPr>
          <a:xfrm>
            <a:off x="7706260" y="-1403809"/>
            <a:ext cx="2887081" cy="2887038"/>
            <a:chOff x="-1157850" y="-1175191"/>
            <a:chExt cx="2325853" cy="2325818"/>
          </a:xfrm>
        </p:grpSpPr>
        <p:sp>
          <p:nvSpPr>
            <p:cNvPr id="271" name="Google Shape;271;p21"/>
            <p:cNvSpPr/>
            <p:nvPr/>
          </p:nvSpPr>
          <p:spPr>
            <a:xfrm>
              <a:off x="-1157850" y="-1175191"/>
              <a:ext cx="2325853" cy="2325818"/>
            </a:xfrm>
            <a:custGeom>
              <a:rect b="b" l="l" r="r" t="t"/>
              <a:pathLst>
                <a:path extrusionOk="0" fill="none" h="67818" w="67819">
                  <a:moveTo>
                    <a:pt x="55741" y="12077"/>
                  </a:moveTo>
                  <a:cubicBezTo>
                    <a:pt x="67818" y="24133"/>
                    <a:pt x="67818" y="43684"/>
                    <a:pt x="55741" y="55741"/>
                  </a:cubicBezTo>
                  <a:cubicBezTo>
                    <a:pt x="43685" y="67818"/>
                    <a:pt x="24134" y="67818"/>
                    <a:pt x="12078" y="55741"/>
                  </a:cubicBezTo>
                  <a:cubicBezTo>
                    <a:pt x="1" y="43684"/>
                    <a:pt x="1" y="24133"/>
                    <a:pt x="12078" y="12077"/>
                  </a:cubicBezTo>
                  <a:cubicBezTo>
                    <a:pt x="24134" y="0"/>
                    <a:pt x="43685" y="0"/>
                    <a:pt x="55741" y="120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-969954" y="-987329"/>
              <a:ext cx="1950048" cy="1950082"/>
            </a:xfrm>
            <a:custGeom>
              <a:rect b="b" l="l" r="r" t="t"/>
              <a:pathLst>
                <a:path extrusionOk="0" fill="none" h="56862" w="56861">
                  <a:moveTo>
                    <a:pt x="46739" y="10122"/>
                  </a:moveTo>
                  <a:cubicBezTo>
                    <a:pt x="56861" y="20224"/>
                    <a:pt x="56861" y="36638"/>
                    <a:pt x="46739" y="46740"/>
                  </a:cubicBezTo>
                  <a:cubicBezTo>
                    <a:pt x="36638" y="56861"/>
                    <a:pt x="20223" y="56861"/>
                    <a:pt x="10122" y="46740"/>
                  </a:cubicBezTo>
                  <a:cubicBezTo>
                    <a:pt x="0" y="36638"/>
                    <a:pt x="0" y="20224"/>
                    <a:pt x="10122" y="10122"/>
                  </a:cubicBezTo>
                  <a:cubicBezTo>
                    <a:pt x="20223" y="1"/>
                    <a:pt x="36638" y="1"/>
                    <a:pt x="46739" y="1012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-782092" y="-799467"/>
              <a:ext cx="1574312" cy="1574312"/>
            </a:xfrm>
            <a:custGeom>
              <a:rect b="b" l="l" r="r" t="t"/>
              <a:pathLst>
                <a:path extrusionOk="0" fill="none" h="45905" w="45905">
                  <a:moveTo>
                    <a:pt x="37738" y="8167"/>
                  </a:moveTo>
                  <a:cubicBezTo>
                    <a:pt x="45905" y="16334"/>
                    <a:pt x="45905" y="29572"/>
                    <a:pt x="37738" y="37738"/>
                  </a:cubicBezTo>
                  <a:cubicBezTo>
                    <a:pt x="29571" y="45905"/>
                    <a:pt x="16334" y="45905"/>
                    <a:pt x="8167" y="37738"/>
                  </a:cubicBezTo>
                  <a:cubicBezTo>
                    <a:pt x="0" y="29572"/>
                    <a:pt x="0" y="16334"/>
                    <a:pt x="8167" y="8167"/>
                  </a:cubicBezTo>
                  <a:cubicBezTo>
                    <a:pt x="16334" y="1"/>
                    <a:pt x="29571" y="1"/>
                    <a:pt x="37738" y="816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-617962" y="-636023"/>
              <a:ext cx="1246760" cy="1247446"/>
            </a:xfrm>
            <a:custGeom>
              <a:rect b="b" l="l" r="r" t="t"/>
              <a:pathLst>
                <a:path extrusionOk="0" fill="none" h="36374" w="36354">
                  <a:moveTo>
                    <a:pt x="25926" y="4277"/>
                  </a:moveTo>
                  <a:cubicBezTo>
                    <a:pt x="33604" y="8554"/>
                    <a:pt x="36353" y="18248"/>
                    <a:pt x="32076" y="25926"/>
                  </a:cubicBezTo>
                  <a:cubicBezTo>
                    <a:pt x="27799" y="33624"/>
                    <a:pt x="18105" y="36373"/>
                    <a:pt x="10428" y="32097"/>
                  </a:cubicBezTo>
                  <a:cubicBezTo>
                    <a:pt x="2750" y="27799"/>
                    <a:pt x="0" y="18105"/>
                    <a:pt x="4277" y="10428"/>
                  </a:cubicBezTo>
                  <a:cubicBezTo>
                    <a:pt x="8554" y="2750"/>
                    <a:pt x="18248" y="0"/>
                    <a:pt x="25926" y="42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-423104" y="-440479"/>
              <a:ext cx="856312" cy="856312"/>
            </a:xfrm>
            <a:custGeom>
              <a:rect b="b" l="l" r="r" t="t"/>
              <a:pathLst>
                <a:path extrusionOk="0" fill="none" h="24969" w="24969">
                  <a:moveTo>
                    <a:pt x="17861" y="2974"/>
                  </a:moveTo>
                  <a:cubicBezTo>
                    <a:pt x="23115" y="5948"/>
                    <a:pt x="24969" y="12607"/>
                    <a:pt x="21995" y="17861"/>
                  </a:cubicBezTo>
                  <a:cubicBezTo>
                    <a:pt x="19042" y="23116"/>
                    <a:pt x="12362" y="24969"/>
                    <a:pt x="7108" y="21996"/>
                  </a:cubicBezTo>
                  <a:cubicBezTo>
                    <a:pt x="1854" y="19022"/>
                    <a:pt x="0" y="12363"/>
                    <a:pt x="2974" y="7108"/>
                  </a:cubicBezTo>
                  <a:cubicBezTo>
                    <a:pt x="5947" y="1854"/>
                    <a:pt x="12607" y="1"/>
                    <a:pt x="17861" y="297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-226155" y="-243530"/>
              <a:ext cx="463085" cy="462399"/>
            </a:xfrm>
            <a:custGeom>
              <a:rect b="b" l="l" r="r" t="t"/>
              <a:pathLst>
                <a:path extrusionOk="0" fill="none" h="13483" w="13503">
                  <a:moveTo>
                    <a:pt x="11609" y="3341"/>
                  </a:moveTo>
                  <a:cubicBezTo>
                    <a:pt x="13503" y="6029"/>
                    <a:pt x="12851" y="9736"/>
                    <a:pt x="10163" y="11609"/>
                  </a:cubicBezTo>
                  <a:cubicBezTo>
                    <a:pt x="7475" y="13483"/>
                    <a:pt x="3768" y="12831"/>
                    <a:pt x="1895" y="10143"/>
                  </a:cubicBezTo>
                  <a:cubicBezTo>
                    <a:pt x="0" y="7455"/>
                    <a:pt x="652" y="3769"/>
                    <a:pt x="3340" y="1875"/>
                  </a:cubicBezTo>
                  <a:cubicBezTo>
                    <a:pt x="6029" y="1"/>
                    <a:pt x="9735" y="653"/>
                    <a:pt x="11609" y="334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21"/>
          <p:cNvGrpSpPr/>
          <p:nvPr/>
        </p:nvGrpSpPr>
        <p:grpSpPr>
          <a:xfrm>
            <a:off x="-768450" y="4454813"/>
            <a:ext cx="4408200" cy="289200"/>
            <a:chOff x="-768450" y="4454813"/>
            <a:chExt cx="4408200" cy="289200"/>
          </a:xfrm>
        </p:grpSpPr>
        <p:cxnSp>
          <p:nvCxnSpPr>
            <p:cNvPr id="278" name="Google Shape;278;p21"/>
            <p:cNvCxnSpPr>
              <a:stCxn id="279" idx="0"/>
            </p:cNvCxnSpPr>
            <p:nvPr/>
          </p:nvCxnSpPr>
          <p:spPr>
            <a:xfrm rot="10800000">
              <a:off x="-768450" y="4598088"/>
              <a:ext cx="4408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0" name="Google Shape;280;p21"/>
            <p:cNvSpPr/>
            <p:nvPr/>
          </p:nvSpPr>
          <p:spPr>
            <a:xfrm rot="5400000">
              <a:off x="2762650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 rot="5400000">
              <a:off x="3082925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 rot="5400000">
              <a:off x="3403200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 rot="5400000">
              <a:off x="660575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 rot="5400000">
              <a:off x="980850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 rot="5400000">
              <a:off x="1301125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_1_1_1_1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7" name="Google Shape;287;p22"/>
          <p:cNvSpPr txBox="1"/>
          <p:nvPr>
            <p:ph idx="1" type="subTitle"/>
          </p:nvPr>
        </p:nvSpPr>
        <p:spPr>
          <a:xfrm>
            <a:off x="3346525" y="2039475"/>
            <a:ext cx="36141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2"/>
          <p:cNvSpPr txBox="1"/>
          <p:nvPr>
            <p:ph idx="2" type="subTitle"/>
          </p:nvPr>
        </p:nvSpPr>
        <p:spPr>
          <a:xfrm>
            <a:off x="3346525" y="1678675"/>
            <a:ext cx="3614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289" name="Google Shape;289;p22"/>
          <p:cNvSpPr txBox="1"/>
          <p:nvPr>
            <p:ph idx="3" type="subTitle"/>
          </p:nvPr>
        </p:nvSpPr>
        <p:spPr>
          <a:xfrm>
            <a:off x="3346525" y="3569175"/>
            <a:ext cx="36141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2"/>
          <p:cNvSpPr txBox="1"/>
          <p:nvPr>
            <p:ph idx="4" type="subTitle"/>
          </p:nvPr>
        </p:nvSpPr>
        <p:spPr>
          <a:xfrm>
            <a:off x="3346525" y="3208375"/>
            <a:ext cx="3614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291" name="Google Shape;291;p22"/>
          <p:cNvSpPr/>
          <p:nvPr/>
        </p:nvSpPr>
        <p:spPr>
          <a:xfrm rot="-5400000">
            <a:off x="719500" y="2122638"/>
            <a:ext cx="2470500" cy="2483075"/>
          </a:xfrm>
          <a:custGeom>
            <a:rect b="b" l="l" r="r" t="t"/>
            <a:pathLst>
              <a:path extrusionOk="0" h="99323" w="98820">
                <a:moveTo>
                  <a:pt x="0" y="99323"/>
                </a:moveTo>
                <a:lnTo>
                  <a:pt x="0" y="0"/>
                </a:lnTo>
                <a:lnTo>
                  <a:pt x="9882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2" name="Google Shape;292;p22"/>
          <p:cNvSpPr/>
          <p:nvPr/>
        </p:nvSpPr>
        <p:spPr>
          <a:xfrm>
            <a:off x="568625" y="2769463"/>
            <a:ext cx="289200" cy="183900"/>
          </a:xfrm>
          <a:prstGeom prst="triangle">
            <a:avLst>
              <a:gd fmla="val 49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568625" y="2449188"/>
            <a:ext cx="289200" cy="183900"/>
          </a:xfrm>
          <a:prstGeom prst="triangle">
            <a:avLst>
              <a:gd fmla="val 49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568625" y="2128913"/>
            <a:ext cx="289200" cy="183900"/>
          </a:xfrm>
          <a:prstGeom prst="triangle">
            <a:avLst>
              <a:gd fmla="val 49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_1_1_1_1_1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7" name="Google Shape;297;p23"/>
          <p:cNvSpPr txBox="1"/>
          <p:nvPr>
            <p:ph idx="1" type="subTitle"/>
          </p:nvPr>
        </p:nvSpPr>
        <p:spPr>
          <a:xfrm>
            <a:off x="1130400" y="1328850"/>
            <a:ext cx="6883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3"/>
          <p:cNvSpPr txBox="1"/>
          <p:nvPr>
            <p:ph idx="2" type="body"/>
          </p:nvPr>
        </p:nvSpPr>
        <p:spPr>
          <a:xfrm>
            <a:off x="1130250" y="1729050"/>
            <a:ext cx="3441600" cy="23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9" name="Google Shape;299;p23"/>
          <p:cNvSpPr txBox="1"/>
          <p:nvPr>
            <p:ph idx="3" type="body"/>
          </p:nvPr>
        </p:nvSpPr>
        <p:spPr>
          <a:xfrm>
            <a:off x="4571850" y="1729050"/>
            <a:ext cx="3441600" cy="23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300" name="Google Shape;300;p23"/>
          <p:cNvGrpSpPr/>
          <p:nvPr/>
        </p:nvGrpSpPr>
        <p:grpSpPr>
          <a:xfrm>
            <a:off x="-1450936" y="-1446791"/>
            <a:ext cx="2887081" cy="2887038"/>
            <a:chOff x="-1157850" y="-1175191"/>
            <a:chExt cx="2325853" cy="2325818"/>
          </a:xfrm>
        </p:grpSpPr>
        <p:sp>
          <p:nvSpPr>
            <p:cNvPr id="301" name="Google Shape;301;p23"/>
            <p:cNvSpPr/>
            <p:nvPr/>
          </p:nvSpPr>
          <p:spPr>
            <a:xfrm>
              <a:off x="-1157850" y="-1175191"/>
              <a:ext cx="2325853" cy="2325818"/>
            </a:xfrm>
            <a:custGeom>
              <a:rect b="b" l="l" r="r" t="t"/>
              <a:pathLst>
                <a:path extrusionOk="0" fill="none" h="67818" w="67819">
                  <a:moveTo>
                    <a:pt x="55741" y="12077"/>
                  </a:moveTo>
                  <a:cubicBezTo>
                    <a:pt x="67818" y="24133"/>
                    <a:pt x="67818" y="43684"/>
                    <a:pt x="55741" y="55741"/>
                  </a:cubicBezTo>
                  <a:cubicBezTo>
                    <a:pt x="43685" y="67818"/>
                    <a:pt x="24134" y="67818"/>
                    <a:pt x="12078" y="55741"/>
                  </a:cubicBezTo>
                  <a:cubicBezTo>
                    <a:pt x="1" y="43684"/>
                    <a:pt x="1" y="24133"/>
                    <a:pt x="12078" y="12077"/>
                  </a:cubicBezTo>
                  <a:cubicBezTo>
                    <a:pt x="24134" y="0"/>
                    <a:pt x="43685" y="0"/>
                    <a:pt x="55741" y="120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-969954" y="-987329"/>
              <a:ext cx="1950048" cy="1950082"/>
            </a:xfrm>
            <a:custGeom>
              <a:rect b="b" l="l" r="r" t="t"/>
              <a:pathLst>
                <a:path extrusionOk="0" fill="none" h="56862" w="56861">
                  <a:moveTo>
                    <a:pt x="46739" y="10122"/>
                  </a:moveTo>
                  <a:cubicBezTo>
                    <a:pt x="56861" y="20224"/>
                    <a:pt x="56861" y="36638"/>
                    <a:pt x="46739" y="46740"/>
                  </a:cubicBezTo>
                  <a:cubicBezTo>
                    <a:pt x="36638" y="56861"/>
                    <a:pt x="20223" y="56861"/>
                    <a:pt x="10122" y="46740"/>
                  </a:cubicBezTo>
                  <a:cubicBezTo>
                    <a:pt x="0" y="36638"/>
                    <a:pt x="0" y="20224"/>
                    <a:pt x="10122" y="10122"/>
                  </a:cubicBezTo>
                  <a:cubicBezTo>
                    <a:pt x="20223" y="1"/>
                    <a:pt x="36638" y="1"/>
                    <a:pt x="46739" y="1012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-782092" y="-799467"/>
              <a:ext cx="1574312" cy="1574312"/>
            </a:xfrm>
            <a:custGeom>
              <a:rect b="b" l="l" r="r" t="t"/>
              <a:pathLst>
                <a:path extrusionOk="0" fill="none" h="45905" w="45905">
                  <a:moveTo>
                    <a:pt x="37738" y="8167"/>
                  </a:moveTo>
                  <a:cubicBezTo>
                    <a:pt x="45905" y="16334"/>
                    <a:pt x="45905" y="29572"/>
                    <a:pt x="37738" y="37738"/>
                  </a:cubicBezTo>
                  <a:cubicBezTo>
                    <a:pt x="29571" y="45905"/>
                    <a:pt x="16334" y="45905"/>
                    <a:pt x="8167" y="37738"/>
                  </a:cubicBezTo>
                  <a:cubicBezTo>
                    <a:pt x="0" y="29572"/>
                    <a:pt x="0" y="16334"/>
                    <a:pt x="8167" y="8167"/>
                  </a:cubicBezTo>
                  <a:cubicBezTo>
                    <a:pt x="16334" y="1"/>
                    <a:pt x="29571" y="1"/>
                    <a:pt x="37738" y="816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-617962" y="-636023"/>
              <a:ext cx="1246760" cy="1247446"/>
            </a:xfrm>
            <a:custGeom>
              <a:rect b="b" l="l" r="r" t="t"/>
              <a:pathLst>
                <a:path extrusionOk="0" fill="none" h="36374" w="36354">
                  <a:moveTo>
                    <a:pt x="25926" y="4277"/>
                  </a:moveTo>
                  <a:cubicBezTo>
                    <a:pt x="33604" y="8554"/>
                    <a:pt x="36353" y="18248"/>
                    <a:pt x="32076" y="25926"/>
                  </a:cubicBezTo>
                  <a:cubicBezTo>
                    <a:pt x="27799" y="33624"/>
                    <a:pt x="18105" y="36373"/>
                    <a:pt x="10428" y="32097"/>
                  </a:cubicBezTo>
                  <a:cubicBezTo>
                    <a:pt x="2750" y="27799"/>
                    <a:pt x="0" y="18105"/>
                    <a:pt x="4277" y="10428"/>
                  </a:cubicBezTo>
                  <a:cubicBezTo>
                    <a:pt x="8554" y="2750"/>
                    <a:pt x="18248" y="0"/>
                    <a:pt x="25926" y="42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-423104" y="-440479"/>
              <a:ext cx="856312" cy="856312"/>
            </a:xfrm>
            <a:custGeom>
              <a:rect b="b" l="l" r="r" t="t"/>
              <a:pathLst>
                <a:path extrusionOk="0" fill="none" h="24969" w="24969">
                  <a:moveTo>
                    <a:pt x="17861" y="2974"/>
                  </a:moveTo>
                  <a:cubicBezTo>
                    <a:pt x="23115" y="5948"/>
                    <a:pt x="24969" y="12607"/>
                    <a:pt x="21995" y="17861"/>
                  </a:cubicBezTo>
                  <a:cubicBezTo>
                    <a:pt x="19042" y="23116"/>
                    <a:pt x="12362" y="24969"/>
                    <a:pt x="7108" y="21996"/>
                  </a:cubicBezTo>
                  <a:cubicBezTo>
                    <a:pt x="1854" y="19022"/>
                    <a:pt x="0" y="12363"/>
                    <a:pt x="2974" y="7108"/>
                  </a:cubicBezTo>
                  <a:cubicBezTo>
                    <a:pt x="5947" y="1854"/>
                    <a:pt x="12607" y="1"/>
                    <a:pt x="17861" y="297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-226155" y="-243530"/>
              <a:ext cx="463085" cy="462399"/>
            </a:xfrm>
            <a:custGeom>
              <a:rect b="b" l="l" r="r" t="t"/>
              <a:pathLst>
                <a:path extrusionOk="0" fill="none" h="13483" w="13503">
                  <a:moveTo>
                    <a:pt x="11609" y="3341"/>
                  </a:moveTo>
                  <a:cubicBezTo>
                    <a:pt x="13503" y="6029"/>
                    <a:pt x="12851" y="9736"/>
                    <a:pt x="10163" y="11609"/>
                  </a:cubicBezTo>
                  <a:cubicBezTo>
                    <a:pt x="7475" y="13483"/>
                    <a:pt x="3768" y="12831"/>
                    <a:pt x="1895" y="10143"/>
                  </a:cubicBezTo>
                  <a:cubicBezTo>
                    <a:pt x="0" y="7455"/>
                    <a:pt x="652" y="3769"/>
                    <a:pt x="3340" y="1875"/>
                  </a:cubicBezTo>
                  <a:cubicBezTo>
                    <a:pt x="6029" y="1"/>
                    <a:pt x="9735" y="653"/>
                    <a:pt x="11609" y="334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23"/>
          <p:cNvGrpSpPr/>
          <p:nvPr/>
        </p:nvGrpSpPr>
        <p:grpSpPr>
          <a:xfrm>
            <a:off x="7477412" y="3476937"/>
            <a:ext cx="3333179" cy="3333130"/>
            <a:chOff x="-1157850" y="-1175191"/>
            <a:chExt cx="2325853" cy="2325818"/>
          </a:xfrm>
        </p:grpSpPr>
        <p:sp>
          <p:nvSpPr>
            <p:cNvPr id="308" name="Google Shape;308;p23"/>
            <p:cNvSpPr/>
            <p:nvPr/>
          </p:nvSpPr>
          <p:spPr>
            <a:xfrm>
              <a:off x="-1157850" y="-1175191"/>
              <a:ext cx="2325853" cy="2325818"/>
            </a:xfrm>
            <a:custGeom>
              <a:rect b="b" l="l" r="r" t="t"/>
              <a:pathLst>
                <a:path extrusionOk="0" fill="none" h="67818" w="67819">
                  <a:moveTo>
                    <a:pt x="55741" y="12077"/>
                  </a:moveTo>
                  <a:cubicBezTo>
                    <a:pt x="67818" y="24133"/>
                    <a:pt x="67818" y="43684"/>
                    <a:pt x="55741" y="55741"/>
                  </a:cubicBezTo>
                  <a:cubicBezTo>
                    <a:pt x="43685" y="67818"/>
                    <a:pt x="24134" y="67818"/>
                    <a:pt x="12078" y="55741"/>
                  </a:cubicBezTo>
                  <a:cubicBezTo>
                    <a:pt x="1" y="43684"/>
                    <a:pt x="1" y="24133"/>
                    <a:pt x="12078" y="12077"/>
                  </a:cubicBezTo>
                  <a:cubicBezTo>
                    <a:pt x="24134" y="0"/>
                    <a:pt x="43685" y="0"/>
                    <a:pt x="55741" y="120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-969954" y="-987329"/>
              <a:ext cx="1950048" cy="1950082"/>
            </a:xfrm>
            <a:custGeom>
              <a:rect b="b" l="l" r="r" t="t"/>
              <a:pathLst>
                <a:path extrusionOk="0" fill="none" h="56862" w="56861">
                  <a:moveTo>
                    <a:pt x="46739" y="10122"/>
                  </a:moveTo>
                  <a:cubicBezTo>
                    <a:pt x="56861" y="20224"/>
                    <a:pt x="56861" y="36638"/>
                    <a:pt x="46739" y="46740"/>
                  </a:cubicBezTo>
                  <a:cubicBezTo>
                    <a:pt x="36638" y="56861"/>
                    <a:pt x="20223" y="56861"/>
                    <a:pt x="10122" y="46740"/>
                  </a:cubicBezTo>
                  <a:cubicBezTo>
                    <a:pt x="0" y="36638"/>
                    <a:pt x="0" y="20224"/>
                    <a:pt x="10122" y="10122"/>
                  </a:cubicBezTo>
                  <a:cubicBezTo>
                    <a:pt x="20223" y="1"/>
                    <a:pt x="36638" y="1"/>
                    <a:pt x="46739" y="1012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-782092" y="-799467"/>
              <a:ext cx="1574312" cy="1574312"/>
            </a:xfrm>
            <a:custGeom>
              <a:rect b="b" l="l" r="r" t="t"/>
              <a:pathLst>
                <a:path extrusionOk="0" fill="none" h="45905" w="45905">
                  <a:moveTo>
                    <a:pt x="37738" y="8167"/>
                  </a:moveTo>
                  <a:cubicBezTo>
                    <a:pt x="45905" y="16334"/>
                    <a:pt x="45905" y="29572"/>
                    <a:pt x="37738" y="37738"/>
                  </a:cubicBezTo>
                  <a:cubicBezTo>
                    <a:pt x="29571" y="45905"/>
                    <a:pt x="16334" y="45905"/>
                    <a:pt x="8167" y="37738"/>
                  </a:cubicBezTo>
                  <a:cubicBezTo>
                    <a:pt x="0" y="29572"/>
                    <a:pt x="0" y="16334"/>
                    <a:pt x="8167" y="8167"/>
                  </a:cubicBezTo>
                  <a:cubicBezTo>
                    <a:pt x="16334" y="1"/>
                    <a:pt x="29571" y="1"/>
                    <a:pt x="37738" y="816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-617962" y="-636023"/>
              <a:ext cx="1246760" cy="1247446"/>
            </a:xfrm>
            <a:custGeom>
              <a:rect b="b" l="l" r="r" t="t"/>
              <a:pathLst>
                <a:path extrusionOk="0" fill="none" h="36374" w="36354">
                  <a:moveTo>
                    <a:pt x="25926" y="4277"/>
                  </a:moveTo>
                  <a:cubicBezTo>
                    <a:pt x="33604" y="8554"/>
                    <a:pt x="36353" y="18248"/>
                    <a:pt x="32076" y="25926"/>
                  </a:cubicBezTo>
                  <a:cubicBezTo>
                    <a:pt x="27799" y="33624"/>
                    <a:pt x="18105" y="36373"/>
                    <a:pt x="10428" y="32097"/>
                  </a:cubicBezTo>
                  <a:cubicBezTo>
                    <a:pt x="2750" y="27799"/>
                    <a:pt x="0" y="18105"/>
                    <a:pt x="4277" y="10428"/>
                  </a:cubicBezTo>
                  <a:cubicBezTo>
                    <a:pt x="8554" y="2750"/>
                    <a:pt x="18248" y="0"/>
                    <a:pt x="25926" y="42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-423104" y="-440479"/>
              <a:ext cx="856312" cy="856312"/>
            </a:xfrm>
            <a:custGeom>
              <a:rect b="b" l="l" r="r" t="t"/>
              <a:pathLst>
                <a:path extrusionOk="0" fill="none" h="24969" w="24969">
                  <a:moveTo>
                    <a:pt x="17861" y="2974"/>
                  </a:moveTo>
                  <a:cubicBezTo>
                    <a:pt x="23115" y="5948"/>
                    <a:pt x="24969" y="12607"/>
                    <a:pt x="21995" y="17861"/>
                  </a:cubicBezTo>
                  <a:cubicBezTo>
                    <a:pt x="19042" y="23116"/>
                    <a:pt x="12362" y="24969"/>
                    <a:pt x="7108" y="21996"/>
                  </a:cubicBezTo>
                  <a:cubicBezTo>
                    <a:pt x="1854" y="19022"/>
                    <a:pt x="0" y="12363"/>
                    <a:pt x="2974" y="7108"/>
                  </a:cubicBezTo>
                  <a:cubicBezTo>
                    <a:pt x="5947" y="1854"/>
                    <a:pt x="12607" y="1"/>
                    <a:pt x="17861" y="297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-226155" y="-243530"/>
              <a:ext cx="463085" cy="462399"/>
            </a:xfrm>
            <a:custGeom>
              <a:rect b="b" l="l" r="r" t="t"/>
              <a:pathLst>
                <a:path extrusionOk="0" fill="none" h="13483" w="13503">
                  <a:moveTo>
                    <a:pt x="11609" y="3341"/>
                  </a:moveTo>
                  <a:cubicBezTo>
                    <a:pt x="13503" y="6029"/>
                    <a:pt x="12851" y="9736"/>
                    <a:pt x="10163" y="11609"/>
                  </a:cubicBezTo>
                  <a:cubicBezTo>
                    <a:pt x="7475" y="13483"/>
                    <a:pt x="3768" y="12831"/>
                    <a:pt x="1895" y="10143"/>
                  </a:cubicBezTo>
                  <a:cubicBezTo>
                    <a:pt x="0" y="7455"/>
                    <a:pt x="652" y="3769"/>
                    <a:pt x="3340" y="1875"/>
                  </a:cubicBezTo>
                  <a:cubicBezTo>
                    <a:pt x="6029" y="1"/>
                    <a:pt x="9735" y="653"/>
                    <a:pt x="11609" y="334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Bodoni Moda"/>
              <a:buNone/>
              <a:defRPr>
                <a:latin typeface="Bodoni Moda"/>
                <a:ea typeface="Bodoni Moda"/>
                <a:cs typeface="Bodoni Moda"/>
                <a:sym typeface="Bodoni Mod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Bodoni Moda"/>
              <a:buNone/>
              <a:defRPr>
                <a:latin typeface="Bodoni Moda"/>
                <a:ea typeface="Bodoni Moda"/>
                <a:cs typeface="Bodoni Moda"/>
                <a:sym typeface="Bodoni Mod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Bodoni Moda"/>
              <a:buNone/>
              <a:defRPr>
                <a:latin typeface="Bodoni Moda"/>
                <a:ea typeface="Bodoni Moda"/>
                <a:cs typeface="Bodoni Moda"/>
                <a:sym typeface="Bodoni Mod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Bodoni Moda"/>
              <a:buNone/>
              <a:defRPr>
                <a:latin typeface="Bodoni Moda"/>
                <a:ea typeface="Bodoni Moda"/>
                <a:cs typeface="Bodoni Moda"/>
                <a:sym typeface="Bodoni Mod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Bodoni Moda"/>
              <a:buNone/>
              <a:defRPr>
                <a:latin typeface="Bodoni Moda"/>
                <a:ea typeface="Bodoni Moda"/>
                <a:cs typeface="Bodoni Moda"/>
                <a:sym typeface="Bodoni Mod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Bodoni Moda"/>
              <a:buNone/>
              <a:defRPr>
                <a:latin typeface="Bodoni Moda"/>
                <a:ea typeface="Bodoni Moda"/>
                <a:cs typeface="Bodoni Moda"/>
                <a:sym typeface="Bodoni Mod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Bodoni Moda"/>
              <a:buNone/>
              <a:defRPr>
                <a:latin typeface="Bodoni Moda"/>
                <a:ea typeface="Bodoni Moda"/>
                <a:cs typeface="Bodoni Moda"/>
                <a:sym typeface="Bodoni Mod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Bodoni Moda"/>
              <a:buNone/>
              <a:defRPr>
                <a:latin typeface="Bodoni Moda"/>
                <a:ea typeface="Bodoni Moda"/>
                <a:cs typeface="Bodoni Moda"/>
                <a:sym typeface="Bodoni Mod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Bodoni Moda"/>
              <a:buNone/>
              <a:defRPr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316" name="Google Shape;316;p24"/>
          <p:cNvSpPr txBox="1"/>
          <p:nvPr>
            <p:ph idx="1" type="subTitle"/>
          </p:nvPr>
        </p:nvSpPr>
        <p:spPr>
          <a:xfrm>
            <a:off x="818700" y="3244975"/>
            <a:ext cx="21714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24"/>
          <p:cNvSpPr txBox="1"/>
          <p:nvPr>
            <p:ph idx="2" type="subTitle"/>
          </p:nvPr>
        </p:nvSpPr>
        <p:spPr>
          <a:xfrm>
            <a:off x="818700" y="2674466"/>
            <a:ext cx="21714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318" name="Google Shape;318;p24"/>
          <p:cNvSpPr txBox="1"/>
          <p:nvPr>
            <p:ph idx="3" type="subTitle"/>
          </p:nvPr>
        </p:nvSpPr>
        <p:spPr>
          <a:xfrm>
            <a:off x="6153900" y="3244975"/>
            <a:ext cx="21714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4"/>
          <p:cNvSpPr txBox="1"/>
          <p:nvPr>
            <p:ph idx="4" type="subTitle"/>
          </p:nvPr>
        </p:nvSpPr>
        <p:spPr>
          <a:xfrm>
            <a:off x="6153900" y="2674466"/>
            <a:ext cx="21714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320" name="Google Shape;320;p24"/>
          <p:cNvSpPr txBox="1"/>
          <p:nvPr>
            <p:ph idx="5" type="subTitle"/>
          </p:nvPr>
        </p:nvSpPr>
        <p:spPr>
          <a:xfrm>
            <a:off x="3486300" y="3244975"/>
            <a:ext cx="21714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4"/>
          <p:cNvSpPr txBox="1"/>
          <p:nvPr>
            <p:ph idx="6" type="subTitle"/>
          </p:nvPr>
        </p:nvSpPr>
        <p:spPr>
          <a:xfrm>
            <a:off x="3486300" y="2674466"/>
            <a:ext cx="21714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322" name="Google Shape;322;p24"/>
          <p:cNvSpPr/>
          <p:nvPr/>
        </p:nvSpPr>
        <p:spPr>
          <a:xfrm rot="5400000">
            <a:off x="8072700" y="4197425"/>
            <a:ext cx="804000" cy="804000"/>
          </a:xfrm>
          <a:prstGeom prst="star8">
            <a:avLst>
              <a:gd fmla="val 2467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3" name="Google Shape;323;p24"/>
          <p:cNvCxnSpPr>
            <a:stCxn id="322" idx="2"/>
          </p:cNvCxnSpPr>
          <p:nvPr/>
        </p:nvCxnSpPr>
        <p:spPr>
          <a:xfrm rot="10800000">
            <a:off x="-37500" y="4599425"/>
            <a:ext cx="8110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6" name="Google Shape;326;p25"/>
          <p:cNvSpPr txBox="1"/>
          <p:nvPr>
            <p:ph idx="1" type="subTitle"/>
          </p:nvPr>
        </p:nvSpPr>
        <p:spPr>
          <a:xfrm>
            <a:off x="1353775" y="1828750"/>
            <a:ext cx="27729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25"/>
          <p:cNvSpPr txBox="1"/>
          <p:nvPr>
            <p:ph idx="2" type="subTitle"/>
          </p:nvPr>
        </p:nvSpPr>
        <p:spPr>
          <a:xfrm>
            <a:off x="1353775" y="1467950"/>
            <a:ext cx="27729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328" name="Google Shape;328;p25"/>
          <p:cNvSpPr txBox="1"/>
          <p:nvPr>
            <p:ph idx="3" type="subTitle"/>
          </p:nvPr>
        </p:nvSpPr>
        <p:spPr>
          <a:xfrm>
            <a:off x="1353775" y="3356175"/>
            <a:ext cx="27729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5"/>
          <p:cNvSpPr txBox="1"/>
          <p:nvPr>
            <p:ph idx="4" type="subTitle"/>
          </p:nvPr>
        </p:nvSpPr>
        <p:spPr>
          <a:xfrm>
            <a:off x="1353775" y="2995375"/>
            <a:ext cx="27729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330" name="Google Shape;330;p25"/>
          <p:cNvSpPr txBox="1"/>
          <p:nvPr>
            <p:ph idx="5" type="subTitle"/>
          </p:nvPr>
        </p:nvSpPr>
        <p:spPr>
          <a:xfrm>
            <a:off x="4841025" y="1828750"/>
            <a:ext cx="27729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25"/>
          <p:cNvSpPr txBox="1"/>
          <p:nvPr>
            <p:ph idx="6" type="subTitle"/>
          </p:nvPr>
        </p:nvSpPr>
        <p:spPr>
          <a:xfrm>
            <a:off x="4841025" y="1467950"/>
            <a:ext cx="27729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332" name="Google Shape;332;p25"/>
          <p:cNvSpPr txBox="1"/>
          <p:nvPr>
            <p:ph idx="7" type="subTitle"/>
          </p:nvPr>
        </p:nvSpPr>
        <p:spPr>
          <a:xfrm>
            <a:off x="4841025" y="3356175"/>
            <a:ext cx="27729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5"/>
          <p:cNvSpPr txBox="1"/>
          <p:nvPr>
            <p:ph idx="8" type="subTitle"/>
          </p:nvPr>
        </p:nvSpPr>
        <p:spPr>
          <a:xfrm>
            <a:off x="4841025" y="2995375"/>
            <a:ext cx="27729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334" name="Google Shape;334;p25"/>
          <p:cNvSpPr/>
          <p:nvPr/>
        </p:nvSpPr>
        <p:spPr>
          <a:xfrm flipH="1" rot="10800000">
            <a:off x="311225" y="2344500"/>
            <a:ext cx="804000" cy="804000"/>
          </a:xfrm>
          <a:prstGeom prst="star8">
            <a:avLst>
              <a:gd fmla="val 2467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" name="Google Shape;335;p25"/>
          <p:cNvCxnSpPr>
            <a:stCxn id="334" idx="2"/>
          </p:cNvCxnSpPr>
          <p:nvPr/>
        </p:nvCxnSpPr>
        <p:spPr>
          <a:xfrm rot="10800000">
            <a:off x="713225" y="-263100"/>
            <a:ext cx="0" cy="2607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6" name="Google Shape;336;p25"/>
          <p:cNvGrpSpPr/>
          <p:nvPr/>
        </p:nvGrpSpPr>
        <p:grpSpPr>
          <a:xfrm>
            <a:off x="5947638" y="2128925"/>
            <a:ext cx="2627738" cy="2470500"/>
            <a:chOff x="5947638" y="2128925"/>
            <a:chExt cx="2627738" cy="2470500"/>
          </a:xfrm>
        </p:grpSpPr>
        <p:sp>
          <p:nvSpPr>
            <p:cNvPr id="337" name="Google Shape;337;p25"/>
            <p:cNvSpPr/>
            <p:nvPr/>
          </p:nvSpPr>
          <p:spPr>
            <a:xfrm flipH="1" rot="5400000">
              <a:off x="5953925" y="2122638"/>
              <a:ext cx="2470500" cy="2483075"/>
            </a:xfrm>
            <a:custGeom>
              <a:rect b="b" l="l" r="r" t="t"/>
              <a:pathLst>
                <a:path extrusionOk="0" h="99323" w="98820">
                  <a:moveTo>
                    <a:pt x="0" y="99323"/>
                  </a:moveTo>
                  <a:lnTo>
                    <a:pt x="0" y="0"/>
                  </a:lnTo>
                  <a:lnTo>
                    <a:pt x="9882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38" name="Google Shape;338;p25"/>
            <p:cNvSpPr/>
            <p:nvPr/>
          </p:nvSpPr>
          <p:spPr>
            <a:xfrm flipH="1">
              <a:off x="8286175" y="2128925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 flipH="1">
              <a:off x="8286175" y="2769475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 flipH="1">
              <a:off x="8286175" y="2449200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6_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3" name="Google Shape;343;p26"/>
          <p:cNvSpPr txBox="1"/>
          <p:nvPr>
            <p:ph idx="1" type="subTitle"/>
          </p:nvPr>
        </p:nvSpPr>
        <p:spPr>
          <a:xfrm>
            <a:off x="789425" y="3356175"/>
            <a:ext cx="24024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26"/>
          <p:cNvSpPr txBox="1"/>
          <p:nvPr>
            <p:ph idx="2" type="subTitle"/>
          </p:nvPr>
        </p:nvSpPr>
        <p:spPr>
          <a:xfrm>
            <a:off x="789425" y="2995375"/>
            <a:ext cx="2402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345" name="Google Shape;345;p26"/>
          <p:cNvSpPr txBox="1"/>
          <p:nvPr>
            <p:ph idx="3" type="subTitle"/>
          </p:nvPr>
        </p:nvSpPr>
        <p:spPr>
          <a:xfrm>
            <a:off x="2080081" y="1828750"/>
            <a:ext cx="24024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26"/>
          <p:cNvSpPr txBox="1"/>
          <p:nvPr>
            <p:ph idx="4" type="subTitle"/>
          </p:nvPr>
        </p:nvSpPr>
        <p:spPr>
          <a:xfrm>
            <a:off x="2080081" y="1467950"/>
            <a:ext cx="2402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347" name="Google Shape;347;p26"/>
          <p:cNvSpPr txBox="1"/>
          <p:nvPr>
            <p:ph idx="5" type="subTitle"/>
          </p:nvPr>
        </p:nvSpPr>
        <p:spPr>
          <a:xfrm>
            <a:off x="5952050" y="3356175"/>
            <a:ext cx="24024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26"/>
          <p:cNvSpPr txBox="1"/>
          <p:nvPr>
            <p:ph idx="6" type="subTitle"/>
          </p:nvPr>
        </p:nvSpPr>
        <p:spPr>
          <a:xfrm>
            <a:off x="5952050" y="2995375"/>
            <a:ext cx="2402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349" name="Google Shape;349;p26"/>
          <p:cNvSpPr txBox="1"/>
          <p:nvPr>
            <p:ph idx="7" type="subTitle"/>
          </p:nvPr>
        </p:nvSpPr>
        <p:spPr>
          <a:xfrm>
            <a:off x="3370738" y="3356175"/>
            <a:ext cx="24024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26"/>
          <p:cNvSpPr txBox="1"/>
          <p:nvPr>
            <p:ph idx="8" type="subTitle"/>
          </p:nvPr>
        </p:nvSpPr>
        <p:spPr>
          <a:xfrm>
            <a:off x="3370738" y="2995375"/>
            <a:ext cx="2402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351" name="Google Shape;351;p26"/>
          <p:cNvSpPr txBox="1"/>
          <p:nvPr>
            <p:ph idx="9" type="subTitle"/>
          </p:nvPr>
        </p:nvSpPr>
        <p:spPr>
          <a:xfrm>
            <a:off x="4661394" y="1828750"/>
            <a:ext cx="24024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26"/>
          <p:cNvSpPr txBox="1"/>
          <p:nvPr>
            <p:ph idx="13" type="subTitle"/>
          </p:nvPr>
        </p:nvSpPr>
        <p:spPr>
          <a:xfrm>
            <a:off x="4661394" y="1467950"/>
            <a:ext cx="2402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353" name="Google Shape;353;p26"/>
          <p:cNvSpPr/>
          <p:nvPr/>
        </p:nvSpPr>
        <p:spPr>
          <a:xfrm rot="10800000">
            <a:off x="311225" y="1579025"/>
            <a:ext cx="804000" cy="804000"/>
          </a:xfrm>
          <a:prstGeom prst="star8">
            <a:avLst>
              <a:gd fmla="val 2467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4" name="Google Shape;354;p26"/>
          <p:cNvCxnSpPr>
            <a:stCxn id="353" idx="2"/>
          </p:cNvCxnSpPr>
          <p:nvPr/>
        </p:nvCxnSpPr>
        <p:spPr>
          <a:xfrm rot="10800000">
            <a:off x="713225" y="-290875"/>
            <a:ext cx="0" cy="186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6"/>
          <p:cNvCxnSpPr/>
          <p:nvPr/>
        </p:nvCxnSpPr>
        <p:spPr>
          <a:xfrm>
            <a:off x="4584475" y="4599425"/>
            <a:ext cx="3800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26"/>
          <p:cNvSpPr/>
          <p:nvPr/>
        </p:nvSpPr>
        <p:spPr>
          <a:xfrm rot="5400000">
            <a:off x="7507775" y="4507463"/>
            <a:ext cx="289200" cy="183900"/>
          </a:xfrm>
          <a:prstGeom prst="triangle">
            <a:avLst>
              <a:gd fmla="val 49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6"/>
          <p:cNvSpPr/>
          <p:nvPr/>
        </p:nvSpPr>
        <p:spPr>
          <a:xfrm rot="5400000">
            <a:off x="7828050" y="4507463"/>
            <a:ext cx="289200" cy="183900"/>
          </a:xfrm>
          <a:prstGeom prst="triangle">
            <a:avLst>
              <a:gd fmla="val 49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6"/>
          <p:cNvSpPr/>
          <p:nvPr/>
        </p:nvSpPr>
        <p:spPr>
          <a:xfrm rot="5400000">
            <a:off x="8148325" y="4507463"/>
            <a:ext cx="289200" cy="183900"/>
          </a:xfrm>
          <a:prstGeom prst="triangle">
            <a:avLst>
              <a:gd fmla="val 49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1" name="Google Shape;361;p27"/>
          <p:cNvSpPr txBox="1"/>
          <p:nvPr>
            <p:ph idx="1" type="subTitle"/>
          </p:nvPr>
        </p:nvSpPr>
        <p:spPr>
          <a:xfrm>
            <a:off x="789425" y="3356175"/>
            <a:ext cx="23097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27"/>
          <p:cNvSpPr txBox="1"/>
          <p:nvPr>
            <p:ph idx="2" type="subTitle"/>
          </p:nvPr>
        </p:nvSpPr>
        <p:spPr>
          <a:xfrm>
            <a:off x="789425" y="2995375"/>
            <a:ext cx="2309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363" name="Google Shape;363;p27"/>
          <p:cNvSpPr txBox="1"/>
          <p:nvPr>
            <p:ph idx="3" type="subTitle"/>
          </p:nvPr>
        </p:nvSpPr>
        <p:spPr>
          <a:xfrm>
            <a:off x="789425" y="1828750"/>
            <a:ext cx="23097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27"/>
          <p:cNvSpPr txBox="1"/>
          <p:nvPr>
            <p:ph idx="4" type="subTitle"/>
          </p:nvPr>
        </p:nvSpPr>
        <p:spPr>
          <a:xfrm>
            <a:off x="789425" y="1467950"/>
            <a:ext cx="2309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365" name="Google Shape;365;p27"/>
          <p:cNvSpPr txBox="1"/>
          <p:nvPr>
            <p:ph idx="5" type="subTitle"/>
          </p:nvPr>
        </p:nvSpPr>
        <p:spPr>
          <a:xfrm>
            <a:off x="6044750" y="3356175"/>
            <a:ext cx="23097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27"/>
          <p:cNvSpPr txBox="1"/>
          <p:nvPr>
            <p:ph idx="6" type="subTitle"/>
          </p:nvPr>
        </p:nvSpPr>
        <p:spPr>
          <a:xfrm>
            <a:off x="6044750" y="2995375"/>
            <a:ext cx="2309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367" name="Google Shape;367;p27"/>
          <p:cNvSpPr txBox="1"/>
          <p:nvPr>
            <p:ph idx="7" type="subTitle"/>
          </p:nvPr>
        </p:nvSpPr>
        <p:spPr>
          <a:xfrm>
            <a:off x="6044750" y="1828750"/>
            <a:ext cx="23097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27"/>
          <p:cNvSpPr txBox="1"/>
          <p:nvPr>
            <p:ph idx="8" type="subTitle"/>
          </p:nvPr>
        </p:nvSpPr>
        <p:spPr>
          <a:xfrm>
            <a:off x="6044750" y="1467950"/>
            <a:ext cx="2309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369" name="Google Shape;369;p27"/>
          <p:cNvSpPr txBox="1"/>
          <p:nvPr>
            <p:ph idx="9" type="subTitle"/>
          </p:nvPr>
        </p:nvSpPr>
        <p:spPr>
          <a:xfrm>
            <a:off x="3417088" y="3356175"/>
            <a:ext cx="23097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27"/>
          <p:cNvSpPr txBox="1"/>
          <p:nvPr>
            <p:ph idx="13" type="subTitle"/>
          </p:nvPr>
        </p:nvSpPr>
        <p:spPr>
          <a:xfrm>
            <a:off x="3417088" y="2995375"/>
            <a:ext cx="2309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371" name="Google Shape;371;p27"/>
          <p:cNvSpPr txBox="1"/>
          <p:nvPr>
            <p:ph idx="14" type="subTitle"/>
          </p:nvPr>
        </p:nvSpPr>
        <p:spPr>
          <a:xfrm>
            <a:off x="3417088" y="1828750"/>
            <a:ext cx="23097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27"/>
          <p:cNvSpPr txBox="1"/>
          <p:nvPr>
            <p:ph idx="15" type="subTitle"/>
          </p:nvPr>
        </p:nvSpPr>
        <p:spPr>
          <a:xfrm>
            <a:off x="3417088" y="1467950"/>
            <a:ext cx="2309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grpSp>
        <p:nvGrpSpPr>
          <p:cNvPr id="373" name="Google Shape;373;p27"/>
          <p:cNvGrpSpPr/>
          <p:nvPr/>
        </p:nvGrpSpPr>
        <p:grpSpPr>
          <a:xfrm>
            <a:off x="-1450936" y="-1446791"/>
            <a:ext cx="2887081" cy="2887038"/>
            <a:chOff x="-1157850" y="-1175191"/>
            <a:chExt cx="2325853" cy="2325818"/>
          </a:xfrm>
        </p:grpSpPr>
        <p:sp>
          <p:nvSpPr>
            <p:cNvPr id="374" name="Google Shape;374;p27"/>
            <p:cNvSpPr/>
            <p:nvPr/>
          </p:nvSpPr>
          <p:spPr>
            <a:xfrm>
              <a:off x="-1157850" y="-1175191"/>
              <a:ext cx="2325853" cy="2325818"/>
            </a:xfrm>
            <a:custGeom>
              <a:rect b="b" l="l" r="r" t="t"/>
              <a:pathLst>
                <a:path extrusionOk="0" fill="none" h="67818" w="67819">
                  <a:moveTo>
                    <a:pt x="55741" y="12077"/>
                  </a:moveTo>
                  <a:cubicBezTo>
                    <a:pt x="67818" y="24133"/>
                    <a:pt x="67818" y="43684"/>
                    <a:pt x="55741" y="55741"/>
                  </a:cubicBezTo>
                  <a:cubicBezTo>
                    <a:pt x="43685" y="67818"/>
                    <a:pt x="24134" y="67818"/>
                    <a:pt x="12078" y="55741"/>
                  </a:cubicBezTo>
                  <a:cubicBezTo>
                    <a:pt x="1" y="43684"/>
                    <a:pt x="1" y="24133"/>
                    <a:pt x="12078" y="12077"/>
                  </a:cubicBezTo>
                  <a:cubicBezTo>
                    <a:pt x="24134" y="0"/>
                    <a:pt x="43685" y="0"/>
                    <a:pt x="55741" y="120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-969954" y="-987329"/>
              <a:ext cx="1950048" cy="1950082"/>
            </a:xfrm>
            <a:custGeom>
              <a:rect b="b" l="l" r="r" t="t"/>
              <a:pathLst>
                <a:path extrusionOk="0" fill="none" h="56862" w="56861">
                  <a:moveTo>
                    <a:pt x="46739" y="10122"/>
                  </a:moveTo>
                  <a:cubicBezTo>
                    <a:pt x="56861" y="20224"/>
                    <a:pt x="56861" y="36638"/>
                    <a:pt x="46739" y="46740"/>
                  </a:cubicBezTo>
                  <a:cubicBezTo>
                    <a:pt x="36638" y="56861"/>
                    <a:pt x="20223" y="56861"/>
                    <a:pt x="10122" y="46740"/>
                  </a:cubicBezTo>
                  <a:cubicBezTo>
                    <a:pt x="0" y="36638"/>
                    <a:pt x="0" y="20224"/>
                    <a:pt x="10122" y="10122"/>
                  </a:cubicBezTo>
                  <a:cubicBezTo>
                    <a:pt x="20223" y="1"/>
                    <a:pt x="36638" y="1"/>
                    <a:pt x="46739" y="1012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-782092" y="-799467"/>
              <a:ext cx="1574312" cy="1574312"/>
            </a:xfrm>
            <a:custGeom>
              <a:rect b="b" l="l" r="r" t="t"/>
              <a:pathLst>
                <a:path extrusionOk="0" fill="none" h="45905" w="45905">
                  <a:moveTo>
                    <a:pt x="37738" y="8167"/>
                  </a:moveTo>
                  <a:cubicBezTo>
                    <a:pt x="45905" y="16334"/>
                    <a:pt x="45905" y="29572"/>
                    <a:pt x="37738" y="37738"/>
                  </a:cubicBezTo>
                  <a:cubicBezTo>
                    <a:pt x="29571" y="45905"/>
                    <a:pt x="16334" y="45905"/>
                    <a:pt x="8167" y="37738"/>
                  </a:cubicBezTo>
                  <a:cubicBezTo>
                    <a:pt x="0" y="29572"/>
                    <a:pt x="0" y="16334"/>
                    <a:pt x="8167" y="8167"/>
                  </a:cubicBezTo>
                  <a:cubicBezTo>
                    <a:pt x="16334" y="1"/>
                    <a:pt x="29571" y="1"/>
                    <a:pt x="37738" y="816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-617962" y="-636023"/>
              <a:ext cx="1246760" cy="1247446"/>
            </a:xfrm>
            <a:custGeom>
              <a:rect b="b" l="l" r="r" t="t"/>
              <a:pathLst>
                <a:path extrusionOk="0" fill="none" h="36374" w="36354">
                  <a:moveTo>
                    <a:pt x="25926" y="4277"/>
                  </a:moveTo>
                  <a:cubicBezTo>
                    <a:pt x="33604" y="8554"/>
                    <a:pt x="36353" y="18248"/>
                    <a:pt x="32076" y="25926"/>
                  </a:cubicBezTo>
                  <a:cubicBezTo>
                    <a:pt x="27799" y="33624"/>
                    <a:pt x="18105" y="36373"/>
                    <a:pt x="10428" y="32097"/>
                  </a:cubicBezTo>
                  <a:cubicBezTo>
                    <a:pt x="2750" y="27799"/>
                    <a:pt x="0" y="18105"/>
                    <a:pt x="4277" y="10428"/>
                  </a:cubicBezTo>
                  <a:cubicBezTo>
                    <a:pt x="8554" y="2750"/>
                    <a:pt x="18248" y="0"/>
                    <a:pt x="25926" y="42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-423104" y="-440479"/>
              <a:ext cx="856312" cy="856312"/>
            </a:xfrm>
            <a:custGeom>
              <a:rect b="b" l="l" r="r" t="t"/>
              <a:pathLst>
                <a:path extrusionOk="0" fill="none" h="24969" w="24969">
                  <a:moveTo>
                    <a:pt x="17861" y="2974"/>
                  </a:moveTo>
                  <a:cubicBezTo>
                    <a:pt x="23115" y="5948"/>
                    <a:pt x="24969" y="12607"/>
                    <a:pt x="21995" y="17861"/>
                  </a:cubicBezTo>
                  <a:cubicBezTo>
                    <a:pt x="19042" y="23116"/>
                    <a:pt x="12362" y="24969"/>
                    <a:pt x="7108" y="21996"/>
                  </a:cubicBezTo>
                  <a:cubicBezTo>
                    <a:pt x="1854" y="19022"/>
                    <a:pt x="0" y="12363"/>
                    <a:pt x="2974" y="7108"/>
                  </a:cubicBezTo>
                  <a:cubicBezTo>
                    <a:pt x="5947" y="1854"/>
                    <a:pt x="12607" y="1"/>
                    <a:pt x="17861" y="297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-226155" y="-243530"/>
              <a:ext cx="463085" cy="462399"/>
            </a:xfrm>
            <a:custGeom>
              <a:rect b="b" l="l" r="r" t="t"/>
              <a:pathLst>
                <a:path extrusionOk="0" fill="none" h="13483" w="13503">
                  <a:moveTo>
                    <a:pt x="11609" y="3341"/>
                  </a:moveTo>
                  <a:cubicBezTo>
                    <a:pt x="13503" y="6029"/>
                    <a:pt x="12851" y="9736"/>
                    <a:pt x="10163" y="11609"/>
                  </a:cubicBezTo>
                  <a:cubicBezTo>
                    <a:pt x="7475" y="13483"/>
                    <a:pt x="3768" y="12831"/>
                    <a:pt x="1895" y="10143"/>
                  </a:cubicBezTo>
                  <a:cubicBezTo>
                    <a:pt x="0" y="7455"/>
                    <a:pt x="652" y="3769"/>
                    <a:pt x="3340" y="1875"/>
                  </a:cubicBezTo>
                  <a:cubicBezTo>
                    <a:pt x="6029" y="1"/>
                    <a:pt x="9735" y="653"/>
                    <a:pt x="11609" y="334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875050" y="4454813"/>
            <a:ext cx="5555700" cy="289200"/>
            <a:chOff x="2875050" y="4454813"/>
            <a:chExt cx="5555700" cy="289200"/>
          </a:xfrm>
        </p:grpSpPr>
        <p:cxnSp>
          <p:nvCxnSpPr>
            <p:cNvPr id="381" name="Google Shape;381;p27"/>
            <p:cNvCxnSpPr/>
            <p:nvPr/>
          </p:nvCxnSpPr>
          <p:spPr>
            <a:xfrm>
              <a:off x="2875050" y="4599425"/>
              <a:ext cx="5555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2" name="Google Shape;382;p27"/>
            <p:cNvSpPr/>
            <p:nvPr/>
          </p:nvSpPr>
          <p:spPr>
            <a:xfrm rot="5400000">
              <a:off x="7553625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 rot="5400000">
              <a:off x="7873900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 rot="5400000">
              <a:off x="8194175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 rot="5400000">
              <a:off x="5021600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 rot="5400000">
              <a:off x="5341875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 rot="5400000">
              <a:off x="5662150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 txBox="1"/>
          <p:nvPr>
            <p:ph type="title"/>
          </p:nvPr>
        </p:nvSpPr>
        <p:spPr>
          <a:xfrm>
            <a:off x="2629200" y="748250"/>
            <a:ext cx="3885600" cy="10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90" name="Google Shape;390;p28"/>
          <p:cNvSpPr txBox="1"/>
          <p:nvPr/>
        </p:nvSpPr>
        <p:spPr>
          <a:xfrm>
            <a:off x="2629200" y="3475879"/>
            <a:ext cx="38856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0">
                <a:solidFill>
                  <a:schemeClr val="dk1"/>
                </a:solidFill>
                <a:latin typeface="Faustina"/>
                <a:ea typeface="Faustina"/>
                <a:cs typeface="Faustina"/>
                <a:sym typeface="Faustina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austina"/>
                <a:ea typeface="Faustina"/>
                <a:cs typeface="Faustina"/>
                <a:sym typeface="Faustin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Faustina"/>
                <a:ea typeface="Faustina"/>
                <a:cs typeface="Faustina"/>
                <a:sym typeface="Faustina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austina"/>
                <a:ea typeface="Faustina"/>
                <a:cs typeface="Faustina"/>
                <a:sym typeface="Fausti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austina"/>
                <a:ea typeface="Faustina"/>
                <a:cs typeface="Faustina"/>
                <a:sym typeface="Faustina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austina"/>
                <a:ea typeface="Faustina"/>
                <a:cs typeface="Faustina"/>
                <a:sym typeface="Faustin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  <p:sp>
        <p:nvSpPr>
          <p:cNvPr id="391" name="Google Shape;391;p28"/>
          <p:cNvSpPr txBox="1"/>
          <p:nvPr>
            <p:ph idx="1" type="subTitle"/>
          </p:nvPr>
        </p:nvSpPr>
        <p:spPr>
          <a:xfrm>
            <a:off x="2629200" y="2533375"/>
            <a:ext cx="38856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austina SemiBold"/>
              <a:buNone/>
              <a:defRPr sz="1600">
                <a:latin typeface="Faustina SemiBold"/>
                <a:ea typeface="Faustina SemiBold"/>
                <a:cs typeface="Faustina SemiBold"/>
                <a:sym typeface="Faustin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austina SemiBold"/>
              <a:buNone/>
              <a:defRPr sz="1600">
                <a:latin typeface="Faustina SemiBold"/>
                <a:ea typeface="Faustina SemiBold"/>
                <a:cs typeface="Faustina SemiBold"/>
                <a:sym typeface="Faustina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austina SemiBold"/>
              <a:buNone/>
              <a:defRPr sz="1600">
                <a:latin typeface="Faustina SemiBold"/>
                <a:ea typeface="Faustina SemiBold"/>
                <a:cs typeface="Faustina SemiBold"/>
                <a:sym typeface="Faustina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austina SemiBold"/>
              <a:buNone/>
              <a:defRPr sz="1600">
                <a:latin typeface="Faustina SemiBold"/>
                <a:ea typeface="Faustina SemiBold"/>
                <a:cs typeface="Faustina SemiBold"/>
                <a:sym typeface="Faustina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austina SemiBold"/>
              <a:buNone/>
              <a:defRPr sz="1600">
                <a:latin typeface="Faustina SemiBold"/>
                <a:ea typeface="Faustina SemiBold"/>
                <a:cs typeface="Faustina SemiBold"/>
                <a:sym typeface="Faustina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austina SemiBold"/>
              <a:buNone/>
              <a:defRPr sz="1600">
                <a:latin typeface="Faustina SemiBold"/>
                <a:ea typeface="Faustina SemiBold"/>
                <a:cs typeface="Faustina SemiBold"/>
                <a:sym typeface="Faustina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austina SemiBold"/>
              <a:buNone/>
              <a:defRPr sz="1600">
                <a:latin typeface="Faustina SemiBold"/>
                <a:ea typeface="Faustina SemiBold"/>
                <a:cs typeface="Faustina SemiBold"/>
                <a:sym typeface="Faustina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austina SemiBold"/>
              <a:buNone/>
              <a:defRPr sz="1600">
                <a:latin typeface="Faustina SemiBold"/>
                <a:ea typeface="Faustina SemiBold"/>
                <a:cs typeface="Faustina SemiBold"/>
                <a:sym typeface="Faustina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austina SemiBold"/>
              <a:buNone/>
              <a:defRPr sz="1600">
                <a:latin typeface="Faustina SemiBold"/>
                <a:ea typeface="Faustina SemiBold"/>
                <a:cs typeface="Faustina SemiBold"/>
                <a:sym typeface="Faustina SemiBold"/>
              </a:defRPr>
            </a:lvl9pPr>
          </a:lstStyle>
          <a:p/>
        </p:txBody>
      </p:sp>
      <p:sp>
        <p:nvSpPr>
          <p:cNvPr id="392" name="Google Shape;392;p28"/>
          <p:cNvSpPr txBox="1"/>
          <p:nvPr>
            <p:ph idx="2" type="subTitle"/>
          </p:nvPr>
        </p:nvSpPr>
        <p:spPr>
          <a:xfrm>
            <a:off x="2629200" y="4158899"/>
            <a:ext cx="3885600" cy="2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austina SemiBold"/>
              <a:buNone/>
              <a:defRPr sz="1200">
                <a:latin typeface="Faustina SemiBold"/>
                <a:ea typeface="Faustina SemiBold"/>
                <a:cs typeface="Faustina SemiBold"/>
                <a:sym typeface="Faustin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austina SemiBold"/>
              <a:buNone/>
              <a:defRPr sz="1200">
                <a:latin typeface="Faustina SemiBold"/>
                <a:ea typeface="Faustina SemiBold"/>
                <a:cs typeface="Faustina SemiBold"/>
                <a:sym typeface="Faustina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austina SemiBold"/>
              <a:buNone/>
              <a:defRPr sz="1200">
                <a:latin typeface="Faustina SemiBold"/>
                <a:ea typeface="Faustina SemiBold"/>
                <a:cs typeface="Faustina SemiBold"/>
                <a:sym typeface="Faustina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austina SemiBold"/>
              <a:buNone/>
              <a:defRPr sz="1200">
                <a:latin typeface="Faustina SemiBold"/>
                <a:ea typeface="Faustina SemiBold"/>
                <a:cs typeface="Faustina SemiBold"/>
                <a:sym typeface="Faustina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austina SemiBold"/>
              <a:buNone/>
              <a:defRPr sz="1200">
                <a:latin typeface="Faustina SemiBold"/>
                <a:ea typeface="Faustina SemiBold"/>
                <a:cs typeface="Faustina SemiBold"/>
                <a:sym typeface="Faustina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austina SemiBold"/>
              <a:buNone/>
              <a:defRPr sz="1200">
                <a:latin typeface="Faustina SemiBold"/>
                <a:ea typeface="Faustina SemiBold"/>
                <a:cs typeface="Faustina SemiBold"/>
                <a:sym typeface="Faustina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austina SemiBold"/>
              <a:buNone/>
              <a:defRPr sz="1200">
                <a:latin typeface="Faustina SemiBold"/>
                <a:ea typeface="Faustina SemiBold"/>
                <a:cs typeface="Faustina SemiBold"/>
                <a:sym typeface="Faustina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austina SemiBold"/>
              <a:buNone/>
              <a:defRPr sz="1200">
                <a:latin typeface="Faustina SemiBold"/>
                <a:ea typeface="Faustina SemiBold"/>
                <a:cs typeface="Faustina SemiBold"/>
                <a:sym typeface="Faustina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austina SemiBold"/>
              <a:buNone/>
              <a:defRPr sz="1200">
                <a:latin typeface="Faustina SemiBold"/>
                <a:ea typeface="Faustina SemiBold"/>
                <a:cs typeface="Faustina SemiBold"/>
                <a:sym typeface="Faustina SemiBold"/>
              </a:defRPr>
            </a:lvl9pPr>
          </a:lstStyle>
          <a:p/>
        </p:txBody>
      </p:sp>
      <p:grpSp>
        <p:nvGrpSpPr>
          <p:cNvPr id="393" name="Google Shape;393;p28"/>
          <p:cNvGrpSpPr/>
          <p:nvPr/>
        </p:nvGrpSpPr>
        <p:grpSpPr>
          <a:xfrm>
            <a:off x="-1666588" y="3476937"/>
            <a:ext cx="3333179" cy="3333130"/>
            <a:chOff x="-7538424" y="-1175191"/>
            <a:chExt cx="2325853" cy="2325818"/>
          </a:xfrm>
        </p:grpSpPr>
        <p:sp>
          <p:nvSpPr>
            <p:cNvPr id="394" name="Google Shape;394;p28"/>
            <p:cNvSpPr/>
            <p:nvPr/>
          </p:nvSpPr>
          <p:spPr>
            <a:xfrm>
              <a:off x="-7538424" y="-1175191"/>
              <a:ext cx="2325853" cy="2325818"/>
            </a:xfrm>
            <a:custGeom>
              <a:rect b="b" l="l" r="r" t="t"/>
              <a:pathLst>
                <a:path extrusionOk="0" fill="none" h="67818" w="67819">
                  <a:moveTo>
                    <a:pt x="55741" y="12077"/>
                  </a:moveTo>
                  <a:cubicBezTo>
                    <a:pt x="67818" y="24133"/>
                    <a:pt x="67818" y="43684"/>
                    <a:pt x="55741" y="55741"/>
                  </a:cubicBezTo>
                  <a:cubicBezTo>
                    <a:pt x="43685" y="67818"/>
                    <a:pt x="24134" y="67818"/>
                    <a:pt x="12078" y="55741"/>
                  </a:cubicBezTo>
                  <a:cubicBezTo>
                    <a:pt x="1" y="43684"/>
                    <a:pt x="1" y="24133"/>
                    <a:pt x="12078" y="12077"/>
                  </a:cubicBezTo>
                  <a:cubicBezTo>
                    <a:pt x="24134" y="0"/>
                    <a:pt x="43685" y="0"/>
                    <a:pt x="55741" y="120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-7350528" y="-987329"/>
              <a:ext cx="1950048" cy="1950082"/>
            </a:xfrm>
            <a:custGeom>
              <a:rect b="b" l="l" r="r" t="t"/>
              <a:pathLst>
                <a:path extrusionOk="0" fill="none" h="56862" w="56861">
                  <a:moveTo>
                    <a:pt x="46739" y="10122"/>
                  </a:moveTo>
                  <a:cubicBezTo>
                    <a:pt x="56861" y="20224"/>
                    <a:pt x="56861" y="36638"/>
                    <a:pt x="46739" y="46740"/>
                  </a:cubicBezTo>
                  <a:cubicBezTo>
                    <a:pt x="36638" y="56861"/>
                    <a:pt x="20223" y="56861"/>
                    <a:pt x="10122" y="46740"/>
                  </a:cubicBezTo>
                  <a:cubicBezTo>
                    <a:pt x="0" y="36638"/>
                    <a:pt x="0" y="20224"/>
                    <a:pt x="10122" y="10122"/>
                  </a:cubicBezTo>
                  <a:cubicBezTo>
                    <a:pt x="20223" y="1"/>
                    <a:pt x="36638" y="1"/>
                    <a:pt x="46739" y="1012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-7162666" y="-799467"/>
              <a:ext cx="1574312" cy="1574312"/>
            </a:xfrm>
            <a:custGeom>
              <a:rect b="b" l="l" r="r" t="t"/>
              <a:pathLst>
                <a:path extrusionOk="0" fill="none" h="45905" w="45905">
                  <a:moveTo>
                    <a:pt x="37738" y="8167"/>
                  </a:moveTo>
                  <a:cubicBezTo>
                    <a:pt x="45905" y="16334"/>
                    <a:pt x="45905" y="29572"/>
                    <a:pt x="37738" y="37738"/>
                  </a:cubicBezTo>
                  <a:cubicBezTo>
                    <a:pt x="29571" y="45905"/>
                    <a:pt x="16334" y="45905"/>
                    <a:pt x="8167" y="37738"/>
                  </a:cubicBezTo>
                  <a:cubicBezTo>
                    <a:pt x="0" y="29572"/>
                    <a:pt x="0" y="16334"/>
                    <a:pt x="8167" y="8167"/>
                  </a:cubicBezTo>
                  <a:cubicBezTo>
                    <a:pt x="16334" y="1"/>
                    <a:pt x="29571" y="1"/>
                    <a:pt x="37738" y="816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-6998535" y="-636023"/>
              <a:ext cx="1246760" cy="1247446"/>
            </a:xfrm>
            <a:custGeom>
              <a:rect b="b" l="l" r="r" t="t"/>
              <a:pathLst>
                <a:path extrusionOk="0" fill="none" h="36374" w="36354">
                  <a:moveTo>
                    <a:pt x="25926" y="4277"/>
                  </a:moveTo>
                  <a:cubicBezTo>
                    <a:pt x="33604" y="8554"/>
                    <a:pt x="36353" y="18248"/>
                    <a:pt x="32076" y="25926"/>
                  </a:cubicBezTo>
                  <a:cubicBezTo>
                    <a:pt x="27799" y="33624"/>
                    <a:pt x="18105" y="36373"/>
                    <a:pt x="10428" y="32097"/>
                  </a:cubicBezTo>
                  <a:cubicBezTo>
                    <a:pt x="2750" y="27799"/>
                    <a:pt x="0" y="18105"/>
                    <a:pt x="4277" y="10428"/>
                  </a:cubicBezTo>
                  <a:cubicBezTo>
                    <a:pt x="8554" y="2750"/>
                    <a:pt x="18248" y="0"/>
                    <a:pt x="25926" y="42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-6803678" y="-440479"/>
              <a:ext cx="856312" cy="856312"/>
            </a:xfrm>
            <a:custGeom>
              <a:rect b="b" l="l" r="r" t="t"/>
              <a:pathLst>
                <a:path extrusionOk="0" fill="none" h="24969" w="24969">
                  <a:moveTo>
                    <a:pt x="17861" y="2974"/>
                  </a:moveTo>
                  <a:cubicBezTo>
                    <a:pt x="23115" y="5948"/>
                    <a:pt x="24969" y="12607"/>
                    <a:pt x="21995" y="17861"/>
                  </a:cubicBezTo>
                  <a:cubicBezTo>
                    <a:pt x="19042" y="23116"/>
                    <a:pt x="12362" y="24969"/>
                    <a:pt x="7108" y="21996"/>
                  </a:cubicBezTo>
                  <a:cubicBezTo>
                    <a:pt x="1854" y="19022"/>
                    <a:pt x="0" y="12363"/>
                    <a:pt x="2974" y="7108"/>
                  </a:cubicBezTo>
                  <a:cubicBezTo>
                    <a:pt x="5947" y="1854"/>
                    <a:pt x="12607" y="1"/>
                    <a:pt x="17861" y="297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-6606728" y="-243530"/>
              <a:ext cx="463085" cy="462399"/>
            </a:xfrm>
            <a:custGeom>
              <a:rect b="b" l="l" r="r" t="t"/>
              <a:pathLst>
                <a:path extrusionOk="0" fill="none" h="13483" w="13503">
                  <a:moveTo>
                    <a:pt x="11609" y="3341"/>
                  </a:moveTo>
                  <a:cubicBezTo>
                    <a:pt x="13503" y="6029"/>
                    <a:pt x="12851" y="9736"/>
                    <a:pt x="10163" y="11609"/>
                  </a:cubicBezTo>
                  <a:cubicBezTo>
                    <a:pt x="7475" y="13483"/>
                    <a:pt x="3768" y="12831"/>
                    <a:pt x="1895" y="10143"/>
                  </a:cubicBezTo>
                  <a:cubicBezTo>
                    <a:pt x="0" y="7455"/>
                    <a:pt x="652" y="3769"/>
                    <a:pt x="3340" y="1875"/>
                  </a:cubicBezTo>
                  <a:cubicBezTo>
                    <a:pt x="6029" y="1"/>
                    <a:pt x="9735" y="653"/>
                    <a:pt x="11609" y="334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28"/>
          <p:cNvGrpSpPr/>
          <p:nvPr/>
        </p:nvGrpSpPr>
        <p:grpSpPr>
          <a:xfrm>
            <a:off x="7477412" y="3476937"/>
            <a:ext cx="3333179" cy="3333130"/>
            <a:chOff x="-1157850" y="-1175191"/>
            <a:chExt cx="2325853" cy="2325818"/>
          </a:xfrm>
        </p:grpSpPr>
        <p:sp>
          <p:nvSpPr>
            <p:cNvPr id="401" name="Google Shape;401;p28"/>
            <p:cNvSpPr/>
            <p:nvPr/>
          </p:nvSpPr>
          <p:spPr>
            <a:xfrm>
              <a:off x="-1157850" y="-1175191"/>
              <a:ext cx="2325853" cy="2325818"/>
            </a:xfrm>
            <a:custGeom>
              <a:rect b="b" l="l" r="r" t="t"/>
              <a:pathLst>
                <a:path extrusionOk="0" fill="none" h="67818" w="67819">
                  <a:moveTo>
                    <a:pt x="55741" y="12077"/>
                  </a:moveTo>
                  <a:cubicBezTo>
                    <a:pt x="67818" y="24133"/>
                    <a:pt x="67818" y="43684"/>
                    <a:pt x="55741" y="55741"/>
                  </a:cubicBezTo>
                  <a:cubicBezTo>
                    <a:pt x="43685" y="67818"/>
                    <a:pt x="24134" y="67818"/>
                    <a:pt x="12078" y="55741"/>
                  </a:cubicBezTo>
                  <a:cubicBezTo>
                    <a:pt x="1" y="43684"/>
                    <a:pt x="1" y="24133"/>
                    <a:pt x="12078" y="12077"/>
                  </a:cubicBezTo>
                  <a:cubicBezTo>
                    <a:pt x="24134" y="0"/>
                    <a:pt x="43685" y="0"/>
                    <a:pt x="55741" y="120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-969954" y="-987329"/>
              <a:ext cx="1950048" cy="1950082"/>
            </a:xfrm>
            <a:custGeom>
              <a:rect b="b" l="l" r="r" t="t"/>
              <a:pathLst>
                <a:path extrusionOk="0" fill="none" h="56862" w="56861">
                  <a:moveTo>
                    <a:pt x="46739" y="10122"/>
                  </a:moveTo>
                  <a:cubicBezTo>
                    <a:pt x="56861" y="20224"/>
                    <a:pt x="56861" y="36638"/>
                    <a:pt x="46739" y="46740"/>
                  </a:cubicBezTo>
                  <a:cubicBezTo>
                    <a:pt x="36638" y="56861"/>
                    <a:pt x="20223" y="56861"/>
                    <a:pt x="10122" y="46740"/>
                  </a:cubicBezTo>
                  <a:cubicBezTo>
                    <a:pt x="0" y="36638"/>
                    <a:pt x="0" y="20224"/>
                    <a:pt x="10122" y="10122"/>
                  </a:cubicBezTo>
                  <a:cubicBezTo>
                    <a:pt x="20223" y="1"/>
                    <a:pt x="36638" y="1"/>
                    <a:pt x="46739" y="1012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-782092" y="-799467"/>
              <a:ext cx="1574312" cy="1574312"/>
            </a:xfrm>
            <a:custGeom>
              <a:rect b="b" l="l" r="r" t="t"/>
              <a:pathLst>
                <a:path extrusionOk="0" fill="none" h="45905" w="45905">
                  <a:moveTo>
                    <a:pt x="37738" y="8167"/>
                  </a:moveTo>
                  <a:cubicBezTo>
                    <a:pt x="45905" y="16334"/>
                    <a:pt x="45905" y="29572"/>
                    <a:pt x="37738" y="37738"/>
                  </a:cubicBezTo>
                  <a:cubicBezTo>
                    <a:pt x="29571" y="45905"/>
                    <a:pt x="16334" y="45905"/>
                    <a:pt x="8167" y="37738"/>
                  </a:cubicBezTo>
                  <a:cubicBezTo>
                    <a:pt x="0" y="29572"/>
                    <a:pt x="0" y="16334"/>
                    <a:pt x="8167" y="8167"/>
                  </a:cubicBezTo>
                  <a:cubicBezTo>
                    <a:pt x="16334" y="1"/>
                    <a:pt x="29571" y="1"/>
                    <a:pt x="37738" y="816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-617962" y="-636023"/>
              <a:ext cx="1246760" cy="1247446"/>
            </a:xfrm>
            <a:custGeom>
              <a:rect b="b" l="l" r="r" t="t"/>
              <a:pathLst>
                <a:path extrusionOk="0" fill="none" h="36374" w="36354">
                  <a:moveTo>
                    <a:pt x="25926" y="4277"/>
                  </a:moveTo>
                  <a:cubicBezTo>
                    <a:pt x="33604" y="8554"/>
                    <a:pt x="36353" y="18248"/>
                    <a:pt x="32076" y="25926"/>
                  </a:cubicBezTo>
                  <a:cubicBezTo>
                    <a:pt x="27799" y="33624"/>
                    <a:pt x="18105" y="36373"/>
                    <a:pt x="10428" y="32097"/>
                  </a:cubicBezTo>
                  <a:cubicBezTo>
                    <a:pt x="2750" y="27799"/>
                    <a:pt x="0" y="18105"/>
                    <a:pt x="4277" y="10428"/>
                  </a:cubicBezTo>
                  <a:cubicBezTo>
                    <a:pt x="8554" y="2750"/>
                    <a:pt x="18248" y="0"/>
                    <a:pt x="25926" y="42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-423104" y="-440479"/>
              <a:ext cx="856312" cy="856312"/>
            </a:xfrm>
            <a:custGeom>
              <a:rect b="b" l="l" r="r" t="t"/>
              <a:pathLst>
                <a:path extrusionOk="0" fill="none" h="24969" w="24969">
                  <a:moveTo>
                    <a:pt x="17861" y="2974"/>
                  </a:moveTo>
                  <a:cubicBezTo>
                    <a:pt x="23115" y="5948"/>
                    <a:pt x="24969" y="12607"/>
                    <a:pt x="21995" y="17861"/>
                  </a:cubicBezTo>
                  <a:cubicBezTo>
                    <a:pt x="19042" y="23116"/>
                    <a:pt x="12362" y="24969"/>
                    <a:pt x="7108" y="21996"/>
                  </a:cubicBezTo>
                  <a:cubicBezTo>
                    <a:pt x="1854" y="19022"/>
                    <a:pt x="0" y="12363"/>
                    <a:pt x="2974" y="7108"/>
                  </a:cubicBezTo>
                  <a:cubicBezTo>
                    <a:pt x="5947" y="1854"/>
                    <a:pt x="12607" y="1"/>
                    <a:pt x="17861" y="297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-226155" y="-243530"/>
              <a:ext cx="463085" cy="462399"/>
            </a:xfrm>
            <a:custGeom>
              <a:rect b="b" l="l" r="r" t="t"/>
              <a:pathLst>
                <a:path extrusionOk="0" fill="none" h="13483" w="13503">
                  <a:moveTo>
                    <a:pt x="11609" y="3341"/>
                  </a:moveTo>
                  <a:cubicBezTo>
                    <a:pt x="13503" y="6029"/>
                    <a:pt x="12851" y="9736"/>
                    <a:pt x="10163" y="11609"/>
                  </a:cubicBezTo>
                  <a:cubicBezTo>
                    <a:pt x="7475" y="13483"/>
                    <a:pt x="3768" y="12831"/>
                    <a:pt x="1895" y="10143"/>
                  </a:cubicBezTo>
                  <a:cubicBezTo>
                    <a:pt x="0" y="7455"/>
                    <a:pt x="652" y="3769"/>
                    <a:pt x="3340" y="1875"/>
                  </a:cubicBezTo>
                  <a:cubicBezTo>
                    <a:pt x="6029" y="1"/>
                    <a:pt x="9735" y="653"/>
                    <a:pt x="11609" y="334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28"/>
          <p:cNvSpPr/>
          <p:nvPr/>
        </p:nvSpPr>
        <p:spPr>
          <a:xfrm rot="10800000">
            <a:off x="982500" y="2207775"/>
            <a:ext cx="804000" cy="804000"/>
          </a:xfrm>
          <a:prstGeom prst="star8">
            <a:avLst>
              <a:gd fmla="val 2467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8" name="Google Shape;408;p28"/>
          <p:cNvCxnSpPr>
            <a:stCxn id="407" idx="2"/>
          </p:cNvCxnSpPr>
          <p:nvPr/>
        </p:nvCxnSpPr>
        <p:spPr>
          <a:xfrm rot="10800000">
            <a:off x="1384500" y="-14925"/>
            <a:ext cx="0" cy="2222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9" name="Google Shape;409;p28"/>
          <p:cNvGrpSpPr/>
          <p:nvPr/>
        </p:nvGrpSpPr>
        <p:grpSpPr>
          <a:xfrm>
            <a:off x="5948238" y="539500"/>
            <a:ext cx="2633700" cy="2472263"/>
            <a:chOff x="5948238" y="539500"/>
            <a:chExt cx="2633700" cy="2472263"/>
          </a:xfrm>
        </p:grpSpPr>
        <p:sp>
          <p:nvSpPr>
            <p:cNvPr id="410" name="Google Shape;410;p28"/>
            <p:cNvSpPr/>
            <p:nvPr/>
          </p:nvSpPr>
          <p:spPr>
            <a:xfrm rot="5400000">
              <a:off x="5954525" y="533213"/>
              <a:ext cx="2470500" cy="2483075"/>
            </a:xfrm>
            <a:custGeom>
              <a:rect b="b" l="l" r="r" t="t"/>
              <a:pathLst>
                <a:path extrusionOk="0" h="99323" w="98820">
                  <a:moveTo>
                    <a:pt x="0" y="99323"/>
                  </a:moveTo>
                  <a:lnTo>
                    <a:pt x="0" y="0"/>
                  </a:lnTo>
                  <a:lnTo>
                    <a:pt x="9882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1" name="Google Shape;411;p28"/>
            <p:cNvSpPr/>
            <p:nvPr/>
          </p:nvSpPr>
          <p:spPr>
            <a:xfrm rot="10800000">
              <a:off x="8280813" y="218731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 rot="10800000">
              <a:off x="8280813" y="2507588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 rot="10800000">
              <a:off x="8292738" y="28278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29"/>
          <p:cNvGrpSpPr/>
          <p:nvPr/>
        </p:nvGrpSpPr>
        <p:grpSpPr>
          <a:xfrm>
            <a:off x="8286175" y="-165300"/>
            <a:ext cx="289200" cy="2670125"/>
            <a:chOff x="8286175" y="-165300"/>
            <a:chExt cx="289200" cy="2670125"/>
          </a:xfrm>
        </p:grpSpPr>
        <p:cxnSp>
          <p:nvCxnSpPr>
            <p:cNvPr id="416" name="Google Shape;416;p29"/>
            <p:cNvCxnSpPr/>
            <p:nvPr/>
          </p:nvCxnSpPr>
          <p:spPr>
            <a:xfrm>
              <a:off x="8430775" y="-165300"/>
              <a:ext cx="0" cy="2623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7" name="Google Shape;417;p29"/>
            <p:cNvSpPr/>
            <p:nvPr/>
          </p:nvSpPr>
          <p:spPr>
            <a:xfrm rot="10800000">
              <a:off x="8286175" y="1680375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 rot="10800000">
              <a:off x="8286175" y="2000650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 rot="10800000">
              <a:off x="8286175" y="2320925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29"/>
          <p:cNvGrpSpPr/>
          <p:nvPr/>
        </p:nvGrpSpPr>
        <p:grpSpPr>
          <a:xfrm>
            <a:off x="-1450936" y="-1446791"/>
            <a:ext cx="2887081" cy="2887038"/>
            <a:chOff x="-1157850" y="-1175191"/>
            <a:chExt cx="2325853" cy="2325818"/>
          </a:xfrm>
        </p:grpSpPr>
        <p:sp>
          <p:nvSpPr>
            <p:cNvPr id="421" name="Google Shape;421;p29"/>
            <p:cNvSpPr/>
            <p:nvPr/>
          </p:nvSpPr>
          <p:spPr>
            <a:xfrm>
              <a:off x="-1157850" y="-1175191"/>
              <a:ext cx="2325853" cy="2325818"/>
            </a:xfrm>
            <a:custGeom>
              <a:rect b="b" l="l" r="r" t="t"/>
              <a:pathLst>
                <a:path extrusionOk="0" fill="none" h="67818" w="67819">
                  <a:moveTo>
                    <a:pt x="55741" y="12077"/>
                  </a:moveTo>
                  <a:cubicBezTo>
                    <a:pt x="67818" y="24133"/>
                    <a:pt x="67818" y="43684"/>
                    <a:pt x="55741" y="55741"/>
                  </a:cubicBezTo>
                  <a:cubicBezTo>
                    <a:pt x="43685" y="67818"/>
                    <a:pt x="24134" y="67818"/>
                    <a:pt x="12078" y="55741"/>
                  </a:cubicBezTo>
                  <a:cubicBezTo>
                    <a:pt x="1" y="43684"/>
                    <a:pt x="1" y="24133"/>
                    <a:pt x="12078" y="12077"/>
                  </a:cubicBezTo>
                  <a:cubicBezTo>
                    <a:pt x="24134" y="0"/>
                    <a:pt x="43685" y="0"/>
                    <a:pt x="55741" y="120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-969954" y="-987329"/>
              <a:ext cx="1950048" cy="1950082"/>
            </a:xfrm>
            <a:custGeom>
              <a:rect b="b" l="l" r="r" t="t"/>
              <a:pathLst>
                <a:path extrusionOk="0" fill="none" h="56862" w="56861">
                  <a:moveTo>
                    <a:pt x="46739" y="10122"/>
                  </a:moveTo>
                  <a:cubicBezTo>
                    <a:pt x="56861" y="20224"/>
                    <a:pt x="56861" y="36638"/>
                    <a:pt x="46739" y="46740"/>
                  </a:cubicBezTo>
                  <a:cubicBezTo>
                    <a:pt x="36638" y="56861"/>
                    <a:pt x="20223" y="56861"/>
                    <a:pt x="10122" y="46740"/>
                  </a:cubicBezTo>
                  <a:cubicBezTo>
                    <a:pt x="0" y="36638"/>
                    <a:pt x="0" y="20224"/>
                    <a:pt x="10122" y="10122"/>
                  </a:cubicBezTo>
                  <a:cubicBezTo>
                    <a:pt x="20223" y="1"/>
                    <a:pt x="36638" y="1"/>
                    <a:pt x="46739" y="1012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-782092" y="-799467"/>
              <a:ext cx="1574312" cy="1574312"/>
            </a:xfrm>
            <a:custGeom>
              <a:rect b="b" l="l" r="r" t="t"/>
              <a:pathLst>
                <a:path extrusionOk="0" fill="none" h="45905" w="45905">
                  <a:moveTo>
                    <a:pt x="37738" y="8167"/>
                  </a:moveTo>
                  <a:cubicBezTo>
                    <a:pt x="45905" y="16334"/>
                    <a:pt x="45905" y="29572"/>
                    <a:pt x="37738" y="37738"/>
                  </a:cubicBezTo>
                  <a:cubicBezTo>
                    <a:pt x="29571" y="45905"/>
                    <a:pt x="16334" y="45905"/>
                    <a:pt x="8167" y="37738"/>
                  </a:cubicBezTo>
                  <a:cubicBezTo>
                    <a:pt x="0" y="29572"/>
                    <a:pt x="0" y="16334"/>
                    <a:pt x="8167" y="8167"/>
                  </a:cubicBezTo>
                  <a:cubicBezTo>
                    <a:pt x="16334" y="1"/>
                    <a:pt x="29571" y="1"/>
                    <a:pt x="37738" y="816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-617962" y="-636023"/>
              <a:ext cx="1246760" cy="1247446"/>
            </a:xfrm>
            <a:custGeom>
              <a:rect b="b" l="l" r="r" t="t"/>
              <a:pathLst>
                <a:path extrusionOk="0" fill="none" h="36374" w="36354">
                  <a:moveTo>
                    <a:pt x="25926" y="4277"/>
                  </a:moveTo>
                  <a:cubicBezTo>
                    <a:pt x="33604" y="8554"/>
                    <a:pt x="36353" y="18248"/>
                    <a:pt x="32076" y="25926"/>
                  </a:cubicBezTo>
                  <a:cubicBezTo>
                    <a:pt x="27799" y="33624"/>
                    <a:pt x="18105" y="36373"/>
                    <a:pt x="10428" y="32097"/>
                  </a:cubicBezTo>
                  <a:cubicBezTo>
                    <a:pt x="2750" y="27799"/>
                    <a:pt x="0" y="18105"/>
                    <a:pt x="4277" y="10428"/>
                  </a:cubicBezTo>
                  <a:cubicBezTo>
                    <a:pt x="8554" y="2750"/>
                    <a:pt x="18248" y="0"/>
                    <a:pt x="25926" y="42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-423104" y="-440479"/>
              <a:ext cx="856312" cy="856312"/>
            </a:xfrm>
            <a:custGeom>
              <a:rect b="b" l="l" r="r" t="t"/>
              <a:pathLst>
                <a:path extrusionOk="0" fill="none" h="24969" w="24969">
                  <a:moveTo>
                    <a:pt x="17861" y="2974"/>
                  </a:moveTo>
                  <a:cubicBezTo>
                    <a:pt x="23115" y="5948"/>
                    <a:pt x="24969" y="12607"/>
                    <a:pt x="21995" y="17861"/>
                  </a:cubicBezTo>
                  <a:cubicBezTo>
                    <a:pt x="19042" y="23116"/>
                    <a:pt x="12362" y="24969"/>
                    <a:pt x="7108" y="21996"/>
                  </a:cubicBezTo>
                  <a:cubicBezTo>
                    <a:pt x="1854" y="19022"/>
                    <a:pt x="0" y="12363"/>
                    <a:pt x="2974" y="7108"/>
                  </a:cubicBezTo>
                  <a:cubicBezTo>
                    <a:pt x="5947" y="1854"/>
                    <a:pt x="12607" y="1"/>
                    <a:pt x="17861" y="297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-226155" y="-243530"/>
              <a:ext cx="463085" cy="462399"/>
            </a:xfrm>
            <a:custGeom>
              <a:rect b="b" l="l" r="r" t="t"/>
              <a:pathLst>
                <a:path extrusionOk="0" fill="none" h="13483" w="13503">
                  <a:moveTo>
                    <a:pt x="11609" y="3341"/>
                  </a:moveTo>
                  <a:cubicBezTo>
                    <a:pt x="13503" y="6029"/>
                    <a:pt x="12851" y="9736"/>
                    <a:pt x="10163" y="11609"/>
                  </a:cubicBezTo>
                  <a:cubicBezTo>
                    <a:pt x="7475" y="13483"/>
                    <a:pt x="3768" y="12831"/>
                    <a:pt x="1895" y="10143"/>
                  </a:cubicBezTo>
                  <a:cubicBezTo>
                    <a:pt x="0" y="7455"/>
                    <a:pt x="652" y="3769"/>
                    <a:pt x="3340" y="1875"/>
                  </a:cubicBezTo>
                  <a:cubicBezTo>
                    <a:pt x="6029" y="1"/>
                    <a:pt x="9735" y="653"/>
                    <a:pt x="11609" y="334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29"/>
          <p:cNvGrpSpPr/>
          <p:nvPr/>
        </p:nvGrpSpPr>
        <p:grpSpPr>
          <a:xfrm>
            <a:off x="1284000" y="4454813"/>
            <a:ext cx="6576000" cy="289200"/>
            <a:chOff x="1284000" y="4454813"/>
            <a:chExt cx="6576000" cy="289200"/>
          </a:xfrm>
        </p:grpSpPr>
        <p:cxnSp>
          <p:nvCxnSpPr>
            <p:cNvPr id="428" name="Google Shape;428;p29"/>
            <p:cNvCxnSpPr/>
            <p:nvPr/>
          </p:nvCxnSpPr>
          <p:spPr>
            <a:xfrm rot="10800000">
              <a:off x="1284000" y="4599425"/>
              <a:ext cx="6576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9" name="Google Shape;429;p29"/>
            <p:cNvSpPr/>
            <p:nvPr/>
          </p:nvSpPr>
          <p:spPr>
            <a:xfrm rot="5400000">
              <a:off x="4107100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 rot="5400000">
              <a:off x="4427375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 rot="5400000">
              <a:off x="4747650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0"/>
          <p:cNvSpPr/>
          <p:nvPr/>
        </p:nvSpPr>
        <p:spPr>
          <a:xfrm flipH="1" rot="10800000">
            <a:off x="311225" y="2344500"/>
            <a:ext cx="804000" cy="804000"/>
          </a:xfrm>
          <a:prstGeom prst="star8">
            <a:avLst>
              <a:gd fmla="val 2467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4" name="Google Shape;434;p30"/>
          <p:cNvCxnSpPr>
            <a:stCxn id="433" idx="2"/>
          </p:cNvCxnSpPr>
          <p:nvPr/>
        </p:nvCxnSpPr>
        <p:spPr>
          <a:xfrm rot="10800000">
            <a:off x="713225" y="-290700"/>
            <a:ext cx="0" cy="2635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5" name="Google Shape;435;p30"/>
          <p:cNvGrpSpPr/>
          <p:nvPr/>
        </p:nvGrpSpPr>
        <p:grpSpPr>
          <a:xfrm>
            <a:off x="5947638" y="2128925"/>
            <a:ext cx="2627738" cy="2470500"/>
            <a:chOff x="5947638" y="2128925"/>
            <a:chExt cx="2627738" cy="2470500"/>
          </a:xfrm>
        </p:grpSpPr>
        <p:sp>
          <p:nvSpPr>
            <p:cNvPr id="436" name="Google Shape;436;p30"/>
            <p:cNvSpPr/>
            <p:nvPr/>
          </p:nvSpPr>
          <p:spPr>
            <a:xfrm flipH="1" rot="5400000">
              <a:off x="5953925" y="2122638"/>
              <a:ext cx="2470500" cy="2483075"/>
            </a:xfrm>
            <a:custGeom>
              <a:rect b="b" l="l" r="r" t="t"/>
              <a:pathLst>
                <a:path extrusionOk="0" h="99323" w="98820">
                  <a:moveTo>
                    <a:pt x="0" y="99323"/>
                  </a:moveTo>
                  <a:lnTo>
                    <a:pt x="0" y="0"/>
                  </a:lnTo>
                  <a:lnTo>
                    <a:pt x="9882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7" name="Google Shape;437;p30"/>
            <p:cNvSpPr/>
            <p:nvPr/>
          </p:nvSpPr>
          <p:spPr>
            <a:xfrm flipH="1">
              <a:off x="8286175" y="2128925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 flipH="1">
              <a:off x="8286175" y="2769475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 flipH="1">
              <a:off x="8286175" y="2449200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713225" y="1297400"/>
            <a:ext cx="77175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 sz="13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" type="subTitle"/>
          </p:nvPr>
        </p:nvSpPr>
        <p:spPr>
          <a:xfrm>
            <a:off x="1788050" y="3244975"/>
            <a:ext cx="21714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2" type="subTitle"/>
          </p:nvPr>
        </p:nvSpPr>
        <p:spPr>
          <a:xfrm>
            <a:off x="1788050" y="2655575"/>
            <a:ext cx="2171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3" type="subTitle"/>
          </p:nvPr>
        </p:nvSpPr>
        <p:spPr>
          <a:xfrm>
            <a:off x="5184575" y="3244975"/>
            <a:ext cx="21714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4" type="subTitle"/>
          </p:nvPr>
        </p:nvSpPr>
        <p:spPr>
          <a:xfrm>
            <a:off x="5184575" y="2655575"/>
            <a:ext cx="2171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doni Moda"/>
              <a:buNone/>
              <a:defRPr sz="2400">
                <a:solidFill>
                  <a:schemeClr val="dk2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grpSp>
        <p:nvGrpSpPr>
          <p:cNvPr id="55" name="Google Shape;55;p5"/>
          <p:cNvGrpSpPr/>
          <p:nvPr/>
        </p:nvGrpSpPr>
        <p:grpSpPr>
          <a:xfrm>
            <a:off x="-1450936" y="-1446791"/>
            <a:ext cx="2887081" cy="2887038"/>
            <a:chOff x="-1157850" y="-1175191"/>
            <a:chExt cx="2325853" cy="2325818"/>
          </a:xfrm>
        </p:grpSpPr>
        <p:sp>
          <p:nvSpPr>
            <p:cNvPr id="56" name="Google Shape;56;p5"/>
            <p:cNvSpPr/>
            <p:nvPr/>
          </p:nvSpPr>
          <p:spPr>
            <a:xfrm>
              <a:off x="-1157850" y="-1175191"/>
              <a:ext cx="2325853" cy="2325818"/>
            </a:xfrm>
            <a:custGeom>
              <a:rect b="b" l="l" r="r" t="t"/>
              <a:pathLst>
                <a:path extrusionOk="0" fill="none" h="67818" w="67819">
                  <a:moveTo>
                    <a:pt x="55741" y="12077"/>
                  </a:moveTo>
                  <a:cubicBezTo>
                    <a:pt x="67818" y="24133"/>
                    <a:pt x="67818" y="43684"/>
                    <a:pt x="55741" y="55741"/>
                  </a:cubicBezTo>
                  <a:cubicBezTo>
                    <a:pt x="43685" y="67818"/>
                    <a:pt x="24134" y="67818"/>
                    <a:pt x="12078" y="55741"/>
                  </a:cubicBezTo>
                  <a:cubicBezTo>
                    <a:pt x="1" y="43684"/>
                    <a:pt x="1" y="24133"/>
                    <a:pt x="12078" y="12077"/>
                  </a:cubicBezTo>
                  <a:cubicBezTo>
                    <a:pt x="24134" y="0"/>
                    <a:pt x="43685" y="0"/>
                    <a:pt x="55741" y="120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-969954" y="-987329"/>
              <a:ext cx="1950048" cy="1950082"/>
            </a:xfrm>
            <a:custGeom>
              <a:rect b="b" l="l" r="r" t="t"/>
              <a:pathLst>
                <a:path extrusionOk="0" fill="none" h="56862" w="56861">
                  <a:moveTo>
                    <a:pt x="46739" y="10122"/>
                  </a:moveTo>
                  <a:cubicBezTo>
                    <a:pt x="56861" y="20224"/>
                    <a:pt x="56861" y="36638"/>
                    <a:pt x="46739" y="46740"/>
                  </a:cubicBezTo>
                  <a:cubicBezTo>
                    <a:pt x="36638" y="56861"/>
                    <a:pt x="20223" y="56861"/>
                    <a:pt x="10122" y="46740"/>
                  </a:cubicBezTo>
                  <a:cubicBezTo>
                    <a:pt x="0" y="36638"/>
                    <a:pt x="0" y="20224"/>
                    <a:pt x="10122" y="10122"/>
                  </a:cubicBezTo>
                  <a:cubicBezTo>
                    <a:pt x="20223" y="1"/>
                    <a:pt x="36638" y="1"/>
                    <a:pt x="46739" y="1012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-782092" y="-799467"/>
              <a:ext cx="1574312" cy="1574312"/>
            </a:xfrm>
            <a:custGeom>
              <a:rect b="b" l="l" r="r" t="t"/>
              <a:pathLst>
                <a:path extrusionOk="0" fill="none" h="45905" w="45905">
                  <a:moveTo>
                    <a:pt x="37738" y="8167"/>
                  </a:moveTo>
                  <a:cubicBezTo>
                    <a:pt x="45905" y="16334"/>
                    <a:pt x="45905" y="29572"/>
                    <a:pt x="37738" y="37738"/>
                  </a:cubicBezTo>
                  <a:cubicBezTo>
                    <a:pt x="29571" y="45905"/>
                    <a:pt x="16334" y="45905"/>
                    <a:pt x="8167" y="37738"/>
                  </a:cubicBezTo>
                  <a:cubicBezTo>
                    <a:pt x="0" y="29572"/>
                    <a:pt x="0" y="16334"/>
                    <a:pt x="8167" y="8167"/>
                  </a:cubicBezTo>
                  <a:cubicBezTo>
                    <a:pt x="16334" y="1"/>
                    <a:pt x="29571" y="1"/>
                    <a:pt x="37738" y="816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-617962" y="-636023"/>
              <a:ext cx="1246760" cy="1247446"/>
            </a:xfrm>
            <a:custGeom>
              <a:rect b="b" l="l" r="r" t="t"/>
              <a:pathLst>
                <a:path extrusionOk="0" fill="none" h="36374" w="36354">
                  <a:moveTo>
                    <a:pt x="25926" y="4277"/>
                  </a:moveTo>
                  <a:cubicBezTo>
                    <a:pt x="33604" y="8554"/>
                    <a:pt x="36353" y="18248"/>
                    <a:pt x="32076" y="25926"/>
                  </a:cubicBezTo>
                  <a:cubicBezTo>
                    <a:pt x="27799" y="33624"/>
                    <a:pt x="18105" y="36373"/>
                    <a:pt x="10428" y="32097"/>
                  </a:cubicBezTo>
                  <a:cubicBezTo>
                    <a:pt x="2750" y="27799"/>
                    <a:pt x="0" y="18105"/>
                    <a:pt x="4277" y="10428"/>
                  </a:cubicBezTo>
                  <a:cubicBezTo>
                    <a:pt x="8554" y="2750"/>
                    <a:pt x="18248" y="0"/>
                    <a:pt x="25926" y="42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-423104" y="-440479"/>
              <a:ext cx="856312" cy="856312"/>
            </a:xfrm>
            <a:custGeom>
              <a:rect b="b" l="l" r="r" t="t"/>
              <a:pathLst>
                <a:path extrusionOk="0" fill="none" h="24969" w="24969">
                  <a:moveTo>
                    <a:pt x="17861" y="2974"/>
                  </a:moveTo>
                  <a:cubicBezTo>
                    <a:pt x="23115" y="5948"/>
                    <a:pt x="24969" y="12607"/>
                    <a:pt x="21995" y="17861"/>
                  </a:cubicBezTo>
                  <a:cubicBezTo>
                    <a:pt x="19042" y="23116"/>
                    <a:pt x="12362" y="24969"/>
                    <a:pt x="7108" y="21996"/>
                  </a:cubicBezTo>
                  <a:cubicBezTo>
                    <a:pt x="1854" y="19022"/>
                    <a:pt x="0" y="12363"/>
                    <a:pt x="2974" y="7108"/>
                  </a:cubicBezTo>
                  <a:cubicBezTo>
                    <a:pt x="5947" y="1854"/>
                    <a:pt x="12607" y="1"/>
                    <a:pt x="17861" y="297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-226155" y="-243530"/>
              <a:ext cx="463085" cy="462399"/>
            </a:xfrm>
            <a:custGeom>
              <a:rect b="b" l="l" r="r" t="t"/>
              <a:pathLst>
                <a:path extrusionOk="0" fill="none" h="13483" w="13503">
                  <a:moveTo>
                    <a:pt x="11609" y="3341"/>
                  </a:moveTo>
                  <a:cubicBezTo>
                    <a:pt x="13503" y="6029"/>
                    <a:pt x="12851" y="9736"/>
                    <a:pt x="10163" y="11609"/>
                  </a:cubicBezTo>
                  <a:cubicBezTo>
                    <a:pt x="7475" y="13483"/>
                    <a:pt x="3768" y="12831"/>
                    <a:pt x="1895" y="10143"/>
                  </a:cubicBezTo>
                  <a:cubicBezTo>
                    <a:pt x="0" y="7455"/>
                    <a:pt x="652" y="3769"/>
                    <a:pt x="3340" y="1875"/>
                  </a:cubicBezTo>
                  <a:cubicBezTo>
                    <a:pt x="6029" y="1"/>
                    <a:pt x="9735" y="653"/>
                    <a:pt x="11609" y="334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5"/>
          <p:cNvGrpSpPr/>
          <p:nvPr/>
        </p:nvGrpSpPr>
        <p:grpSpPr>
          <a:xfrm>
            <a:off x="1284000" y="4454813"/>
            <a:ext cx="6576000" cy="289200"/>
            <a:chOff x="1284000" y="4454813"/>
            <a:chExt cx="6576000" cy="289200"/>
          </a:xfrm>
        </p:grpSpPr>
        <p:cxnSp>
          <p:nvCxnSpPr>
            <p:cNvPr id="63" name="Google Shape;63;p5"/>
            <p:cNvCxnSpPr/>
            <p:nvPr/>
          </p:nvCxnSpPr>
          <p:spPr>
            <a:xfrm rot="10800000">
              <a:off x="1284000" y="4599425"/>
              <a:ext cx="6576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" name="Google Shape;64;p5"/>
            <p:cNvSpPr/>
            <p:nvPr/>
          </p:nvSpPr>
          <p:spPr>
            <a:xfrm rot="5400000">
              <a:off x="4107100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5400000">
              <a:off x="4427375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5400000">
              <a:off x="4747650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5"/>
          <p:cNvGrpSpPr/>
          <p:nvPr/>
        </p:nvGrpSpPr>
        <p:grpSpPr>
          <a:xfrm>
            <a:off x="8286175" y="-165300"/>
            <a:ext cx="289200" cy="2670125"/>
            <a:chOff x="8286175" y="-165300"/>
            <a:chExt cx="289200" cy="2670125"/>
          </a:xfrm>
        </p:grpSpPr>
        <p:cxnSp>
          <p:nvCxnSpPr>
            <p:cNvPr id="68" name="Google Shape;68;p5"/>
            <p:cNvCxnSpPr/>
            <p:nvPr/>
          </p:nvCxnSpPr>
          <p:spPr>
            <a:xfrm>
              <a:off x="8430775" y="-165300"/>
              <a:ext cx="0" cy="2623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" name="Google Shape;69;p5"/>
            <p:cNvSpPr/>
            <p:nvPr/>
          </p:nvSpPr>
          <p:spPr>
            <a:xfrm rot="10800000">
              <a:off x="8286175" y="1680375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 rot="10800000">
              <a:off x="8286175" y="2000650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 rot="10800000">
              <a:off x="8286175" y="2320925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4" name="Google Shape;74;p6"/>
          <p:cNvSpPr/>
          <p:nvPr/>
        </p:nvSpPr>
        <p:spPr>
          <a:xfrm rot="-5400000">
            <a:off x="720263" y="2122638"/>
            <a:ext cx="2470500" cy="2483075"/>
          </a:xfrm>
          <a:custGeom>
            <a:rect b="b" l="l" r="r" t="t"/>
            <a:pathLst>
              <a:path extrusionOk="0" h="99323" w="98820">
                <a:moveTo>
                  <a:pt x="0" y="99323"/>
                </a:moveTo>
                <a:lnTo>
                  <a:pt x="0" y="0"/>
                </a:lnTo>
                <a:lnTo>
                  <a:pt x="9882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Google Shape;75;p6"/>
          <p:cNvSpPr/>
          <p:nvPr/>
        </p:nvSpPr>
        <p:spPr>
          <a:xfrm>
            <a:off x="569313" y="3064725"/>
            <a:ext cx="289200" cy="183900"/>
          </a:xfrm>
          <a:prstGeom prst="triangle">
            <a:avLst>
              <a:gd fmla="val 49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569313" y="3705275"/>
            <a:ext cx="289200" cy="183900"/>
          </a:xfrm>
          <a:prstGeom prst="triangle">
            <a:avLst>
              <a:gd fmla="val 49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569313" y="3385000"/>
            <a:ext cx="289200" cy="183900"/>
          </a:xfrm>
          <a:prstGeom prst="triangle">
            <a:avLst>
              <a:gd fmla="val 49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2496025" y="1729050"/>
            <a:ext cx="4152000" cy="22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2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2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2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2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2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2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2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81" name="Google Shape;81;p7"/>
          <p:cNvSpPr/>
          <p:nvPr/>
        </p:nvSpPr>
        <p:spPr>
          <a:xfrm>
            <a:off x="7406125" y="1724625"/>
            <a:ext cx="804000" cy="804000"/>
          </a:xfrm>
          <a:prstGeom prst="star8">
            <a:avLst>
              <a:gd fmla="val 2467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7"/>
          <p:cNvCxnSpPr>
            <a:stCxn id="81" idx="2"/>
          </p:cNvCxnSpPr>
          <p:nvPr/>
        </p:nvCxnSpPr>
        <p:spPr>
          <a:xfrm>
            <a:off x="7808125" y="2528625"/>
            <a:ext cx="0" cy="2981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3" name="Google Shape;83;p7"/>
          <p:cNvGrpSpPr/>
          <p:nvPr/>
        </p:nvGrpSpPr>
        <p:grpSpPr>
          <a:xfrm>
            <a:off x="713213" y="2128925"/>
            <a:ext cx="2483088" cy="2621063"/>
            <a:chOff x="713213" y="2128925"/>
            <a:chExt cx="2483088" cy="2621063"/>
          </a:xfrm>
        </p:grpSpPr>
        <p:sp>
          <p:nvSpPr>
            <p:cNvPr id="84" name="Google Shape;84;p7"/>
            <p:cNvSpPr/>
            <p:nvPr/>
          </p:nvSpPr>
          <p:spPr>
            <a:xfrm rot="-5400000">
              <a:off x="719500" y="2122638"/>
              <a:ext cx="2470500" cy="2483075"/>
            </a:xfrm>
            <a:custGeom>
              <a:rect b="b" l="l" r="r" t="t"/>
              <a:pathLst>
                <a:path extrusionOk="0" h="99323" w="98820">
                  <a:moveTo>
                    <a:pt x="0" y="99323"/>
                  </a:moveTo>
                  <a:lnTo>
                    <a:pt x="0" y="0"/>
                  </a:lnTo>
                  <a:lnTo>
                    <a:pt x="9882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5" name="Google Shape;85;p7"/>
            <p:cNvSpPr/>
            <p:nvPr/>
          </p:nvSpPr>
          <p:spPr>
            <a:xfrm rot="5400000">
              <a:off x="2959750" y="450151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 rot="5400000">
              <a:off x="2319200" y="4513438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 rot="5400000">
              <a:off x="2639475" y="4513438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>
            <p:ph type="title"/>
          </p:nvPr>
        </p:nvSpPr>
        <p:spPr>
          <a:xfrm>
            <a:off x="1126200" y="1115700"/>
            <a:ext cx="6891600" cy="24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grpSp>
        <p:nvGrpSpPr>
          <p:cNvPr id="90" name="Google Shape;90;p8"/>
          <p:cNvGrpSpPr/>
          <p:nvPr/>
        </p:nvGrpSpPr>
        <p:grpSpPr>
          <a:xfrm>
            <a:off x="-1666588" y="3476937"/>
            <a:ext cx="3333179" cy="3333130"/>
            <a:chOff x="-7538424" y="-1175191"/>
            <a:chExt cx="2325853" cy="2325818"/>
          </a:xfrm>
        </p:grpSpPr>
        <p:sp>
          <p:nvSpPr>
            <p:cNvPr id="91" name="Google Shape;91;p8"/>
            <p:cNvSpPr/>
            <p:nvPr/>
          </p:nvSpPr>
          <p:spPr>
            <a:xfrm>
              <a:off x="-7538424" y="-1175191"/>
              <a:ext cx="2325853" cy="2325818"/>
            </a:xfrm>
            <a:custGeom>
              <a:rect b="b" l="l" r="r" t="t"/>
              <a:pathLst>
                <a:path extrusionOk="0" fill="none" h="67818" w="67819">
                  <a:moveTo>
                    <a:pt x="55741" y="12077"/>
                  </a:moveTo>
                  <a:cubicBezTo>
                    <a:pt x="67818" y="24133"/>
                    <a:pt x="67818" y="43684"/>
                    <a:pt x="55741" y="55741"/>
                  </a:cubicBezTo>
                  <a:cubicBezTo>
                    <a:pt x="43685" y="67818"/>
                    <a:pt x="24134" y="67818"/>
                    <a:pt x="12078" y="55741"/>
                  </a:cubicBezTo>
                  <a:cubicBezTo>
                    <a:pt x="1" y="43684"/>
                    <a:pt x="1" y="24133"/>
                    <a:pt x="12078" y="12077"/>
                  </a:cubicBezTo>
                  <a:cubicBezTo>
                    <a:pt x="24134" y="0"/>
                    <a:pt x="43685" y="0"/>
                    <a:pt x="55741" y="120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-7350528" y="-987329"/>
              <a:ext cx="1950048" cy="1950082"/>
            </a:xfrm>
            <a:custGeom>
              <a:rect b="b" l="l" r="r" t="t"/>
              <a:pathLst>
                <a:path extrusionOk="0" fill="none" h="56862" w="56861">
                  <a:moveTo>
                    <a:pt x="46739" y="10122"/>
                  </a:moveTo>
                  <a:cubicBezTo>
                    <a:pt x="56861" y="20224"/>
                    <a:pt x="56861" y="36638"/>
                    <a:pt x="46739" y="46740"/>
                  </a:cubicBezTo>
                  <a:cubicBezTo>
                    <a:pt x="36638" y="56861"/>
                    <a:pt x="20223" y="56861"/>
                    <a:pt x="10122" y="46740"/>
                  </a:cubicBezTo>
                  <a:cubicBezTo>
                    <a:pt x="0" y="36638"/>
                    <a:pt x="0" y="20224"/>
                    <a:pt x="10122" y="10122"/>
                  </a:cubicBezTo>
                  <a:cubicBezTo>
                    <a:pt x="20223" y="1"/>
                    <a:pt x="36638" y="1"/>
                    <a:pt x="46739" y="1012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-7162666" y="-799467"/>
              <a:ext cx="1574312" cy="1574312"/>
            </a:xfrm>
            <a:custGeom>
              <a:rect b="b" l="l" r="r" t="t"/>
              <a:pathLst>
                <a:path extrusionOk="0" fill="none" h="45905" w="45905">
                  <a:moveTo>
                    <a:pt x="37738" y="8167"/>
                  </a:moveTo>
                  <a:cubicBezTo>
                    <a:pt x="45905" y="16334"/>
                    <a:pt x="45905" y="29572"/>
                    <a:pt x="37738" y="37738"/>
                  </a:cubicBezTo>
                  <a:cubicBezTo>
                    <a:pt x="29571" y="45905"/>
                    <a:pt x="16334" y="45905"/>
                    <a:pt x="8167" y="37738"/>
                  </a:cubicBezTo>
                  <a:cubicBezTo>
                    <a:pt x="0" y="29572"/>
                    <a:pt x="0" y="16334"/>
                    <a:pt x="8167" y="8167"/>
                  </a:cubicBezTo>
                  <a:cubicBezTo>
                    <a:pt x="16334" y="1"/>
                    <a:pt x="29571" y="1"/>
                    <a:pt x="37738" y="816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-6998535" y="-636023"/>
              <a:ext cx="1246760" cy="1247446"/>
            </a:xfrm>
            <a:custGeom>
              <a:rect b="b" l="l" r="r" t="t"/>
              <a:pathLst>
                <a:path extrusionOk="0" fill="none" h="36374" w="36354">
                  <a:moveTo>
                    <a:pt x="25926" y="4277"/>
                  </a:moveTo>
                  <a:cubicBezTo>
                    <a:pt x="33604" y="8554"/>
                    <a:pt x="36353" y="18248"/>
                    <a:pt x="32076" y="25926"/>
                  </a:cubicBezTo>
                  <a:cubicBezTo>
                    <a:pt x="27799" y="33624"/>
                    <a:pt x="18105" y="36373"/>
                    <a:pt x="10428" y="32097"/>
                  </a:cubicBezTo>
                  <a:cubicBezTo>
                    <a:pt x="2750" y="27799"/>
                    <a:pt x="0" y="18105"/>
                    <a:pt x="4277" y="10428"/>
                  </a:cubicBezTo>
                  <a:cubicBezTo>
                    <a:pt x="8554" y="2750"/>
                    <a:pt x="18248" y="0"/>
                    <a:pt x="25926" y="42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-6803678" y="-440479"/>
              <a:ext cx="856312" cy="856312"/>
            </a:xfrm>
            <a:custGeom>
              <a:rect b="b" l="l" r="r" t="t"/>
              <a:pathLst>
                <a:path extrusionOk="0" fill="none" h="24969" w="24969">
                  <a:moveTo>
                    <a:pt x="17861" y="2974"/>
                  </a:moveTo>
                  <a:cubicBezTo>
                    <a:pt x="23115" y="5948"/>
                    <a:pt x="24969" y="12607"/>
                    <a:pt x="21995" y="17861"/>
                  </a:cubicBezTo>
                  <a:cubicBezTo>
                    <a:pt x="19042" y="23116"/>
                    <a:pt x="12362" y="24969"/>
                    <a:pt x="7108" y="21996"/>
                  </a:cubicBezTo>
                  <a:cubicBezTo>
                    <a:pt x="1854" y="19022"/>
                    <a:pt x="0" y="12363"/>
                    <a:pt x="2974" y="7108"/>
                  </a:cubicBezTo>
                  <a:cubicBezTo>
                    <a:pt x="5947" y="1854"/>
                    <a:pt x="12607" y="1"/>
                    <a:pt x="17861" y="297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-6606728" y="-243530"/>
              <a:ext cx="463085" cy="462399"/>
            </a:xfrm>
            <a:custGeom>
              <a:rect b="b" l="l" r="r" t="t"/>
              <a:pathLst>
                <a:path extrusionOk="0" fill="none" h="13483" w="13503">
                  <a:moveTo>
                    <a:pt x="11609" y="3341"/>
                  </a:moveTo>
                  <a:cubicBezTo>
                    <a:pt x="13503" y="6029"/>
                    <a:pt x="12851" y="9736"/>
                    <a:pt x="10163" y="11609"/>
                  </a:cubicBezTo>
                  <a:cubicBezTo>
                    <a:pt x="7475" y="13483"/>
                    <a:pt x="3768" y="12831"/>
                    <a:pt x="1895" y="10143"/>
                  </a:cubicBezTo>
                  <a:cubicBezTo>
                    <a:pt x="0" y="7455"/>
                    <a:pt x="652" y="3769"/>
                    <a:pt x="3340" y="1875"/>
                  </a:cubicBezTo>
                  <a:cubicBezTo>
                    <a:pt x="6029" y="1"/>
                    <a:pt x="9735" y="653"/>
                    <a:pt x="11609" y="334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8"/>
          <p:cNvSpPr/>
          <p:nvPr/>
        </p:nvSpPr>
        <p:spPr>
          <a:xfrm>
            <a:off x="8028775" y="539500"/>
            <a:ext cx="804000" cy="804000"/>
          </a:xfrm>
          <a:prstGeom prst="star8">
            <a:avLst>
              <a:gd fmla="val 2467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8"/>
          <p:cNvCxnSpPr>
            <a:stCxn id="97" idx="2"/>
          </p:cNvCxnSpPr>
          <p:nvPr/>
        </p:nvCxnSpPr>
        <p:spPr>
          <a:xfrm>
            <a:off x="8430775" y="1343500"/>
            <a:ext cx="0" cy="3955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" name="Google Shape;99;p8"/>
          <p:cNvGrpSpPr/>
          <p:nvPr/>
        </p:nvGrpSpPr>
        <p:grpSpPr>
          <a:xfrm>
            <a:off x="2782050" y="4454813"/>
            <a:ext cx="3579900" cy="289200"/>
            <a:chOff x="2782050" y="4454813"/>
            <a:chExt cx="3579900" cy="289200"/>
          </a:xfrm>
        </p:grpSpPr>
        <p:cxnSp>
          <p:nvCxnSpPr>
            <p:cNvPr id="100" name="Google Shape;100;p8"/>
            <p:cNvCxnSpPr/>
            <p:nvPr/>
          </p:nvCxnSpPr>
          <p:spPr>
            <a:xfrm rot="10800000">
              <a:off x="2782050" y="4599425"/>
              <a:ext cx="3579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1" name="Google Shape;101;p8"/>
            <p:cNvSpPr/>
            <p:nvPr/>
          </p:nvSpPr>
          <p:spPr>
            <a:xfrm rot="5400000">
              <a:off x="4107125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 rot="5400000">
              <a:off x="4427400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 rot="5400000">
              <a:off x="4747675" y="4507463"/>
              <a:ext cx="289200" cy="183900"/>
            </a:xfrm>
            <a:prstGeom prst="triangle">
              <a:avLst>
                <a:gd fmla="val 49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3848400" y="1497650"/>
            <a:ext cx="4045200" cy="6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6" name="Google Shape;106;p9"/>
          <p:cNvSpPr txBox="1"/>
          <p:nvPr>
            <p:ph idx="1" type="subTitle"/>
          </p:nvPr>
        </p:nvSpPr>
        <p:spPr>
          <a:xfrm>
            <a:off x="3848400" y="2422150"/>
            <a:ext cx="4045200" cy="1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107" name="Google Shape;107;p9"/>
          <p:cNvGrpSpPr/>
          <p:nvPr/>
        </p:nvGrpSpPr>
        <p:grpSpPr>
          <a:xfrm>
            <a:off x="-1666588" y="3476937"/>
            <a:ext cx="3333179" cy="3333130"/>
            <a:chOff x="-7538424" y="-1175191"/>
            <a:chExt cx="2325853" cy="2325818"/>
          </a:xfrm>
        </p:grpSpPr>
        <p:sp>
          <p:nvSpPr>
            <p:cNvPr id="108" name="Google Shape;108;p9"/>
            <p:cNvSpPr/>
            <p:nvPr/>
          </p:nvSpPr>
          <p:spPr>
            <a:xfrm>
              <a:off x="-7538424" y="-1175191"/>
              <a:ext cx="2325853" cy="2325818"/>
            </a:xfrm>
            <a:custGeom>
              <a:rect b="b" l="l" r="r" t="t"/>
              <a:pathLst>
                <a:path extrusionOk="0" fill="none" h="67818" w="67819">
                  <a:moveTo>
                    <a:pt x="55741" y="12077"/>
                  </a:moveTo>
                  <a:cubicBezTo>
                    <a:pt x="67818" y="24133"/>
                    <a:pt x="67818" y="43684"/>
                    <a:pt x="55741" y="55741"/>
                  </a:cubicBezTo>
                  <a:cubicBezTo>
                    <a:pt x="43685" y="67818"/>
                    <a:pt x="24134" y="67818"/>
                    <a:pt x="12078" y="55741"/>
                  </a:cubicBezTo>
                  <a:cubicBezTo>
                    <a:pt x="1" y="43684"/>
                    <a:pt x="1" y="24133"/>
                    <a:pt x="12078" y="12077"/>
                  </a:cubicBezTo>
                  <a:cubicBezTo>
                    <a:pt x="24134" y="0"/>
                    <a:pt x="43685" y="0"/>
                    <a:pt x="55741" y="120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-7350528" y="-987329"/>
              <a:ext cx="1950048" cy="1950082"/>
            </a:xfrm>
            <a:custGeom>
              <a:rect b="b" l="l" r="r" t="t"/>
              <a:pathLst>
                <a:path extrusionOk="0" fill="none" h="56862" w="56861">
                  <a:moveTo>
                    <a:pt x="46739" y="10122"/>
                  </a:moveTo>
                  <a:cubicBezTo>
                    <a:pt x="56861" y="20224"/>
                    <a:pt x="56861" y="36638"/>
                    <a:pt x="46739" y="46740"/>
                  </a:cubicBezTo>
                  <a:cubicBezTo>
                    <a:pt x="36638" y="56861"/>
                    <a:pt x="20223" y="56861"/>
                    <a:pt x="10122" y="46740"/>
                  </a:cubicBezTo>
                  <a:cubicBezTo>
                    <a:pt x="0" y="36638"/>
                    <a:pt x="0" y="20224"/>
                    <a:pt x="10122" y="10122"/>
                  </a:cubicBezTo>
                  <a:cubicBezTo>
                    <a:pt x="20223" y="1"/>
                    <a:pt x="36638" y="1"/>
                    <a:pt x="46739" y="1012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-7162666" y="-799467"/>
              <a:ext cx="1574312" cy="1574312"/>
            </a:xfrm>
            <a:custGeom>
              <a:rect b="b" l="l" r="r" t="t"/>
              <a:pathLst>
                <a:path extrusionOk="0" fill="none" h="45905" w="45905">
                  <a:moveTo>
                    <a:pt x="37738" y="8167"/>
                  </a:moveTo>
                  <a:cubicBezTo>
                    <a:pt x="45905" y="16334"/>
                    <a:pt x="45905" y="29572"/>
                    <a:pt x="37738" y="37738"/>
                  </a:cubicBezTo>
                  <a:cubicBezTo>
                    <a:pt x="29571" y="45905"/>
                    <a:pt x="16334" y="45905"/>
                    <a:pt x="8167" y="37738"/>
                  </a:cubicBezTo>
                  <a:cubicBezTo>
                    <a:pt x="0" y="29572"/>
                    <a:pt x="0" y="16334"/>
                    <a:pt x="8167" y="8167"/>
                  </a:cubicBezTo>
                  <a:cubicBezTo>
                    <a:pt x="16334" y="1"/>
                    <a:pt x="29571" y="1"/>
                    <a:pt x="37738" y="816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-6998535" y="-636023"/>
              <a:ext cx="1246760" cy="1247446"/>
            </a:xfrm>
            <a:custGeom>
              <a:rect b="b" l="l" r="r" t="t"/>
              <a:pathLst>
                <a:path extrusionOk="0" fill="none" h="36374" w="36354">
                  <a:moveTo>
                    <a:pt x="25926" y="4277"/>
                  </a:moveTo>
                  <a:cubicBezTo>
                    <a:pt x="33604" y="8554"/>
                    <a:pt x="36353" y="18248"/>
                    <a:pt x="32076" y="25926"/>
                  </a:cubicBezTo>
                  <a:cubicBezTo>
                    <a:pt x="27799" y="33624"/>
                    <a:pt x="18105" y="36373"/>
                    <a:pt x="10428" y="32097"/>
                  </a:cubicBezTo>
                  <a:cubicBezTo>
                    <a:pt x="2750" y="27799"/>
                    <a:pt x="0" y="18105"/>
                    <a:pt x="4277" y="10428"/>
                  </a:cubicBezTo>
                  <a:cubicBezTo>
                    <a:pt x="8554" y="2750"/>
                    <a:pt x="18248" y="0"/>
                    <a:pt x="25926" y="42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-6803678" y="-440479"/>
              <a:ext cx="856312" cy="856312"/>
            </a:xfrm>
            <a:custGeom>
              <a:rect b="b" l="l" r="r" t="t"/>
              <a:pathLst>
                <a:path extrusionOk="0" fill="none" h="24969" w="24969">
                  <a:moveTo>
                    <a:pt x="17861" y="2974"/>
                  </a:moveTo>
                  <a:cubicBezTo>
                    <a:pt x="23115" y="5948"/>
                    <a:pt x="24969" y="12607"/>
                    <a:pt x="21995" y="17861"/>
                  </a:cubicBezTo>
                  <a:cubicBezTo>
                    <a:pt x="19042" y="23116"/>
                    <a:pt x="12362" y="24969"/>
                    <a:pt x="7108" y="21996"/>
                  </a:cubicBezTo>
                  <a:cubicBezTo>
                    <a:pt x="1854" y="19022"/>
                    <a:pt x="0" y="12363"/>
                    <a:pt x="2974" y="7108"/>
                  </a:cubicBezTo>
                  <a:cubicBezTo>
                    <a:pt x="5947" y="1854"/>
                    <a:pt x="12607" y="1"/>
                    <a:pt x="17861" y="297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-6606728" y="-243530"/>
              <a:ext cx="463085" cy="462399"/>
            </a:xfrm>
            <a:custGeom>
              <a:rect b="b" l="l" r="r" t="t"/>
              <a:pathLst>
                <a:path extrusionOk="0" fill="none" h="13483" w="13503">
                  <a:moveTo>
                    <a:pt x="11609" y="3341"/>
                  </a:moveTo>
                  <a:cubicBezTo>
                    <a:pt x="13503" y="6029"/>
                    <a:pt x="12851" y="9736"/>
                    <a:pt x="10163" y="11609"/>
                  </a:cubicBezTo>
                  <a:cubicBezTo>
                    <a:pt x="7475" y="13483"/>
                    <a:pt x="3768" y="12831"/>
                    <a:pt x="1895" y="10143"/>
                  </a:cubicBezTo>
                  <a:cubicBezTo>
                    <a:pt x="0" y="7455"/>
                    <a:pt x="652" y="3769"/>
                    <a:pt x="3340" y="1875"/>
                  </a:cubicBezTo>
                  <a:cubicBezTo>
                    <a:pt x="6029" y="1"/>
                    <a:pt x="9735" y="653"/>
                    <a:pt x="11609" y="334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3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9"/>
          <p:cNvSpPr/>
          <p:nvPr/>
        </p:nvSpPr>
        <p:spPr>
          <a:xfrm rot="10800000">
            <a:off x="1794000" y="2115250"/>
            <a:ext cx="804000" cy="804000"/>
          </a:xfrm>
          <a:prstGeom prst="star8">
            <a:avLst>
              <a:gd fmla="val 2467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9"/>
          <p:cNvCxnSpPr>
            <a:stCxn id="114" idx="2"/>
          </p:cNvCxnSpPr>
          <p:nvPr/>
        </p:nvCxnSpPr>
        <p:spPr>
          <a:xfrm rot="10800000">
            <a:off x="2196000" y="-373850"/>
            <a:ext cx="0" cy="2489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9"/>
          <p:cNvCxnSpPr/>
          <p:nvPr/>
        </p:nvCxnSpPr>
        <p:spPr>
          <a:xfrm>
            <a:off x="3241650" y="4599425"/>
            <a:ext cx="5143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9"/>
          <p:cNvSpPr/>
          <p:nvPr/>
        </p:nvSpPr>
        <p:spPr>
          <a:xfrm rot="5400000">
            <a:off x="7507775" y="4507463"/>
            <a:ext cx="289200" cy="183900"/>
          </a:xfrm>
          <a:prstGeom prst="triangle">
            <a:avLst>
              <a:gd fmla="val 49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rot="5400000">
            <a:off x="7828050" y="4507463"/>
            <a:ext cx="289200" cy="183900"/>
          </a:xfrm>
          <a:prstGeom prst="triangle">
            <a:avLst>
              <a:gd fmla="val 49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rot="5400000">
            <a:off x="8148325" y="4507463"/>
            <a:ext cx="289200" cy="183900"/>
          </a:xfrm>
          <a:prstGeom prst="triangle">
            <a:avLst>
              <a:gd fmla="val 49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/>
          <p:nvPr/>
        </p:nvSpPr>
        <p:spPr>
          <a:xfrm>
            <a:off x="713225" y="3085450"/>
            <a:ext cx="804000" cy="804000"/>
          </a:xfrm>
          <a:prstGeom prst="star8">
            <a:avLst>
              <a:gd fmla="val 2467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10"/>
          <p:cNvCxnSpPr>
            <a:stCxn id="121" idx="2"/>
          </p:cNvCxnSpPr>
          <p:nvPr/>
        </p:nvCxnSpPr>
        <p:spPr>
          <a:xfrm>
            <a:off x="1115225" y="3889450"/>
            <a:ext cx="0" cy="1565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0"/>
          <p:cNvSpPr txBox="1"/>
          <p:nvPr>
            <p:ph type="title"/>
          </p:nvPr>
        </p:nvSpPr>
        <p:spPr>
          <a:xfrm>
            <a:off x="618525" y="522650"/>
            <a:ext cx="3043500" cy="20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sz="36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sz="36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sz="36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sz="36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sz="36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sz="36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sz="36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sz="36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sz="36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ustina"/>
              <a:buChar char="●"/>
              <a:defRPr>
                <a:solidFill>
                  <a:schemeClr val="dk1"/>
                </a:solidFill>
                <a:latin typeface="Faustina"/>
                <a:ea typeface="Faustina"/>
                <a:cs typeface="Faustina"/>
                <a:sym typeface="Faustin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ustina"/>
              <a:buChar char="○"/>
              <a:defRPr>
                <a:solidFill>
                  <a:schemeClr val="dk1"/>
                </a:solidFill>
                <a:latin typeface="Faustina"/>
                <a:ea typeface="Faustina"/>
                <a:cs typeface="Faustina"/>
                <a:sym typeface="Faustin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ustina"/>
              <a:buChar char="■"/>
              <a:defRPr>
                <a:solidFill>
                  <a:schemeClr val="dk1"/>
                </a:solidFill>
                <a:latin typeface="Faustina"/>
                <a:ea typeface="Faustina"/>
                <a:cs typeface="Faustina"/>
                <a:sym typeface="Faustin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ustina"/>
              <a:buChar char="●"/>
              <a:defRPr>
                <a:solidFill>
                  <a:schemeClr val="dk1"/>
                </a:solidFill>
                <a:latin typeface="Faustina"/>
                <a:ea typeface="Faustina"/>
                <a:cs typeface="Faustina"/>
                <a:sym typeface="Faustin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ustina"/>
              <a:buChar char="○"/>
              <a:defRPr>
                <a:solidFill>
                  <a:schemeClr val="dk1"/>
                </a:solidFill>
                <a:latin typeface="Faustina"/>
                <a:ea typeface="Faustina"/>
                <a:cs typeface="Faustina"/>
                <a:sym typeface="Faustin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ustina"/>
              <a:buChar char="■"/>
              <a:defRPr>
                <a:solidFill>
                  <a:schemeClr val="dk1"/>
                </a:solidFill>
                <a:latin typeface="Faustina"/>
                <a:ea typeface="Faustina"/>
                <a:cs typeface="Faustina"/>
                <a:sym typeface="Faustin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ustina"/>
              <a:buChar char="●"/>
              <a:defRPr>
                <a:solidFill>
                  <a:schemeClr val="dk1"/>
                </a:solidFill>
                <a:latin typeface="Faustina"/>
                <a:ea typeface="Faustina"/>
                <a:cs typeface="Faustina"/>
                <a:sym typeface="Faustin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ustina"/>
              <a:buChar char="○"/>
              <a:defRPr>
                <a:solidFill>
                  <a:schemeClr val="dk1"/>
                </a:solidFill>
                <a:latin typeface="Faustina"/>
                <a:ea typeface="Faustina"/>
                <a:cs typeface="Faustina"/>
                <a:sym typeface="Faustin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austina"/>
              <a:buChar char="■"/>
              <a:defRPr>
                <a:solidFill>
                  <a:schemeClr val="dk1"/>
                </a:solidFill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1"/>
          <p:cNvSpPr txBox="1"/>
          <p:nvPr>
            <p:ph type="ctrTitle"/>
          </p:nvPr>
        </p:nvSpPr>
        <p:spPr>
          <a:xfrm>
            <a:off x="507300" y="758100"/>
            <a:ext cx="8129400" cy="21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Predicting Obesity from Lifestyle Characteristics of Latin American Population</a:t>
            </a:r>
            <a:endParaRPr/>
          </a:p>
        </p:txBody>
      </p:sp>
      <p:sp>
        <p:nvSpPr>
          <p:cNvPr id="445" name="Google Shape;445;p31"/>
          <p:cNvSpPr txBox="1"/>
          <p:nvPr>
            <p:ph idx="1" type="subTitle"/>
          </p:nvPr>
        </p:nvSpPr>
        <p:spPr>
          <a:xfrm>
            <a:off x="2181025" y="3207400"/>
            <a:ext cx="4751400" cy="6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Runtime TError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Hailie Nguyen, George Cedeño, Pooja Aryamane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2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451" name="Google Shape;451;p32"/>
          <p:cNvSpPr txBox="1"/>
          <p:nvPr>
            <p:ph idx="1" type="body"/>
          </p:nvPr>
        </p:nvSpPr>
        <p:spPr>
          <a:xfrm>
            <a:off x="713225" y="1542350"/>
            <a:ext cx="7717500" cy="27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Analyze a dataset on obesity level and certain lifestyle characteristics of individuals from Mexico, Peru and Colombia. 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Explore the impact of age, gender, height, weight, family history and eating and exercise habits on obesity level.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Predict obesity level given a certain set of lifestyle characteristics.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Make recommendations on lifestyle habits based on findings. 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"/>
          <p:cNvSpPr txBox="1"/>
          <p:nvPr>
            <p:ph type="title"/>
          </p:nvPr>
        </p:nvSpPr>
        <p:spPr>
          <a:xfrm>
            <a:off x="713250" y="38787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457" name="Google Shape;457;p33"/>
          <p:cNvSpPr txBox="1"/>
          <p:nvPr>
            <p:ph idx="1" type="subTitle"/>
          </p:nvPr>
        </p:nvSpPr>
        <p:spPr>
          <a:xfrm>
            <a:off x="1130400" y="964525"/>
            <a:ext cx="6883200" cy="4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obtained from the UCI Machine Learning Repository, containing 17 attributes and 2111 records.</a:t>
            </a:r>
            <a:endParaRPr/>
          </a:p>
        </p:txBody>
      </p:sp>
      <p:sp>
        <p:nvSpPr>
          <p:cNvPr id="458" name="Google Shape;458;p33"/>
          <p:cNvSpPr txBox="1"/>
          <p:nvPr>
            <p:ph idx="2" type="body"/>
          </p:nvPr>
        </p:nvSpPr>
        <p:spPr>
          <a:xfrm>
            <a:off x="713225" y="3016075"/>
            <a:ext cx="3871200" cy="18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Eating habits</a:t>
            </a:r>
            <a:r>
              <a:rPr lang="en" sz="2200">
                <a:solidFill>
                  <a:schemeClr val="dk2"/>
                </a:solidFill>
              </a:rPr>
              <a:t>:</a:t>
            </a:r>
            <a:endParaRPr sz="1700">
              <a:solidFill>
                <a:schemeClr val="dk2"/>
              </a:solidFill>
              <a:latin typeface="Bodoni Moda"/>
              <a:ea typeface="Bodoni Moda"/>
              <a:cs typeface="Bodoni Moda"/>
              <a:sym typeface="Bodoni Mod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Faustina"/>
              <a:buChar char="●"/>
            </a:pPr>
            <a:r>
              <a:rPr lang="en"/>
              <a:t>Consumption of high caloric food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Faustina"/>
              <a:buChar char="●"/>
            </a:pPr>
            <a:r>
              <a:rPr lang="en"/>
              <a:t>Consumption of vegetables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Faustina"/>
              <a:buChar char="●"/>
            </a:pPr>
            <a:r>
              <a:rPr lang="en"/>
              <a:t>Number of main meals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Faustina"/>
              <a:buChar char="●"/>
            </a:pPr>
            <a:r>
              <a:rPr lang="en"/>
              <a:t>Consumption of food between meals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Faustina"/>
              <a:buChar char="●"/>
            </a:pPr>
            <a:r>
              <a:rPr lang="en"/>
              <a:t>Consumption of water daily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Faustina"/>
              <a:buChar char="●"/>
            </a:pPr>
            <a:r>
              <a:rPr lang="en"/>
              <a:t>Consumption of alcohol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"/>
              <a:t>Smoking habits</a:t>
            </a:r>
            <a:endParaRPr/>
          </a:p>
        </p:txBody>
      </p:sp>
      <p:sp>
        <p:nvSpPr>
          <p:cNvPr id="459" name="Google Shape;459;p33"/>
          <p:cNvSpPr txBox="1"/>
          <p:nvPr>
            <p:ph idx="3" type="body"/>
          </p:nvPr>
        </p:nvSpPr>
        <p:spPr>
          <a:xfrm>
            <a:off x="4282475" y="3016075"/>
            <a:ext cx="3441600" cy="15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Other attributes</a:t>
            </a:r>
            <a:r>
              <a:rPr lang="en" sz="2200">
                <a:solidFill>
                  <a:schemeClr val="dk2"/>
                </a:solidFill>
              </a:rPr>
              <a:t>:</a:t>
            </a:r>
            <a:endParaRPr sz="1700">
              <a:solidFill>
                <a:schemeClr val="dk2"/>
              </a:solidFill>
              <a:latin typeface="Bodoni Moda"/>
              <a:ea typeface="Bodoni Moda"/>
              <a:cs typeface="Bodoni Moda"/>
              <a:sym typeface="Bodoni Mod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Faustina"/>
              <a:buChar char="●"/>
            </a:pPr>
            <a:r>
              <a:rPr lang="en"/>
              <a:t>Gender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Faustina"/>
              <a:buChar char="●"/>
            </a:pPr>
            <a:r>
              <a:rPr lang="en"/>
              <a:t>Age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Faustina"/>
              <a:buChar char="●"/>
            </a:pPr>
            <a:r>
              <a:rPr lang="en"/>
              <a:t>Height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Faustina"/>
              <a:buChar char="●"/>
            </a:pPr>
            <a:r>
              <a:rPr lang="en"/>
              <a:t>Weight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"/>
              <a:t>Family history with overweight</a:t>
            </a:r>
            <a:endParaRPr/>
          </a:p>
        </p:txBody>
      </p:sp>
      <p:sp>
        <p:nvSpPr>
          <p:cNvPr id="460" name="Google Shape;460;p33"/>
          <p:cNvSpPr txBox="1"/>
          <p:nvPr/>
        </p:nvSpPr>
        <p:spPr>
          <a:xfrm>
            <a:off x="713225" y="1473975"/>
            <a:ext cx="3441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Faustina"/>
                <a:ea typeface="Faustina"/>
                <a:cs typeface="Faustina"/>
                <a:sym typeface="Faustina"/>
              </a:rPr>
              <a:t>Obesity levels:</a:t>
            </a:r>
            <a:endParaRPr sz="1700">
              <a:solidFill>
                <a:schemeClr val="dk2"/>
              </a:solidFill>
              <a:latin typeface="Bodoni Moda"/>
              <a:ea typeface="Bodoni Moda"/>
              <a:cs typeface="Bodoni Moda"/>
              <a:sym typeface="Bodoni Mod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Faustina"/>
                <a:ea typeface="Faustina"/>
                <a:cs typeface="Faustina"/>
                <a:sym typeface="Faustina"/>
              </a:rPr>
              <a:t>Insufficient Weight</a:t>
            </a:r>
            <a:endParaRPr>
              <a:solidFill>
                <a:schemeClr val="dk1"/>
              </a:solidFill>
              <a:latin typeface="Faustina"/>
              <a:ea typeface="Faustina"/>
              <a:cs typeface="Faustina"/>
              <a:sym typeface="Fausti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Faustina"/>
                <a:ea typeface="Faustina"/>
                <a:cs typeface="Faustina"/>
                <a:sym typeface="Faustina"/>
              </a:rPr>
              <a:t>Normal Weight</a:t>
            </a:r>
            <a:endParaRPr>
              <a:solidFill>
                <a:schemeClr val="dk1"/>
              </a:solidFill>
              <a:latin typeface="Faustina"/>
              <a:ea typeface="Faustina"/>
              <a:cs typeface="Faustina"/>
              <a:sym typeface="Fausti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Faustina"/>
                <a:ea typeface="Faustina"/>
                <a:cs typeface="Faustina"/>
                <a:sym typeface="Faustina"/>
              </a:rPr>
              <a:t>Overweight Levels I-II</a:t>
            </a:r>
            <a:endParaRPr>
              <a:solidFill>
                <a:schemeClr val="dk1"/>
              </a:solidFill>
              <a:latin typeface="Faustina"/>
              <a:ea typeface="Faustina"/>
              <a:cs typeface="Faustina"/>
              <a:sym typeface="Fausti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Faustina"/>
                <a:ea typeface="Faustina"/>
                <a:cs typeface="Faustina"/>
                <a:sym typeface="Faustina"/>
              </a:rPr>
              <a:t>Obesity Types I-III</a:t>
            </a:r>
            <a:endParaRPr/>
          </a:p>
        </p:txBody>
      </p:sp>
      <p:sp>
        <p:nvSpPr>
          <p:cNvPr id="461" name="Google Shape;461;p33"/>
          <p:cNvSpPr txBox="1"/>
          <p:nvPr/>
        </p:nvSpPr>
        <p:spPr>
          <a:xfrm>
            <a:off x="4282475" y="1473975"/>
            <a:ext cx="3205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Faustina"/>
                <a:ea typeface="Faustina"/>
                <a:cs typeface="Faustina"/>
                <a:sym typeface="Faustina"/>
              </a:rPr>
              <a:t>Physical activities:</a:t>
            </a:r>
            <a:endParaRPr sz="1700">
              <a:solidFill>
                <a:schemeClr val="dk2"/>
              </a:solidFill>
              <a:latin typeface="Bodoni Moda"/>
              <a:ea typeface="Bodoni Moda"/>
              <a:cs typeface="Bodoni Moda"/>
              <a:sym typeface="Bodoni Mod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Faustina"/>
              <a:buChar char="●"/>
            </a:pPr>
            <a:r>
              <a:rPr lang="en">
                <a:solidFill>
                  <a:schemeClr val="dk1"/>
                </a:solidFill>
                <a:latin typeface="Faustina"/>
                <a:ea typeface="Faustina"/>
                <a:cs typeface="Faustina"/>
                <a:sym typeface="Faustina"/>
              </a:rPr>
              <a:t>Calories consumption monitoring</a:t>
            </a:r>
            <a:endParaRPr>
              <a:solidFill>
                <a:schemeClr val="dk1"/>
              </a:solidFill>
              <a:latin typeface="Faustina"/>
              <a:ea typeface="Faustina"/>
              <a:cs typeface="Faustina"/>
              <a:sym typeface="Fausti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Faustina"/>
              <a:buChar char="●"/>
            </a:pPr>
            <a:r>
              <a:rPr lang="en">
                <a:solidFill>
                  <a:schemeClr val="dk1"/>
                </a:solidFill>
                <a:latin typeface="Faustina"/>
                <a:ea typeface="Faustina"/>
                <a:cs typeface="Faustina"/>
                <a:sym typeface="Faustina"/>
              </a:rPr>
              <a:t>Physical activity frequency</a:t>
            </a:r>
            <a:endParaRPr>
              <a:solidFill>
                <a:schemeClr val="dk1"/>
              </a:solidFill>
              <a:latin typeface="Faustina"/>
              <a:ea typeface="Faustina"/>
              <a:cs typeface="Faustina"/>
              <a:sym typeface="Fausti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Faustina"/>
              <a:buChar char="●"/>
            </a:pPr>
            <a:r>
              <a:rPr lang="en">
                <a:solidFill>
                  <a:schemeClr val="dk1"/>
                </a:solidFill>
                <a:latin typeface="Faustina"/>
                <a:ea typeface="Faustina"/>
                <a:cs typeface="Faustina"/>
                <a:sym typeface="Faustina"/>
              </a:rPr>
              <a:t>Time using technology devices</a:t>
            </a:r>
            <a:endParaRPr>
              <a:solidFill>
                <a:schemeClr val="dk1"/>
              </a:solidFill>
              <a:latin typeface="Faustina"/>
              <a:ea typeface="Faustina"/>
              <a:cs typeface="Faustina"/>
              <a:sym typeface="Fausti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Faustina"/>
              <a:buChar char="●"/>
            </a:pPr>
            <a:r>
              <a:rPr lang="en">
                <a:solidFill>
                  <a:schemeClr val="dk1"/>
                </a:solidFill>
                <a:latin typeface="Faustina"/>
                <a:ea typeface="Faustina"/>
                <a:cs typeface="Faustina"/>
                <a:sym typeface="Faustina"/>
              </a:rPr>
              <a:t>Transportation used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/>
          <p:nvPr>
            <p:ph type="title"/>
          </p:nvPr>
        </p:nvSpPr>
        <p:spPr>
          <a:xfrm>
            <a:off x="713250" y="5045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467" name="Google Shape;467;p34"/>
          <p:cNvSpPr txBox="1"/>
          <p:nvPr>
            <p:ph idx="1" type="subTitle"/>
          </p:nvPr>
        </p:nvSpPr>
        <p:spPr>
          <a:xfrm>
            <a:off x="1130400" y="1075300"/>
            <a:ext cx="6883200" cy="4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4"/>
          <p:cNvSpPr txBox="1"/>
          <p:nvPr/>
        </p:nvSpPr>
        <p:spPr>
          <a:xfrm>
            <a:off x="783225" y="3086175"/>
            <a:ext cx="3899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Faustina"/>
                <a:ea typeface="Faustina"/>
                <a:cs typeface="Faustina"/>
                <a:sym typeface="Faustina"/>
              </a:rPr>
              <a:t>Exploratory analysis</a:t>
            </a:r>
            <a:r>
              <a:rPr lang="en" sz="2200">
                <a:solidFill>
                  <a:schemeClr val="dk2"/>
                </a:solidFill>
                <a:latin typeface="Faustina"/>
                <a:ea typeface="Faustina"/>
                <a:cs typeface="Faustina"/>
                <a:sym typeface="Faustina"/>
              </a:rPr>
              <a:t>:</a:t>
            </a:r>
            <a:endParaRPr>
              <a:solidFill>
                <a:schemeClr val="dk1"/>
              </a:solidFill>
              <a:latin typeface="Faustina"/>
              <a:ea typeface="Faustina"/>
              <a:cs typeface="Faustina"/>
              <a:sym typeface="Fausti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Faustina"/>
                <a:ea typeface="Faustina"/>
                <a:cs typeface="Faustina"/>
                <a:sym typeface="Faustina"/>
              </a:rPr>
              <a:t>Pandas - handle dataframes</a:t>
            </a:r>
            <a:endParaRPr sz="1600">
              <a:solidFill>
                <a:schemeClr val="dk1"/>
              </a:solidFill>
              <a:latin typeface="Faustina"/>
              <a:ea typeface="Faustina"/>
              <a:cs typeface="Faustina"/>
              <a:sym typeface="Fausti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Faustina"/>
                <a:ea typeface="Faustina"/>
                <a:cs typeface="Faustina"/>
                <a:sym typeface="Faustina"/>
              </a:rPr>
              <a:t>NumPy - return descriptive statistics</a:t>
            </a:r>
            <a:endParaRPr sz="1600">
              <a:solidFill>
                <a:schemeClr val="dk1"/>
              </a:solidFill>
              <a:latin typeface="Faustina"/>
              <a:ea typeface="Faustina"/>
              <a:cs typeface="Faustina"/>
              <a:sym typeface="Fausti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Faustina"/>
                <a:ea typeface="Faustina"/>
                <a:cs typeface="Faustina"/>
                <a:sym typeface="Faustina"/>
              </a:rPr>
              <a:t>MatplotLib - visualize distributions</a:t>
            </a:r>
            <a:endParaRPr sz="1600"/>
          </a:p>
        </p:txBody>
      </p:sp>
      <p:sp>
        <p:nvSpPr>
          <p:cNvPr id="469" name="Google Shape;469;p34"/>
          <p:cNvSpPr txBox="1"/>
          <p:nvPr/>
        </p:nvSpPr>
        <p:spPr>
          <a:xfrm>
            <a:off x="4572000" y="1824075"/>
            <a:ext cx="3205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Faustina"/>
                <a:ea typeface="Faustina"/>
                <a:cs typeface="Faustina"/>
                <a:sym typeface="Faustina"/>
              </a:rPr>
              <a:t>Hypothesis testing:</a:t>
            </a:r>
            <a:endParaRPr sz="1700">
              <a:solidFill>
                <a:schemeClr val="dk2"/>
              </a:solidFill>
              <a:latin typeface="Bodoni Moda"/>
              <a:ea typeface="Bodoni Moda"/>
              <a:cs typeface="Bodoni Moda"/>
              <a:sym typeface="Bodoni Mod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Faustina"/>
              <a:buChar char="●"/>
            </a:pPr>
            <a:r>
              <a:rPr lang="en" sz="1600">
                <a:solidFill>
                  <a:schemeClr val="dk1"/>
                </a:solidFill>
                <a:latin typeface="Faustina"/>
                <a:ea typeface="Faustina"/>
                <a:cs typeface="Faustina"/>
                <a:sym typeface="Faustina"/>
              </a:rPr>
              <a:t>SciPy - Chi-Square test</a:t>
            </a:r>
            <a:endParaRPr sz="1600"/>
          </a:p>
        </p:txBody>
      </p:sp>
      <p:sp>
        <p:nvSpPr>
          <p:cNvPr id="470" name="Google Shape;470;p34"/>
          <p:cNvSpPr txBox="1"/>
          <p:nvPr/>
        </p:nvSpPr>
        <p:spPr>
          <a:xfrm>
            <a:off x="4572000" y="3086175"/>
            <a:ext cx="3205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Faustina"/>
                <a:ea typeface="Faustina"/>
                <a:cs typeface="Faustina"/>
                <a:sym typeface="Faustina"/>
              </a:rPr>
              <a:t>Prediction &amp; Model Fit:</a:t>
            </a:r>
            <a:endParaRPr sz="1700">
              <a:solidFill>
                <a:schemeClr val="dk2"/>
              </a:solidFill>
              <a:latin typeface="Bodoni Moda"/>
              <a:ea typeface="Bodoni Moda"/>
              <a:cs typeface="Bodoni Moda"/>
              <a:sym typeface="Bodoni Mod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Faustina"/>
              <a:buChar char="●"/>
            </a:pPr>
            <a:r>
              <a:rPr lang="en" sz="1600">
                <a:solidFill>
                  <a:schemeClr val="dk1"/>
                </a:solidFill>
                <a:latin typeface="Faustina"/>
                <a:ea typeface="Faustina"/>
                <a:cs typeface="Faustina"/>
                <a:sym typeface="Faustina"/>
              </a:rPr>
              <a:t>Scikit-Learn - Logistic Regression, ROC</a:t>
            </a:r>
            <a:endParaRPr sz="1600"/>
          </a:p>
        </p:txBody>
      </p:sp>
      <p:sp>
        <p:nvSpPr>
          <p:cNvPr id="471" name="Google Shape;471;p34"/>
          <p:cNvSpPr txBox="1"/>
          <p:nvPr/>
        </p:nvSpPr>
        <p:spPr>
          <a:xfrm>
            <a:off x="783225" y="1824075"/>
            <a:ext cx="3357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Faustina"/>
                <a:ea typeface="Faustina"/>
                <a:cs typeface="Faustina"/>
                <a:sym typeface="Faustina"/>
              </a:rPr>
              <a:t>Preprocessing:</a:t>
            </a:r>
            <a:endParaRPr>
              <a:solidFill>
                <a:schemeClr val="dk1"/>
              </a:solidFill>
              <a:latin typeface="Faustina"/>
              <a:ea typeface="Faustina"/>
              <a:cs typeface="Faustina"/>
              <a:sym typeface="Fausti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Faustina"/>
                <a:ea typeface="Faustina"/>
                <a:cs typeface="Faustina"/>
                <a:sym typeface="Faustina"/>
              </a:rPr>
              <a:t>Pandas - encode categorical attributes as numerical dummy variables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5"/>
          <p:cNvSpPr txBox="1"/>
          <p:nvPr>
            <p:ph type="title"/>
          </p:nvPr>
        </p:nvSpPr>
        <p:spPr>
          <a:xfrm>
            <a:off x="713250" y="2087725"/>
            <a:ext cx="7717500" cy="9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you!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cial Issues Thesis: Childhood Obesity by Slidesgo">
  <a:themeElements>
    <a:clrScheme name="Simple Light">
      <a:dk1>
        <a:srgbClr val="313EF2"/>
      </a:dk1>
      <a:lt1>
        <a:srgbClr val="F7E8DC"/>
      </a:lt1>
      <a:dk2>
        <a:srgbClr val="EB6BBE"/>
      </a:dk2>
      <a:lt2>
        <a:srgbClr val="FFFFFF"/>
      </a:lt2>
      <a:accent1>
        <a:srgbClr val="FEADD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C58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