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9" r:id="rId4"/>
    <p:sldId id="303" r:id="rId5"/>
    <p:sldId id="316" r:id="rId6"/>
    <p:sldId id="312" r:id="rId7"/>
    <p:sldId id="317" r:id="rId8"/>
    <p:sldId id="313" r:id="rId9"/>
    <p:sldId id="314" r:id="rId10"/>
    <p:sldId id="315" r:id="rId11"/>
    <p:sldId id="311" r:id="rId12"/>
    <p:sldId id="27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1" autoAdjust="0"/>
  </p:normalViewPr>
  <p:slideViewPr>
    <p:cSldViewPr>
      <p:cViewPr varScale="1">
        <p:scale>
          <a:sx n="100" d="100"/>
          <a:sy n="100" d="100"/>
        </p:scale>
        <p:origin x="950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/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BC4101-8211-4C8B-AE1D-CC6D129DCD27}" type="presOf" srcId="{82A79A04-6D46-413E-8CAD-0407D98D55F3}" destId="{7B5A6383-AA44-4CFB-A025-99C3D0189853}" srcOrd="0" destOrd="0" presId="urn:microsoft.com/office/officeart/2005/8/layout/list1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A18D8424-EA69-4BB2-B962-CCB252A60EF3}" type="presOf" srcId="{0B97628F-6291-46C9-AC03-C6F5ADA367F6}" destId="{C012A5F2-C128-41E4-8507-6B0B3613CF11}" srcOrd="0" destOrd="0" presId="urn:microsoft.com/office/officeart/2005/8/layout/list1"/>
    <dgm:cxn modelId="{024F9D6D-4407-4B6E-83CB-5FEC39C9E88F}" type="presOf" srcId="{810D1DEE-7E1E-4825-B3DD-9B522DDE44CA}" destId="{84F3F111-872E-48A4-81D6-FE0FDE30996C}" srcOrd="0" destOrd="0" presId="urn:microsoft.com/office/officeart/2005/8/layout/list1"/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BDA79159-A9A2-4D85-8F13-DDDD7A8A84A3}" type="presOf" srcId="{82A79A04-6D46-413E-8CAD-0407D98D55F3}" destId="{1AE39C81-4A45-4E40-B8E7-8E8C8A81B5F1}" srcOrd="1" destOrd="0" presId="urn:microsoft.com/office/officeart/2005/8/layout/list1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75442D9F-BA07-4B70-8334-5B51F20515BC}" type="presOf" srcId="{922CB539-359B-4A09-8BA3-6777ED9C987E}" destId="{571C2D84-F6B9-4BFB-AC2B-F223BD39D9F4}" srcOrd="0" destOrd="0" presId="urn:microsoft.com/office/officeart/2005/8/layout/list1"/>
    <dgm:cxn modelId="{1AFBF5B2-30BB-4E89-BB2A-5E87A4C16807}" type="presOf" srcId="{0B97628F-6291-46C9-AC03-C6F5ADA367F6}" destId="{47D92091-3B8F-4277-83DD-96B3F9D29F6E}" srcOrd="1" destOrd="0" presId="urn:microsoft.com/office/officeart/2005/8/layout/list1"/>
    <dgm:cxn modelId="{259331B3-0F9B-4796-A209-E5A50A4976D7}" type="presOf" srcId="{922CB539-359B-4A09-8BA3-6777ED9C987E}" destId="{0B0B4742-35E3-4B1E-AA5B-AC1BE695E313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AE0640F4-38E1-4550-815B-EE37107345BA}" type="presOf" srcId="{CED88271-C752-45E2-97A0-7C2DFE9AFA13}" destId="{1D40D782-EBFC-4A33-AAF1-878C3A9E6889}" srcOrd="0" destOrd="0" presId="urn:microsoft.com/office/officeart/2005/8/layout/list1"/>
    <dgm:cxn modelId="{91A92BFC-AEF8-4CED-B328-1AC5992A0A31}" type="presOf" srcId="{CED88271-C752-45E2-97A0-7C2DFE9AFA13}" destId="{BA2A8A19-E825-4953-92E5-3056A41183C5}" srcOrd="1" destOrd="0" presId="urn:microsoft.com/office/officeart/2005/8/layout/list1"/>
    <dgm:cxn modelId="{8DBE1AE5-6ED8-4853-9617-B79DC5188373}" type="presParOf" srcId="{84F3F111-872E-48A4-81D6-FE0FDE30996C}" destId="{EA851678-BB55-48C0-BA42-38EFAC29F6C0}" srcOrd="0" destOrd="0" presId="urn:microsoft.com/office/officeart/2005/8/layout/list1"/>
    <dgm:cxn modelId="{7E0E6D15-84D2-4696-8BDA-487B21B884A2}" type="presParOf" srcId="{EA851678-BB55-48C0-BA42-38EFAC29F6C0}" destId="{7B5A6383-AA44-4CFB-A025-99C3D0189853}" srcOrd="0" destOrd="0" presId="urn:microsoft.com/office/officeart/2005/8/layout/list1"/>
    <dgm:cxn modelId="{C5EB12CB-3265-4C70-ADEE-690E0E90824F}" type="presParOf" srcId="{EA851678-BB55-48C0-BA42-38EFAC29F6C0}" destId="{1AE39C81-4A45-4E40-B8E7-8E8C8A81B5F1}" srcOrd="1" destOrd="0" presId="urn:microsoft.com/office/officeart/2005/8/layout/list1"/>
    <dgm:cxn modelId="{CEC1B824-2C5B-4E87-A7FB-0786E1FA1815}" type="presParOf" srcId="{84F3F111-872E-48A4-81D6-FE0FDE30996C}" destId="{CB19D7A4-46F2-4B65-B8AD-71F611C70E6F}" srcOrd="1" destOrd="0" presId="urn:microsoft.com/office/officeart/2005/8/layout/list1"/>
    <dgm:cxn modelId="{E346CC7A-B692-4CA5-96F5-96F9DDE75CCE}" type="presParOf" srcId="{84F3F111-872E-48A4-81D6-FE0FDE30996C}" destId="{8C01F68B-20DD-457F-ADBE-1E8D84910012}" srcOrd="2" destOrd="0" presId="urn:microsoft.com/office/officeart/2005/8/layout/list1"/>
    <dgm:cxn modelId="{9F04C0D5-C771-45B8-A3D6-FDF208B92AB8}" type="presParOf" srcId="{84F3F111-872E-48A4-81D6-FE0FDE30996C}" destId="{FF817E4B-4C33-40C9-B330-B6B6865B5D06}" srcOrd="3" destOrd="0" presId="urn:microsoft.com/office/officeart/2005/8/layout/list1"/>
    <dgm:cxn modelId="{497498AE-EE6E-4793-B01E-AFF8FF280E1D}" type="presParOf" srcId="{84F3F111-872E-48A4-81D6-FE0FDE30996C}" destId="{0DC82073-92AD-4571-B05E-5B704BB5276A}" srcOrd="4" destOrd="0" presId="urn:microsoft.com/office/officeart/2005/8/layout/list1"/>
    <dgm:cxn modelId="{4CD8A241-1874-4F42-8174-0BABE5E8E95B}" type="presParOf" srcId="{0DC82073-92AD-4571-B05E-5B704BB5276A}" destId="{571C2D84-F6B9-4BFB-AC2B-F223BD39D9F4}" srcOrd="0" destOrd="0" presId="urn:microsoft.com/office/officeart/2005/8/layout/list1"/>
    <dgm:cxn modelId="{E088E617-AD0B-442B-BBEB-D5E0078BCF4B}" type="presParOf" srcId="{0DC82073-92AD-4571-B05E-5B704BB5276A}" destId="{0B0B4742-35E3-4B1E-AA5B-AC1BE695E313}" srcOrd="1" destOrd="0" presId="urn:microsoft.com/office/officeart/2005/8/layout/list1"/>
    <dgm:cxn modelId="{8CB44C51-15BC-49A6-A6C6-22A494412CAA}" type="presParOf" srcId="{84F3F111-872E-48A4-81D6-FE0FDE30996C}" destId="{10FCF20F-A0EF-4A8E-A109-FD6D03D5AC7C}" srcOrd="5" destOrd="0" presId="urn:microsoft.com/office/officeart/2005/8/layout/list1"/>
    <dgm:cxn modelId="{FAE093F7-0B4C-4C38-822C-AF7EFB2B433F}" type="presParOf" srcId="{84F3F111-872E-48A4-81D6-FE0FDE30996C}" destId="{7CD2E008-D3F5-455B-8EAB-996FAC3A1F8D}" srcOrd="6" destOrd="0" presId="urn:microsoft.com/office/officeart/2005/8/layout/list1"/>
    <dgm:cxn modelId="{AB8862B3-2501-4D5C-85A7-CA9A58CBBC9B}" type="presParOf" srcId="{84F3F111-872E-48A4-81D6-FE0FDE30996C}" destId="{8BAEB383-DB7F-4E21-AD69-B0BD88CCC958}" srcOrd="7" destOrd="0" presId="urn:microsoft.com/office/officeart/2005/8/layout/list1"/>
    <dgm:cxn modelId="{4E312D61-C16F-4B04-953C-0EA2E34506DC}" type="presParOf" srcId="{84F3F111-872E-48A4-81D6-FE0FDE30996C}" destId="{9C6515B7-DC33-492E-BFCE-845C030FA68B}" srcOrd="8" destOrd="0" presId="urn:microsoft.com/office/officeart/2005/8/layout/list1"/>
    <dgm:cxn modelId="{831E23C1-8497-47C7-AE37-7692EEB57F66}" type="presParOf" srcId="{9C6515B7-DC33-492E-BFCE-845C030FA68B}" destId="{1D40D782-EBFC-4A33-AAF1-878C3A9E6889}" srcOrd="0" destOrd="0" presId="urn:microsoft.com/office/officeart/2005/8/layout/list1"/>
    <dgm:cxn modelId="{98881D35-8698-453A-BCFE-43DBA87F62D8}" type="presParOf" srcId="{9C6515B7-DC33-492E-BFCE-845C030FA68B}" destId="{BA2A8A19-E825-4953-92E5-3056A41183C5}" srcOrd="1" destOrd="0" presId="urn:microsoft.com/office/officeart/2005/8/layout/list1"/>
    <dgm:cxn modelId="{6BCC2FA4-4C7C-4AFC-A308-7C6E3D54B67C}" type="presParOf" srcId="{84F3F111-872E-48A4-81D6-FE0FDE30996C}" destId="{2E589E36-02B4-4A6F-8955-25AF308ED3A9}" srcOrd="9" destOrd="0" presId="urn:microsoft.com/office/officeart/2005/8/layout/list1"/>
    <dgm:cxn modelId="{3086B334-6911-41D4-A59C-69AD817C84F3}" type="presParOf" srcId="{84F3F111-872E-48A4-81D6-FE0FDE30996C}" destId="{D8B784EC-500D-40E5-844A-CCD08C7424BD}" srcOrd="10" destOrd="0" presId="urn:microsoft.com/office/officeart/2005/8/layout/list1"/>
    <dgm:cxn modelId="{1C6778F9-AFEF-4335-A6B8-3E5402A668D7}" type="presParOf" srcId="{84F3F111-872E-48A4-81D6-FE0FDE30996C}" destId="{3BE623CA-AC73-42CD-AF37-EF393974239D}" srcOrd="11" destOrd="0" presId="urn:microsoft.com/office/officeart/2005/8/layout/list1"/>
    <dgm:cxn modelId="{E5E299AE-40BA-4747-90A9-963FF5D462C4}" type="presParOf" srcId="{84F3F111-872E-48A4-81D6-FE0FDE30996C}" destId="{26F379FD-E6DE-4998-83F9-CACCD5B509D4}" srcOrd="12" destOrd="0" presId="urn:microsoft.com/office/officeart/2005/8/layout/list1"/>
    <dgm:cxn modelId="{CD9869F2-EFBB-42F7-AAC5-3E4BEEFC5B84}" type="presParOf" srcId="{26F379FD-E6DE-4998-83F9-CACCD5B509D4}" destId="{C012A5F2-C128-41E4-8507-6B0B3613CF11}" srcOrd="0" destOrd="0" presId="urn:microsoft.com/office/officeart/2005/8/layout/list1"/>
    <dgm:cxn modelId="{E0C4A3AC-9BFB-4CA0-B9B1-E7E77BF7A64F}" type="presParOf" srcId="{26F379FD-E6DE-4998-83F9-CACCD5B509D4}" destId="{47D92091-3B8F-4277-83DD-96B3F9D29F6E}" srcOrd="1" destOrd="0" presId="urn:microsoft.com/office/officeart/2005/8/layout/list1"/>
    <dgm:cxn modelId="{7AD465A8-86A4-46D8-B5E3-0B68B72E8DC9}" type="presParOf" srcId="{84F3F111-872E-48A4-81D6-FE0FDE30996C}" destId="{36B33FA9-8F97-4643-978F-4DD92D4C8833}" srcOrd="13" destOrd="0" presId="urn:microsoft.com/office/officeart/2005/8/layout/list1"/>
    <dgm:cxn modelId="{ACCA78B6-059D-44FB-85A1-0F60CC65C981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1995B319-0A36-43C0-B6C7-203A7EE73F4F}" type="presOf" srcId="{82A79A04-6D46-413E-8CAD-0407D98D55F3}" destId="{1AE39C81-4A45-4E40-B8E7-8E8C8A81B5F1}" srcOrd="1" destOrd="0" presId="urn:microsoft.com/office/officeart/2005/8/layout/list1"/>
    <dgm:cxn modelId="{71BBA138-E1B4-47AC-8E55-5A1074D25595}" type="presOf" srcId="{CED88271-C752-45E2-97A0-7C2DFE9AFA13}" destId="{BA2A8A19-E825-4953-92E5-3056A41183C5}" srcOrd="1" destOrd="0" presId="urn:microsoft.com/office/officeart/2005/8/layout/list1"/>
    <dgm:cxn modelId="{035FED45-DD3B-4C1A-A88E-655A8B38853C}" type="presOf" srcId="{810D1DEE-7E1E-4825-B3DD-9B522DDE44CA}" destId="{84F3F111-872E-48A4-81D6-FE0FDE30996C}" srcOrd="0" destOrd="0" presId="urn:microsoft.com/office/officeart/2005/8/layout/list1"/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BB272573-A2CC-4377-B5E8-C34F9CCE25DC}" type="presOf" srcId="{922CB539-359B-4A09-8BA3-6777ED9C987E}" destId="{0B0B4742-35E3-4B1E-AA5B-AC1BE695E313}" srcOrd="1" destOrd="0" presId="urn:microsoft.com/office/officeart/2005/8/layout/list1"/>
    <dgm:cxn modelId="{528D2D90-F7C4-42C1-A34A-C85264F3E7A7}" type="presOf" srcId="{82A79A04-6D46-413E-8CAD-0407D98D55F3}" destId="{7B5A6383-AA44-4CFB-A025-99C3D0189853}" srcOrd="0" destOrd="0" presId="urn:microsoft.com/office/officeart/2005/8/layout/list1"/>
    <dgm:cxn modelId="{9BBF3891-DC83-44D6-A2A6-0E1197B51DA4}" type="presOf" srcId="{0B97628F-6291-46C9-AC03-C6F5ADA367F6}" destId="{47D92091-3B8F-4277-83DD-96B3F9D29F6E}" srcOrd="1" destOrd="0" presId="urn:microsoft.com/office/officeart/2005/8/layout/list1"/>
    <dgm:cxn modelId="{CEE09595-2CE0-4BDC-B119-EE132D7FB62F}" type="presOf" srcId="{922CB539-359B-4A09-8BA3-6777ED9C987E}" destId="{571C2D84-F6B9-4BFB-AC2B-F223BD39D9F4}" srcOrd="0" destOrd="0" presId="urn:microsoft.com/office/officeart/2005/8/layout/list1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02F71BC4-CBD0-4DA7-9C8D-DFAF929EE7B2}" type="presOf" srcId="{0B97628F-6291-46C9-AC03-C6F5ADA367F6}" destId="{C012A5F2-C128-41E4-8507-6B0B3613CF11}" srcOrd="0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C11DF2E8-A585-4D83-BBF9-9F21DC288BAD}" type="presOf" srcId="{CED88271-C752-45E2-97A0-7C2DFE9AFA13}" destId="{1D40D782-EBFC-4A33-AAF1-878C3A9E6889}" srcOrd="0" destOrd="0" presId="urn:microsoft.com/office/officeart/2005/8/layout/list1"/>
    <dgm:cxn modelId="{65999D52-3D40-4AD6-BCB3-CF79A9CDEE2F}" type="presParOf" srcId="{84F3F111-872E-48A4-81D6-FE0FDE30996C}" destId="{EA851678-BB55-48C0-BA42-38EFAC29F6C0}" srcOrd="0" destOrd="0" presId="urn:microsoft.com/office/officeart/2005/8/layout/list1"/>
    <dgm:cxn modelId="{E7E1183E-890B-45FC-A182-FC55187D48A5}" type="presParOf" srcId="{EA851678-BB55-48C0-BA42-38EFAC29F6C0}" destId="{7B5A6383-AA44-4CFB-A025-99C3D0189853}" srcOrd="0" destOrd="0" presId="urn:microsoft.com/office/officeart/2005/8/layout/list1"/>
    <dgm:cxn modelId="{CA6AB9EE-D310-427B-B597-A82B35421667}" type="presParOf" srcId="{EA851678-BB55-48C0-BA42-38EFAC29F6C0}" destId="{1AE39C81-4A45-4E40-B8E7-8E8C8A81B5F1}" srcOrd="1" destOrd="0" presId="urn:microsoft.com/office/officeart/2005/8/layout/list1"/>
    <dgm:cxn modelId="{AC7954DB-EFEA-4E45-B58B-605FF6805CF0}" type="presParOf" srcId="{84F3F111-872E-48A4-81D6-FE0FDE30996C}" destId="{CB19D7A4-46F2-4B65-B8AD-71F611C70E6F}" srcOrd="1" destOrd="0" presId="urn:microsoft.com/office/officeart/2005/8/layout/list1"/>
    <dgm:cxn modelId="{2A693BB7-19F4-4AE2-AA3A-5794C34A5D0E}" type="presParOf" srcId="{84F3F111-872E-48A4-81D6-FE0FDE30996C}" destId="{8C01F68B-20DD-457F-ADBE-1E8D84910012}" srcOrd="2" destOrd="0" presId="urn:microsoft.com/office/officeart/2005/8/layout/list1"/>
    <dgm:cxn modelId="{0D6E7694-D9CE-4525-BECD-40523C65B3CC}" type="presParOf" srcId="{84F3F111-872E-48A4-81D6-FE0FDE30996C}" destId="{FF817E4B-4C33-40C9-B330-B6B6865B5D06}" srcOrd="3" destOrd="0" presId="urn:microsoft.com/office/officeart/2005/8/layout/list1"/>
    <dgm:cxn modelId="{52FD0DEF-BE21-48C2-B070-676C6A4E6FAF}" type="presParOf" srcId="{84F3F111-872E-48A4-81D6-FE0FDE30996C}" destId="{0DC82073-92AD-4571-B05E-5B704BB5276A}" srcOrd="4" destOrd="0" presId="urn:microsoft.com/office/officeart/2005/8/layout/list1"/>
    <dgm:cxn modelId="{7795D84F-4B62-4598-828B-FA5F654A87C7}" type="presParOf" srcId="{0DC82073-92AD-4571-B05E-5B704BB5276A}" destId="{571C2D84-F6B9-4BFB-AC2B-F223BD39D9F4}" srcOrd="0" destOrd="0" presId="urn:microsoft.com/office/officeart/2005/8/layout/list1"/>
    <dgm:cxn modelId="{3ADE5E44-98B9-4FD4-AFCA-6C6D1BA53EAA}" type="presParOf" srcId="{0DC82073-92AD-4571-B05E-5B704BB5276A}" destId="{0B0B4742-35E3-4B1E-AA5B-AC1BE695E313}" srcOrd="1" destOrd="0" presId="urn:microsoft.com/office/officeart/2005/8/layout/list1"/>
    <dgm:cxn modelId="{50C5751A-BE79-41E2-A194-F2EA0FD1FFD1}" type="presParOf" srcId="{84F3F111-872E-48A4-81D6-FE0FDE30996C}" destId="{10FCF20F-A0EF-4A8E-A109-FD6D03D5AC7C}" srcOrd="5" destOrd="0" presId="urn:microsoft.com/office/officeart/2005/8/layout/list1"/>
    <dgm:cxn modelId="{04676F45-9A38-4D7B-9674-8A67C894280E}" type="presParOf" srcId="{84F3F111-872E-48A4-81D6-FE0FDE30996C}" destId="{7CD2E008-D3F5-455B-8EAB-996FAC3A1F8D}" srcOrd="6" destOrd="0" presId="urn:microsoft.com/office/officeart/2005/8/layout/list1"/>
    <dgm:cxn modelId="{AD82D6AD-8CF7-40D3-8D24-2F36C23CFB56}" type="presParOf" srcId="{84F3F111-872E-48A4-81D6-FE0FDE30996C}" destId="{8BAEB383-DB7F-4E21-AD69-B0BD88CCC958}" srcOrd="7" destOrd="0" presId="urn:microsoft.com/office/officeart/2005/8/layout/list1"/>
    <dgm:cxn modelId="{963C40AD-B461-4BEC-A875-D1BDA6D6311B}" type="presParOf" srcId="{84F3F111-872E-48A4-81D6-FE0FDE30996C}" destId="{9C6515B7-DC33-492E-BFCE-845C030FA68B}" srcOrd="8" destOrd="0" presId="urn:microsoft.com/office/officeart/2005/8/layout/list1"/>
    <dgm:cxn modelId="{C7077B5A-825D-481E-98B4-B23E24B483A9}" type="presParOf" srcId="{9C6515B7-DC33-492E-BFCE-845C030FA68B}" destId="{1D40D782-EBFC-4A33-AAF1-878C3A9E6889}" srcOrd="0" destOrd="0" presId="urn:microsoft.com/office/officeart/2005/8/layout/list1"/>
    <dgm:cxn modelId="{056C19CB-6687-4235-B66F-4DF73B63606F}" type="presParOf" srcId="{9C6515B7-DC33-492E-BFCE-845C030FA68B}" destId="{BA2A8A19-E825-4953-92E5-3056A41183C5}" srcOrd="1" destOrd="0" presId="urn:microsoft.com/office/officeart/2005/8/layout/list1"/>
    <dgm:cxn modelId="{376123AA-152A-4157-AC1D-5EFBCAA03734}" type="presParOf" srcId="{84F3F111-872E-48A4-81D6-FE0FDE30996C}" destId="{2E589E36-02B4-4A6F-8955-25AF308ED3A9}" srcOrd="9" destOrd="0" presId="urn:microsoft.com/office/officeart/2005/8/layout/list1"/>
    <dgm:cxn modelId="{C7844F16-0AD1-468C-880E-450F661BA23B}" type="presParOf" srcId="{84F3F111-872E-48A4-81D6-FE0FDE30996C}" destId="{D8B784EC-500D-40E5-844A-CCD08C7424BD}" srcOrd="10" destOrd="0" presId="urn:microsoft.com/office/officeart/2005/8/layout/list1"/>
    <dgm:cxn modelId="{1FAF995F-6176-4BBC-8D8F-A9D1D9C097B7}" type="presParOf" srcId="{84F3F111-872E-48A4-81D6-FE0FDE30996C}" destId="{3BE623CA-AC73-42CD-AF37-EF393974239D}" srcOrd="11" destOrd="0" presId="urn:microsoft.com/office/officeart/2005/8/layout/list1"/>
    <dgm:cxn modelId="{6C451A11-6D74-4F07-B8F2-916500E056E5}" type="presParOf" srcId="{84F3F111-872E-48A4-81D6-FE0FDE30996C}" destId="{26F379FD-E6DE-4998-83F9-CACCD5B509D4}" srcOrd="12" destOrd="0" presId="urn:microsoft.com/office/officeart/2005/8/layout/list1"/>
    <dgm:cxn modelId="{57059136-F7A2-4425-A7AB-6F2ED3721C77}" type="presParOf" srcId="{26F379FD-E6DE-4998-83F9-CACCD5B509D4}" destId="{C012A5F2-C128-41E4-8507-6B0B3613CF11}" srcOrd="0" destOrd="0" presId="urn:microsoft.com/office/officeart/2005/8/layout/list1"/>
    <dgm:cxn modelId="{017337B9-C24C-4E24-904E-71401D566267}" type="presParOf" srcId="{26F379FD-E6DE-4998-83F9-CACCD5B509D4}" destId="{47D92091-3B8F-4277-83DD-96B3F9D29F6E}" srcOrd="1" destOrd="0" presId="urn:microsoft.com/office/officeart/2005/8/layout/list1"/>
    <dgm:cxn modelId="{661E0A35-03B1-406C-AE1E-DF13BAE444E9}" type="presParOf" srcId="{84F3F111-872E-48A4-81D6-FE0FDE30996C}" destId="{36B33FA9-8F97-4643-978F-4DD92D4C8833}" srcOrd="13" destOrd="0" presId="urn:microsoft.com/office/officeart/2005/8/layout/list1"/>
    <dgm:cxn modelId="{08900CB4-9D40-49F0-8456-8B750CFD9DCB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E313A-F8A1-4506-A420-EBABB84DE17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DD1E9AE-4223-4272-AB9B-3D6179A7A080}">
      <dgm:prSet phldrT="[文本]"/>
      <dgm:spPr/>
      <dgm:t>
        <a:bodyPr/>
        <a:lstStyle/>
        <a:p>
          <a:r>
            <a:rPr lang="en-US" altLang="zh-CN" dirty="0"/>
            <a:t>pre</a:t>
          </a:r>
          <a:endParaRPr lang="zh-CN" altLang="en-US" dirty="0"/>
        </a:p>
      </dgm:t>
    </dgm:pt>
    <dgm:pt modelId="{CE408600-1029-44DB-B3C4-E463C29BF849}" type="parTrans" cxnId="{28AA50E9-91F3-43FA-B5A7-2B25CB3B5403}">
      <dgm:prSet/>
      <dgm:spPr/>
      <dgm:t>
        <a:bodyPr/>
        <a:lstStyle/>
        <a:p>
          <a:endParaRPr lang="zh-CN" altLang="en-US"/>
        </a:p>
      </dgm:t>
    </dgm:pt>
    <dgm:pt modelId="{27D2F059-F9AE-480C-9BCE-C0CA6ED677CF}" type="sibTrans" cxnId="{28AA50E9-91F3-43FA-B5A7-2B25CB3B5403}">
      <dgm:prSet/>
      <dgm:spPr/>
      <dgm:t>
        <a:bodyPr/>
        <a:lstStyle/>
        <a:p>
          <a:endParaRPr lang="zh-CN" altLang="en-US"/>
        </a:p>
      </dgm:t>
    </dgm:pt>
    <dgm:pt modelId="{A30434CC-0797-4DB0-8113-1304FF875BD3}">
      <dgm:prSet phldrT="[文本]"/>
      <dgm:spPr/>
      <dgm:t>
        <a:bodyPr/>
        <a:lstStyle/>
        <a:p>
          <a:r>
            <a:rPr lang="en-US" altLang="zh-CN" dirty="0"/>
            <a:t>route</a:t>
          </a:r>
          <a:endParaRPr lang="zh-CN" altLang="en-US" dirty="0"/>
        </a:p>
      </dgm:t>
    </dgm:pt>
    <dgm:pt modelId="{A60E685B-94A1-4E3C-809C-D34CE67E3473}" type="parTrans" cxnId="{B6132D8F-5D5E-4E52-9FB7-0D79142CA060}">
      <dgm:prSet/>
      <dgm:spPr/>
      <dgm:t>
        <a:bodyPr/>
        <a:lstStyle/>
        <a:p>
          <a:endParaRPr lang="zh-CN" altLang="en-US"/>
        </a:p>
      </dgm:t>
    </dgm:pt>
    <dgm:pt modelId="{7B473FE2-22C2-43CE-8F05-DC478027C8A3}" type="sibTrans" cxnId="{B6132D8F-5D5E-4E52-9FB7-0D79142CA060}">
      <dgm:prSet/>
      <dgm:spPr/>
      <dgm:t>
        <a:bodyPr/>
        <a:lstStyle/>
        <a:p>
          <a:endParaRPr lang="zh-CN" altLang="en-US"/>
        </a:p>
      </dgm:t>
    </dgm:pt>
    <dgm:pt modelId="{BE5E70C2-FEB9-41A0-8D1F-E73C88702D76}">
      <dgm:prSet phldrT="[文本]"/>
      <dgm:spPr/>
      <dgm:t>
        <a:bodyPr/>
        <a:lstStyle/>
        <a:p>
          <a:r>
            <a:rPr lang="en-US" altLang="zh-CN" dirty="0"/>
            <a:t>post</a:t>
          </a:r>
          <a:endParaRPr lang="zh-CN" altLang="en-US" dirty="0"/>
        </a:p>
      </dgm:t>
    </dgm:pt>
    <dgm:pt modelId="{283D266E-2776-4250-B9D3-B49EC7EE36DA}" type="parTrans" cxnId="{DFEB8272-9783-46B6-A524-78473712C363}">
      <dgm:prSet/>
      <dgm:spPr/>
      <dgm:t>
        <a:bodyPr/>
        <a:lstStyle/>
        <a:p>
          <a:endParaRPr lang="zh-CN" altLang="en-US"/>
        </a:p>
      </dgm:t>
    </dgm:pt>
    <dgm:pt modelId="{02E958D3-DEAC-4224-850F-EA03D0C6BA52}" type="sibTrans" cxnId="{DFEB8272-9783-46B6-A524-78473712C363}">
      <dgm:prSet/>
      <dgm:spPr/>
      <dgm:t>
        <a:bodyPr/>
        <a:lstStyle/>
        <a:p>
          <a:endParaRPr lang="zh-CN" altLang="en-US"/>
        </a:p>
      </dgm:t>
    </dgm:pt>
    <dgm:pt modelId="{575E7EC0-BDE7-4216-B06C-5FE3B6E84116}" type="pres">
      <dgm:prSet presAssocID="{2AFE313A-F8A1-4506-A420-EBABB84DE171}" presName="CompostProcess" presStyleCnt="0">
        <dgm:presLayoutVars>
          <dgm:dir/>
          <dgm:resizeHandles val="exact"/>
        </dgm:presLayoutVars>
      </dgm:prSet>
      <dgm:spPr/>
    </dgm:pt>
    <dgm:pt modelId="{C390B801-4DCA-4F5A-A613-D918ECE19C3A}" type="pres">
      <dgm:prSet presAssocID="{2AFE313A-F8A1-4506-A420-EBABB84DE171}" presName="arrow" presStyleLbl="bgShp" presStyleIdx="0" presStyleCnt="1"/>
      <dgm:spPr/>
    </dgm:pt>
    <dgm:pt modelId="{8ED28C0D-A163-4BE8-A5D1-0616F995D25D}" type="pres">
      <dgm:prSet presAssocID="{2AFE313A-F8A1-4506-A420-EBABB84DE171}" presName="linearProcess" presStyleCnt="0"/>
      <dgm:spPr/>
    </dgm:pt>
    <dgm:pt modelId="{6137923A-218F-4B13-AF5F-1762F816FF9C}" type="pres">
      <dgm:prSet presAssocID="{BDD1E9AE-4223-4272-AB9B-3D6179A7A080}" presName="textNode" presStyleLbl="node1" presStyleIdx="0" presStyleCnt="3">
        <dgm:presLayoutVars>
          <dgm:bulletEnabled val="1"/>
        </dgm:presLayoutVars>
      </dgm:prSet>
      <dgm:spPr/>
    </dgm:pt>
    <dgm:pt modelId="{C9C746B8-FD18-4843-B918-91E4B412DA64}" type="pres">
      <dgm:prSet presAssocID="{27D2F059-F9AE-480C-9BCE-C0CA6ED677CF}" presName="sibTrans" presStyleCnt="0"/>
      <dgm:spPr/>
    </dgm:pt>
    <dgm:pt modelId="{C6655776-F1EC-4222-AB5C-F212FE0AF98C}" type="pres">
      <dgm:prSet presAssocID="{A30434CC-0797-4DB0-8113-1304FF875BD3}" presName="textNode" presStyleLbl="node1" presStyleIdx="1" presStyleCnt="3">
        <dgm:presLayoutVars>
          <dgm:bulletEnabled val="1"/>
        </dgm:presLayoutVars>
      </dgm:prSet>
      <dgm:spPr/>
    </dgm:pt>
    <dgm:pt modelId="{ACD74953-1408-41E2-A1ED-4B70E4958ABF}" type="pres">
      <dgm:prSet presAssocID="{7B473FE2-22C2-43CE-8F05-DC478027C8A3}" presName="sibTrans" presStyleCnt="0"/>
      <dgm:spPr/>
    </dgm:pt>
    <dgm:pt modelId="{107D4EB4-4B7D-4927-A0C4-F2064D1A02CE}" type="pres">
      <dgm:prSet presAssocID="{BE5E70C2-FEB9-41A0-8D1F-E73C88702D7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DB46145-CF04-4762-9EB2-F11B1B97D1C8}" type="presOf" srcId="{BE5E70C2-FEB9-41A0-8D1F-E73C88702D76}" destId="{107D4EB4-4B7D-4927-A0C4-F2064D1A02CE}" srcOrd="0" destOrd="0" presId="urn:microsoft.com/office/officeart/2005/8/layout/hProcess9"/>
    <dgm:cxn modelId="{DAD7AD71-A4B3-41F6-95C9-D530372036CB}" type="presOf" srcId="{BDD1E9AE-4223-4272-AB9B-3D6179A7A080}" destId="{6137923A-218F-4B13-AF5F-1762F816FF9C}" srcOrd="0" destOrd="0" presId="urn:microsoft.com/office/officeart/2005/8/layout/hProcess9"/>
    <dgm:cxn modelId="{DFEB8272-9783-46B6-A524-78473712C363}" srcId="{2AFE313A-F8A1-4506-A420-EBABB84DE171}" destId="{BE5E70C2-FEB9-41A0-8D1F-E73C88702D76}" srcOrd="2" destOrd="0" parTransId="{283D266E-2776-4250-B9D3-B49EC7EE36DA}" sibTransId="{02E958D3-DEAC-4224-850F-EA03D0C6BA52}"/>
    <dgm:cxn modelId="{B6132D8F-5D5E-4E52-9FB7-0D79142CA060}" srcId="{2AFE313A-F8A1-4506-A420-EBABB84DE171}" destId="{A30434CC-0797-4DB0-8113-1304FF875BD3}" srcOrd="1" destOrd="0" parTransId="{A60E685B-94A1-4E3C-809C-D34CE67E3473}" sibTransId="{7B473FE2-22C2-43CE-8F05-DC478027C8A3}"/>
    <dgm:cxn modelId="{F703AA9B-D376-4A77-8895-5920E0F4AEFE}" type="presOf" srcId="{2AFE313A-F8A1-4506-A420-EBABB84DE171}" destId="{575E7EC0-BDE7-4216-B06C-5FE3B6E84116}" srcOrd="0" destOrd="0" presId="urn:microsoft.com/office/officeart/2005/8/layout/hProcess9"/>
    <dgm:cxn modelId="{E933F2BD-01DB-443A-BC32-FE943DD286A4}" type="presOf" srcId="{A30434CC-0797-4DB0-8113-1304FF875BD3}" destId="{C6655776-F1EC-4222-AB5C-F212FE0AF98C}" srcOrd="0" destOrd="0" presId="urn:microsoft.com/office/officeart/2005/8/layout/hProcess9"/>
    <dgm:cxn modelId="{28AA50E9-91F3-43FA-B5A7-2B25CB3B5403}" srcId="{2AFE313A-F8A1-4506-A420-EBABB84DE171}" destId="{BDD1E9AE-4223-4272-AB9B-3D6179A7A080}" srcOrd="0" destOrd="0" parTransId="{CE408600-1029-44DB-B3C4-E463C29BF849}" sibTransId="{27D2F059-F9AE-480C-9BCE-C0CA6ED677CF}"/>
    <dgm:cxn modelId="{59936441-2289-4DCA-B58A-6B9C04A3AADA}" type="presParOf" srcId="{575E7EC0-BDE7-4216-B06C-5FE3B6E84116}" destId="{C390B801-4DCA-4F5A-A613-D918ECE19C3A}" srcOrd="0" destOrd="0" presId="urn:microsoft.com/office/officeart/2005/8/layout/hProcess9"/>
    <dgm:cxn modelId="{88DFA2BE-C424-47E5-B63C-53AEFAB4F1F3}" type="presParOf" srcId="{575E7EC0-BDE7-4216-B06C-5FE3B6E84116}" destId="{8ED28C0D-A163-4BE8-A5D1-0616F995D25D}" srcOrd="1" destOrd="0" presId="urn:microsoft.com/office/officeart/2005/8/layout/hProcess9"/>
    <dgm:cxn modelId="{DC03E1D0-5A75-4278-BAA8-6147425C6967}" type="presParOf" srcId="{8ED28C0D-A163-4BE8-A5D1-0616F995D25D}" destId="{6137923A-218F-4B13-AF5F-1762F816FF9C}" srcOrd="0" destOrd="0" presId="urn:microsoft.com/office/officeart/2005/8/layout/hProcess9"/>
    <dgm:cxn modelId="{784FE93F-A4E4-460C-96C4-3701211B031D}" type="presParOf" srcId="{8ED28C0D-A163-4BE8-A5D1-0616F995D25D}" destId="{C9C746B8-FD18-4843-B918-91E4B412DA64}" srcOrd="1" destOrd="0" presId="urn:microsoft.com/office/officeart/2005/8/layout/hProcess9"/>
    <dgm:cxn modelId="{5A05EF63-DF32-4567-B2A7-F46F900EDA18}" type="presParOf" srcId="{8ED28C0D-A163-4BE8-A5D1-0616F995D25D}" destId="{C6655776-F1EC-4222-AB5C-F212FE0AF98C}" srcOrd="2" destOrd="0" presId="urn:microsoft.com/office/officeart/2005/8/layout/hProcess9"/>
    <dgm:cxn modelId="{50414DDF-A4C8-4D1A-94B4-52648B6ABFB0}" type="presParOf" srcId="{8ED28C0D-A163-4BE8-A5D1-0616F995D25D}" destId="{ACD74953-1408-41E2-A1ED-4B70E4958ABF}" srcOrd="3" destOrd="0" presId="urn:microsoft.com/office/officeart/2005/8/layout/hProcess9"/>
    <dgm:cxn modelId="{9588E1DC-4F02-498F-8A7E-D16969602F5C}" type="presParOf" srcId="{8ED28C0D-A163-4BE8-A5D1-0616F995D25D}" destId="{107D4EB4-4B7D-4927-A0C4-F2064D1A02C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0B801-4DCA-4F5A-A613-D918ECE19C3A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7923A-218F-4B13-AF5F-1762F816FF9C}">
      <dsp:nvSpPr>
        <dsp:cNvPr id="0" name=""/>
        <dsp:cNvSpPr/>
      </dsp:nvSpPr>
      <dsp:spPr>
        <a:xfrm>
          <a:off x="46" y="1219199"/>
          <a:ext cx="187897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pre</a:t>
          </a:r>
          <a:endParaRPr lang="zh-CN" altLang="en-US" sz="4800" kern="1200" dirty="0"/>
        </a:p>
      </dsp:txBody>
      <dsp:txXfrm>
        <a:off x="79401" y="1298554"/>
        <a:ext cx="1720263" cy="1466890"/>
      </dsp:txXfrm>
    </dsp:sp>
    <dsp:sp modelId="{C6655776-F1EC-4222-AB5C-F212FE0AF98C}">
      <dsp:nvSpPr>
        <dsp:cNvPr id="0" name=""/>
        <dsp:cNvSpPr/>
      </dsp:nvSpPr>
      <dsp:spPr>
        <a:xfrm>
          <a:off x="2108513" y="1219199"/>
          <a:ext cx="187897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route</a:t>
          </a:r>
          <a:endParaRPr lang="zh-CN" altLang="en-US" sz="4800" kern="1200" dirty="0"/>
        </a:p>
      </dsp:txBody>
      <dsp:txXfrm>
        <a:off x="2187868" y="1298554"/>
        <a:ext cx="1720263" cy="1466890"/>
      </dsp:txXfrm>
    </dsp:sp>
    <dsp:sp modelId="{107D4EB4-4B7D-4927-A0C4-F2064D1A02CE}">
      <dsp:nvSpPr>
        <dsp:cNvPr id="0" name=""/>
        <dsp:cNvSpPr/>
      </dsp:nvSpPr>
      <dsp:spPr>
        <a:xfrm>
          <a:off x="4216979" y="1219199"/>
          <a:ext cx="187897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post</a:t>
          </a:r>
          <a:endParaRPr lang="zh-CN" altLang="en-US" sz="4800" kern="1200" dirty="0"/>
        </a:p>
      </dsp:txBody>
      <dsp:txXfrm>
        <a:off x="4296334" y="1298554"/>
        <a:ext cx="1720263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EF34-12C1-4082-B850-44E3B3163F0D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D8D4-7482-4371-A4DF-1FC103E5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4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0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123478"/>
            <a:ext cx="8229600" cy="432048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744416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8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0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D57D-9F8C-47DA-B3B5-51DA7F892271}" type="datetimeFigureOut">
              <a:rPr lang="zh-CN" altLang="en-US" smtClean="0"/>
              <a:pPr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2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185167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网关服务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Zuul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10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AAF62-409C-403D-9AEB-0E4AF0F9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动态加载，动态路由，动态过滤器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E9DBA-7DD6-4EC3-9BDD-2E5A2380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6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C9BF2E-69E9-4855-A8EB-2898D021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20359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Fira Code Retina"/>
              </a:rPr>
              <a:t>@EnableZuulProxy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6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6600" dirty="0">
                <a:solidFill>
                  <a:srgbClr val="FF0000"/>
                </a:solidFill>
              </a:rPr>
              <a:t>Thank You</a:t>
            </a:r>
            <a:r>
              <a:rPr lang="zh-CN" altLang="en-US" sz="66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376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3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3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AFA24-C1FB-497B-846B-36701107EB62}"/>
              </a:ext>
            </a:extLst>
          </p:cNvPr>
          <p:cNvSpPr txBox="1"/>
          <p:nvPr/>
        </p:nvSpPr>
        <p:spPr>
          <a:xfrm>
            <a:off x="1403648" y="127560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请求路由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请求过滤</a:t>
            </a:r>
          </a:p>
        </p:txBody>
      </p:sp>
    </p:spTree>
    <p:extLst>
      <p:ext uri="{BB962C8B-B14F-4D97-AF65-F5344CB8AC3E}">
        <p14:creationId xmlns:p14="http://schemas.microsoft.com/office/powerpoint/2010/main" val="12835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EF6DC-481F-461E-995E-D36A9080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三个重要时期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78DE7-1070-433A-8E42-313C8236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5D1C839-122C-425D-8104-122D10397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97315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81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AFA24-C1FB-497B-846B-36701107EB62}"/>
              </a:ext>
            </a:extLst>
          </p:cNvPr>
          <p:cNvSpPr txBox="1"/>
          <p:nvPr/>
        </p:nvSpPr>
        <p:spPr>
          <a:xfrm>
            <a:off x="827584" y="1275606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传统的路由方式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gbqserver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gbqdata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路由到 </a:t>
            </a:r>
            <a:r>
              <a:rPr lang="en-US" altLang="zh-CN" dirty="0"/>
              <a:t>http://localosht:8080/gbqbigdata/api/gbqdata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面向服务的路由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85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7FE6-ACA2-4334-855A-4FB5D5AA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88486-B605-46E1-840E-0521162D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作为系统的统一入口，屏蔽了系统内部各个微服务的细节</a:t>
            </a:r>
            <a:endParaRPr lang="en-US" altLang="zh-CN" dirty="0"/>
          </a:p>
          <a:p>
            <a:r>
              <a:rPr lang="zh-CN" altLang="en-US" dirty="0"/>
              <a:t>它可以与服务治理框架结合，实现自动化的服务实例维护以及负载均衡的路由转发</a:t>
            </a:r>
            <a:endParaRPr lang="en-US" altLang="zh-CN" dirty="0"/>
          </a:p>
          <a:p>
            <a:r>
              <a:rPr lang="zh-CN" altLang="en-US" dirty="0"/>
              <a:t>它可以实现接口权限校验与微服务业务逻辑解耦</a:t>
            </a:r>
            <a:endParaRPr lang="en-US" altLang="zh-CN" dirty="0"/>
          </a:p>
          <a:p>
            <a:r>
              <a:rPr lang="zh-CN" altLang="en-US" dirty="0"/>
              <a:t>通过服务网关中的过滤器，在各个声明周期中去校验请求的内容，将原本在对外服务层做的校验迁移，保证了微服务的无状态性，同时降低了微服务的可测试难度，让服务本身更集中关注业务逻辑的处理</a:t>
            </a:r>
          </a:p>
        </p:txBody>
      </p:sp>
    </p:spTree>
    <p:extLst>
      <p:ext uri="{BB962C8B-B14F-4D97-AF65-F5344CB8AC3E}">
        <p14:creationId xmlns:p14="http://schemas.microsoft.com/office/powerpoint/2010/main" val="333791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D786-8149-449C-8EFC-251C0E10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7B849-B3D9-4DF0-A815-12051A13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3A2B-8AC6-44FE-972B-3E8A4567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2FC49-BD22-4705-961C-862F120B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7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204</Words>
  <Application>Microsoft Office PowerPoint</Application>
  <PresentationFormat>全屏显示(16:9)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 Unicode MS</vt:lpstr>
      <vt:lpstr>微软雅黑</vt:lpstr>
      <vt:lpstr>Arial</vt:lpstr>
      <vt:lpstr>Calibri</vt:lpstr>
      <vt:lpstr>Office 主题​​</vt:lpstr>
      <vt:lpstr>API网关服务Zuul</vt:lpstr>
      <vt:lpstr>目录</vt:lpstr>
      <vt:lpstr>目录</vt:lpstr>
      <vt:lpstr>基本概念</vt:lpstr>
      <vt:lpstr>三个重要时期</vt:lpstr>
      <vt:lpstr>基本概念</vt:lpstr>
      <vt:lpstr>总结</vt:lpstr>
      <vt:lpstr>路由规则</vt:lpstr>
      <vt:lpstr>过滤规则</vt:lpstr>
      <vt:lpstr>动态加载，动态路由，动态过滤器</vt:lpstr>
      <vt:lpstr>代码演示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1H-5-05  安洋</dc:creator>
  <cp:lastModifiedBy>wyhjia@163.com</cp:lastModifiedBy>
  <cp:revision>629</cp:revision>
  <dcterms:created xsi:type="dcterms:W3CDTF">2014-02-24T00:56:35Z</dcterms:created>
  <dcterms:modified xsi:type="dcterms:W3CDTF">2020-05-24T08:53:37Z</dcterms:modified>
</cp:coreProperties>
</file>