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18" r:id="rId3"/>
    <p:sldId id="319" r:id="rId4"/>
    <p:sldId id="303" r:id="rId5"/>
    <p:sldId id="311" r:id="rId6"/>
    <p:sldId id="320" r:id="rId7"/>
    <p:sldId id="321" r:id="rId8"/>
    <p:sldId id="310" r:id="rId9"/>
    <p:sldId id="315" r:id="rId10"/>
    <p:sldId id="322" r:id="rId11"/>
    <p:sldId id="316" r:id="rId12"/>
    <p:sldId id="323" r:id="rId13"/>
    <p:sldId id="326" r:id="rId14"/>
    <p:sldId id="325" r:id="rId15"/>
    <p:sldId id="312" r:id="rId16"/>
    <p:sldId id="313" r:id="rId17"/>
    <p:sldId id="314" r:id="rId18"/>
    <p:sldId id="317" r:id="rId19"/>
    <p:sldId id="276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6271" autoAdjust="0"/>
  </p:normalViewPr>
  <p:slideViewPr>
    <p:cSldViewPr>
      <p:cViewPr varScale="1">
        <p:scale>
          <a:sx n="130" d="100"/>
          <a:sy n="130" d="100"/>
        </p:scale>
        <p:origin x="106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D1DEE-7E1E-4825-B3DD-9B522DDE44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A79A04-6D46-413E-8CAD-0407D98D55F3}">
      <dgm:prSet phldrT="[文本]"/>
      <dgm:spPr/>
      <dgm:t>
        <a:bodyPr/>
        <a:lstStyle/>
        <a:p>
          <a:r>
            <a:rPr lang="zh-CN" altLang="en-US" dirty="0"/>
            <a:t>一、基本概念</a:t>
          </a:r>
        </a:p>
      </dgm:t>
    </dgm:pt>
    <dgm:pt modelId="{EFC91C11-8CF2-4C97-8ECA-BFAE7C01AAB0}" type="par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5146D676-2E40-4C2D-86E8-A537076F5D77}" type="sib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922CB539-359B-4A09-8BA3-6777ED9C987E}">
      <dgm:prSet phldrT="[文本]"/>
      <dgm:spPr/>
      <dgm:t>
        <a:bodyPr/>
        <a:lstStyle/>
        <a:p>
          <a:r>
            <a:rPr lang="zh-CN" altLang="en-US" dirty="0"/>
            <a:t>二、代码演示</a:t>
          </a:r>
        </a:p>
      </dgm:t>
    </dgm:pt>
    <dgm:pt modelId="{21EFEE17-ED17-48F3-AE42-89D5654A051D}" type="par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15772A7A-9A12-415E-A659-0DB3D13203EB}" type="sib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CED88271-C752-45E2-97A0-7C2DFE9AFA13}">
      <dgm:prSet phldrT="[文本]"/>
      <dgm:spPr/>
      <dgm:t>
        <a:bodyPr/>
        <a:lstStyle/>
        <a:p>
          <a:r>
            <a:rPr lang="zh-CN" altLang="en-US" dirty="0"/>
            <a:t>三、框架原理</a:t>
          </a:r>
          <a:endParaRPr lang="en-US" altLang="zh-CN" dirty="0"/>
        </a:p>
      </dgm:t>
    </dgm:pt>
    <dgm:pt modelId="{011B9A19-8ED5-4609-A394-E5C27943072E}" type="par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284B256D-E039-4FC5-97AE-F9C26A21B5BB}" type="sib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0B97628F-6291-46C9-AC03-C6F5ADA367F6}">
      <dgm:prSet phldrT="[文本]"/>
      <dgm:spPr/>
      <dgm:t>
        <a:bodyPr/>
        <a:lstStyle/>
        <a:p>
          <a:r>
            <a:rPr lang="zh-CN" altLang="en-US" dirty="0"/>
            <a:t>四、源码解读</a:t>
          </a:r>
          <a:endParaRPr lang="en-US" altLang="zh-CN" dirty="0"/>
        </a:p>
      </dgm:t>
    </dgm:pt>
    <dgm:pt modelId="{5BDAFC43-5274-4033-AC2B-FAAFCDF247F3}" type="par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C9BE1E59-A64E-435F-A331-89F7B5F857D2}" type="sib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84F3F111-872E-48A4-81D6-FE0FDE30996C}" type="pres">
      <dgm:prSet presAssocID="{810D1DEE-7E1E-4825-B3DD-9B522DDE44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851678-BB55-48C0-BA42-38EFAC29F6C0}" type="pres">
      <dgm:prSet presAssocID="{82A79A04-6D46-413E-8CAD-0407D98D55F3}" presName="parentLin" presStyleCnt="0"/>
      <dgm:spPr/>
    </dgm:pt>
    <dgm:pt modelId="{7B5A6383-AA44-4CFB-A025-99C3D0189853}" type="pres">
      <dgm:prSet presAssocID="{82A79A04-6D46-413E-8CAD-0407D98D55F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AE39C81-4A45-4E40-B8E7-8E8C8A81B5F1}" type="pres">
      <dgm:prSet presAssocID="{82A79A04-6D46-413E-8CAD-0407D98D55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19D7A4-46F2-4B65-B8AD-71F611C70E6F}" type="pres">
      <dgm:prSet presAssocID="{82A79A04-6D46-413E-8CAD-0407D98D55F3}" presName="negativeSpace" presStyleCnt="0"/>
      <dgm:spPr/>
    </dgm:pt>
    <dgm:pt modelId="{8C01F68B-20DD-457F-ADBE-1E8D84910012}" type="pres">
      <dgm:prSet presAssocID="{82A79A04-6D46-413E-8CAD-0407D98D55F3}" presName="childText" presStyleLbl="conFgAcc1" presStyleIdx="0" presStyleCnt="4">
        <dgm:presLayoutVars>
          <dgm:bulletEnabled val="1"/>
        </dgm:presLayoutVars>
      </dgm:prSet>
      <dgm:spPr/>
    </dgm:pt>
    <dgm:pt modelId="{FF817E4B-4C33-40C9-B330-B6B6865B5D06}" type="pres">
      <dgm:prSet presAssocID="{5146D676-2E40-4C2D-86E8-A537076F5D77}" presName="spaceBetweenRectangles" presStyleCnt="0"/>
      <dgm:spPr/>
    </dgm:pt>
    <dgm:pt modelId="{0DC82073-92AD-4571-B05E-5B704BB5276A}" type="pres">
      <dgm:prSet presAssocID="{922CB539-359B-4A09-8BA3-6777ED9C987E}" presName="parentLin" presStyleCnt="0"/>
      <dgm:spPr/>
    </dgm:pt>
    <dgm:pt modelId="{571C2D84-F6B9-4BFB-AC2B-F223BD39D9F4}" type="pres">
      <dgm:prSet presAssocID="{922CB539-359B-4A09-8BA3-6777ED9C987E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B0B4742-35E3-4B1E-AA5B-AC1BE695E313}" type="pres">
      <dgm:prSet presAssocID="{922CB539-359B-4A09-8BA3-6777ED9C987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FCF20F-A0EF-4A8E-A109-FD6D03D5AC7C}" type="pres">
      <dgm:prSet presAssocID="{922CB539-359B-4A09-8BA3-6777ED9C987E}" presName="negativeSpace" presStyleCnt="0"/>
      <dgm:spPr/>
    </dgm:pt>
    <dgm:pt modelId="{7CD2E008-D3F5-455B-8EAB-996FAC3A1F8D}" type="pres">
      <dgm:prSet presAssocID="{922CB539-359B-4A09-8BA3-6777ED9C987E}" presName="childText" presStyleLbl="conFgAcc1" presStyleIdx="1" presStyleCnt="4">
        <dgm:presLayoutVars>
          <dgm:bulletEnabled val="1"/>
        </dgm:presLayoutVars>
      </dgm:prSet>
      <dgm:spPr/>
    </dgm:pt>
    <dgm:pt modelId="{8BAEB383-DB7F-4E21-AD69-B0BD88CCC958}" type="pres">
      <dgm:prSet presAssocID="{15772A7A-9A12-415E-A659-0DB3D13203EB}" presName="spaceBetweenRectangles" presStyleCnt="0"/>
      <dgm:spPr/>
    </dgm:pt>
    <dgm:pt modelId="{9C6515B7-DC33-492E-BFCE-845C030FA68B}" type="pres">
      <dgm:prSet presAssocID="{CED88271-C752-45E2-97A0-7C2DFE9AFA13}" presName="parentLin" presStyleCnt="0"/>
      <dgm:spPr/>
    </dgm:pt>
    <dgm:pt modelId="{1D40D782-EBFC-4A33-AAF1-878C3A9E6889}" type="pres">
      <dgm:prSet presAssocID="{CED88271-C752-45E2-97A0-7C2DFE9AFA13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BA2A8A19-E825-4953-92E5-3056A41183C5}" type="pres">
      <dgm:prSet presAssocID="{CED88271-C752-45E2-97A0-7C2DFE9AFA1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89E36-02B4-4A6F-8955-25AF308ED3A9}" type="pres">
      <dgm:prSet presAssocID="{CED88271-C752-45E2-97A0-7C2DFE9AFA13}" presName="negativeSpace" presStyleCnt="0"/>
      <dgm:spPr/>
    </dgm:pt>
    <dgm:pt modelId="{D8B784EC-500D-40E5-844A-CCD08C7424BD}" type="pres">
      <dgm:prSet presAssocID="{CED88271-C752-45E2-97A0-7C2DFE9AFA13}" presName="childText" presStyleLbl="conFgAcc1" presStyleIdx="2" presStyleCnt="4">
        <dgm:presLayoutVars>
          <dgm:bulletEnabled val="1"/>
        </dgm:presLayoutVars>
      </dgm:prSet>
      <dgm:spPr/>
    </dgm:pt>
    <dgm:pt modelId="{3BE623CA-AC73-42CD-AF37-EF393974239D}" type="pres">
      <dgm:prSet presAssocID="{284B256D-E039-4FC5-97AE-F9C26A21B5BB}" presName="spaceBetweenRectangles" presStyleCnt="0"/>
      <dgm:spPr/>
    </dgm:pt>
    <dgm:pt modelId="{26F379FD-E6DE-4998-83F9-CACCD5B509D4}" type="pres">
      <dgm:prSet presAssocID="{0B97628F-6291-46C9-AC03-C6F5ADA367F6}" presName="parentLin" presStyleCnt="0"/>
      <dgm:spPr/>
    </dgm:pt>
    <dgm:pt modelId="{C012A5F2-C128-41E4-8507-6B0B3613CF11}" type="pres">
      <dgm:prSet presAssocID="{0B97628F-6291-46C9-AC03-C6F5ADA367F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7D92091-3B8F-4277-83DD-96B3F9D29F6E}" type="pres">
      <dgm:prSet presAssocID="{0B97628F-6291-46C9-AC03-C6F5ADA367F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33FA9-8F97-4643-978F-4DD92D4C8833}" type="pres">
      <dgm:prSet presAssocID="{0B97628F-6291-46C9-AC03-C6F5ADA367F6}" presName="negativeSpace" presStyleCnt="0"/>
      <dgm:spPr/>
    </dgm:pt>
    <dgm:pt modelId="{2FCEBA2E-ABC1-4559-B7BE-4B0FD17CB8D2}" type="pres">
      <dgm:prSet presAssocID="{0B97628F-6291-46C9-AC03-C6F5ADA367F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C7C5C4E-F4A7-459F-8FA8-67D7A86C1823}" srcId="{810D1DEE-7E1E-4825-B3DD-9B522DDE44CA}" destId="{82A79A04-6D46-413E-8CAD-0407D98D55F3}" srcOrd="0" destOrd="0" parTransId="{EFC91C11-8CF2-4C97-8ECA-BFAE7C01AAB0}" sibTransId="{5146D676-2E40-4C2D-86E8-A537076F5D77}"/>
    <dgm:cxn modelId="{E70DD39D-7A2F-4608-9498-F975D8412C9F}" srcId="{810D1DEE-7E1E-4825-B3DD-9B522DDE44CA}" destId="{CED88271-C752-45E2-97A0-7C2DFE9AFA13}" srcOrd="2" destOrd="0" parTransId="{011B9A19-8ED5-4609-A394-E5C27943072E}" sibTransId="{284B256D-E039-4FC5-97AE-F9C26A21B5BB}"/>
    <dgm:cxn modelId="{75442D9F-BA07-4B70-8334-5B51F20515BC}" type="presOf" srcId="{922CB539-359B-4A09-8BA3-6777ED9C987E}" destId="{571C2D84-F6B9-4BFB-AC2B-F223BD39D9F4}" srcOrd="0" destOrd="0" presId="urn:microsoft.com/office/officeart/2005/8/layout/list1"/>
    <dgm:cxn modelId="{024F9D6D-4407-4B6E-83CB-5FEC39C9E88F}" type="presOf" srcId="{810D1DEE-7E1E-4825-B3DD-9B522DDE44CA}" destId="{84F3F111-872E-48A4-81D6-FE0FDE30996C}" srcOrd="0" destOrd="0" presId="urn:microsoft.com/office/officeart/2005/8/layout/list1"/>
    <dgm:cxn modelId="{1AFBF5B2-30BB-4E89-BB2A-5E87A4C16807}" type="presOf" srcId="{0B97628F-6291-46C9-AC03-C6F5ADA367F6}" destId="{47D92091-3B8F-4277-83DD-96B3F9D29F6E}" srcOrd="1" destOrd="0" presId="urn:microsoft.com/office/officeart/2005/8/layout/list1"/>
    <dgm:cxn modelId="{91A92BFC-AEF8-4CED-B328-1AC5992A0A31}" type="presOf" srcId="{CED88271-C752-45E2-97A0-7C2DFE9AFA13}" destId="{BA2A8A19-E825-4953-92E5-3056A41183C5}" srcOrd="1" destOrd="0" presId="urn:microsoft.com/office/officeart/2005/8/layout/list1"/>
    <dgm:cxn modelId="{259331B3-0F9B-4796-A209-E5A50A4976D7}" type="presOf" srcId="{922CB539-359B-4A09-8BA3-6777ED9C987E}" destId="{0B0B4742-35E3-4B1E-AA5B-AC1BE695E313}" srcOrd="1" destOrd="0" presId="urn:microsoft.com/office/officeart/2005/8/layout/list1"/>
    <dgm:cxn modelId="{BDA79159-A9A2-4D85-8F13-DDDD7A8A84A3}" type="presOf" srcId="{82A79A04-6D46-413E-8CAD-0407D98D55F3}" destId="{1AE39C81-4A45-4E40-B8E7-8E8C8A81B5F1}" srcOrd="1" destOrd="0" presId="urn:microsoft.com/office/officeart/2005/8/layout/list1"/>
    <dgm:cxn modelId="{5C40E8CD-7ACC-436F-8484-A25A7A8DE52D}" srcId="{810D1DEE-7E1E-4825-B3DD-9B522DDE44CA}" destId="{0B97628F-6291-46C9-AC03-C6F5ADA367F6}" srcOrd="3" destOrd="0" parTransId="{5BDAFC43-5274-4033-AC2B-FAAFCDF247F3}" sibTransId="{C9BE1E59-A64E-435F-A331-89F7B5F857D2}"/>
    <dgm:cxn modelId="{B5BC4101-8211-4C8B-AE1D-CC6D129DCD27}" type="presOf" srcId="{82A79A04-6D46-413E-8CAD-0407D98D55F3}" destId="{7B5A6383-AA44-4CFB-A025-99C3D0189853}" srcOrd="0" destOrd="0" presId="urn:microsoft.com/office/officeart/2005/8/layout/list1"/>
    <dgm:cxn modelId="{FA67E20C-D349-41AD-B533-ABB7D4BA504C}" srcId="{810D1DEE-7E1E-4825-B3DD-9B522DDE44CA}" destId="{922CB539-359B-4A09-8BA3-6777ED9C987E}" srcOrd="1" destOrd="0" parTransId="{21EFEE17-ED17-48F3-AE42-89D5654A051D}" sibTransId="{15772A7A-9A12-415E-A659-0DB3D13203EB}"/>
    <dgm:cxn modelId="{A18D8424-EA69-4BB2-B962-CCB252A60EF3}" type="presOf" srcId="{0B97628F-6291-46C9-AC03-C6F5ADA367F6}" destId="{C012A5F2-C128-41E4-8507-6B0B3613CF11}" srcOrd="0" destOrd="0" presId="urn:microsoft.com/office/officeart/2005/8/layout/list1"/>
    <dgm:cxn modelId="{AE0640F4-38E1-4550-815B-EE37107345BA}" type="presOf" srcId="{CED88271-C752-45E2-97A0-7C2DFE9AFA13}" destId="{1D40D782-EBFC-4A33-AAF1-878C3A9E6889}" srcOrd="0" destOrd="0" presId="urn:microsoft.com/office/officeart/2005/8/layout/list1"/>
    <dgm:cxn modelId="{8DBE1AE5-6ED8-4853-9617-B79DC5188373}" type="presParOf" srcId="{84F3F111-872E-48A4-81D6-FE0FDE30996C}" destId="{EA851678-BB55-48C0-BA42-38EFAC29F6C0}" srcOrd="0" destOrd="0" presId="urn:microsoft.com/office/officeart/2005/8/layout/list1"/>
    <dgm:cxn modelId="{7E0E6D15-84D2-4696-8BDA-487B21B884A2}" type="presParOf" srcId="{EA851678-BB55-48C0-BA42-38EFAC29F6C0}" destId="{7B5A6383-AA44-4CFB-A025-99C3D0189853}" srcOrd="0" destOrd="0" presId="urn:microsoft.com/office/officeart/2005/8/layout/list1"/>
    <dgm:cxn modelId="{C5EB12CB-3265-4C70-ADEE-690E0E90824F}" type="presParOf" srcId="{EA851678-BB55-48C0-BA42-38EFAC29F6C0}" destId="{1AE39C81-4A45-4E40-B8E7-8E8C8A81B5F1}" srcOrd="1" destOrd="0" presId="urn:microsoft.com/office/officeart/2005/8/layout/list1"/>
    <dgm:cxn modelId="{CEC1B824-2C5B-4E87-A7FB-0786E1FA1815}" type="presParOf" srcId="{84F3F111-872E-48A4-81D6-FE0FDE30996C}" destId="{CB19D7A4-46F2-4B65-B8AD-71F611C70E6F}" srcOrd="1" destOrd="0" presId="urn:microsoft.com/office/officeart/2005/8/layout/list1"/>
    <dgm:cxn modelId="{E346CC7A-B692-4CA5-96F5-96F9DDE75CCE}" type="presParOf" srcId="{84F3F111-872E-48A4-81D6-FE0FDE30996C}" destId="{8C01F68B-20DD-457F-ADBE-1E8D84910012}" srcOrd="2" destOrd="0" presId="urn:microsoft.com/office/officeart/2005/8/layout/list1"/>
    <dgm:cxn modelId="{9F04C0D5-C771-45B8-A3D6-FDF208B92AB8}" type="presParOf" srcId="{84F3F111-872E-48A4-81D6-FE0FDE30996C}" destId="{FF817E4B-4C33-40C9-B330-B6B6865B5D06}" srcOrd="3" destOrd="0" presId="urn:microsoft.com/office/officeart/2005/8/layout/list1"/>
    <dgm:cxn modelId="{497498AE-EE6E-4793-B01E-AFF8FF280E1D}" type="presParOf" srcId="{84F3F111-872E-48A4-81D6-FE0FDE30996C}" destId="{0DC82073-92AD-4571-B05E-5B704BB5276A}" srcOrd="4" destOrd="0" presId="urn:microsoft.com/office/officeart/2005/8/layout/list1"/>
    <dgm:cxn modelId="{4CD8A241-1874-4F42-8174-0BABE5E8E95B}" type="presParOf" srcId="{0DC82073-92AD-4571-B05E-5B704BB5276A}" destId="{571C2D84-F6B9-4BFB-AC2B-F223BD39D9F4}" srcOrd="0" destOrd="0" presId="urn:microsoft.com/office/officeart/2005/8/layout/list1"/>
    <dgm:cxn modelId="{E088E617-AD0B-442B-BBEB-D5E0078BCF4B}" type="presParOf" srcId="{0DC82073-92AD-4571-B05E-5B704BB5276A}" destId="{0B0B4742-35E3-4B1E-AA5B-AC1BE695E313}" srcOrd="1" destOrd="0" presId="urn:microsoft.com/office/officeart/2005/8/layout/list1"/>
    <dgm:cxn modelId="{8CB44C51-15BC-49A6-A6C6-22A494412CAA}" type="presParOf" srcId="{84F3F111-872E-48A4-81D6-FE0FDE30996C}" destId="{10FCF20F-A0EF-4A8E-A109-FD6D03D5AC7C}" srcOrd="5" destOrd="0" presId="urn:microsoft.com/office/officeart/2005/8/layout/list1"/>
    <dgm:cxn modelId="{FAE093F7-0B4C-4C38-822C-AF7EFB2B433F}" type="presParOf" srcId="{84F3F111-872E-48A4-81D6-FE0FDE30996C}" destId="{7CD2E008-D3F5-455B-8EAB-996FAC3A1F8D}" srcOrd="6" destOrd="0" presId="urn:microsoft.com/office/officeart/2005/8/layout/list1"/>
    <dgm:cxn modelId="{AB8862B3-2501-4D5C-85A7-CA9A58CBBC9B}" type="presParOf" srcId="{84F3F111-872E-48A4-81D6-FE0FDE30996C}" destId="{8BAEB383-DB7F-4E21-AD69-B0BD88CCC958}" srcOrd="7" destOrd="0" presId="urn:microsoft.com/office/officeart/2005/8/layout/list1"/>
    <dgm:cxn modelId="{4E312D61-C16F-4B04-953C-0EA2E34506DC}" type="presParOf" srcId="{84F3F111-872E-48A4-81D6-FE0FDE30996C}" destId="{9C6515B7-DC33-492E-BFCE-845C030FA68B}" srcOrd="8" destOrd="0" presId="urn:microsoft.com/office/officeart/2005/8/layout/list1"/>
    <dgm:cxn modelId="{831E23C1-8497-47C7-AE37-7692EEB57F66}" type="presParOf" srcId="{9C6515B7-DC33-492E-BFCE-845C030FA68B}" destId="{1D40D782-EBFC-4A33-AAF1-878C3A9E6889}" srcOrd="0" destOrd="0" presId="urn:microsoft.com/office/officeart/2005/8/layout/list1"/>
    <dgm:cxn modelId="{98881D35-8698-453A-BCFE-43DBA87F62D8}" type="presParOf" srcId="{9C6515B7-DC33-492E-BFCE-845C030FA68B}" destId="{BA2A8A19-E825-4953-92E5-3056A41183C5}" srcOrd="1" destOrd="0" presId="urn:microsoft.com/office/officeart/2005/8/layout/list1"/>
    <dgm:cxn modelId="{6BCC2FA4-4C7C-4AFC-A308-7C6E3D54B67C}" type="presParOf" srcId="{84F3F111-872E-48A4-81D6-FE0FDE30996C}" destId="{2E589E36-02B4-4A6F-8955-25AF308ED3A9}" srcOrd="9" destOrd="0" presId="urn:microsoft.com/office/officeart/2005/8/layout/list1"/>
    <dgm:cxn modelId="{3086B334-6911-41D4-A59C-69AD817C84F3}" type="presParOf" srcId="{84F3F111-872E-48A4-81D6-FE0FDE30996C}" destId="{D8B784EC-500D-40E5-844A-CCD08C7424BD}" srcOrd="10" destOrd="0" presId="urn:microsoft.com/office/officeart/2005/8/layout/list1"/>
    <dgm:cxn modelId="{1C6778F9-AFEF-4335-A6B8-3E5402A668D7}" type="presParOf" srcId="{84F3F111-872E-48A4-81D6-FE0FDE30996C}" destId="{3BE623CA-AC73-42CD-AF37-EF393974239D}" srcOrd="11" destOrd="0" presId="urn:microsoft.com/office/officeart/2005/8/layout/list1"/>
    <dgm:cxn modelId="{E5E299AE-40BA-4747-90A9-963FF5D462C4}" type="presParOf" srcId="{84F3F111-872E-48A4-81D6-FE0FDE30996C}" destId="{26F379FD-E6DE-4998-83F9-CACCD5B509D4}" srcOrd="12" destOrd="0" presId="urn:microsoft.com/office/officeart/2005/8/layout/list1"/>
    <dgm:cxn modelId="{CD9869F2-EFBB-42F7-AAC5-3E4BEEFC5B84}" type="presParOf" srcId="{26F379FD-E6DE-4998-83F9-CACCD5B509D4}" destId="{C012A5F2-C128-41E4-8507-6B0B3613CF11}" srcOrd="0" destOrd="0" presId="urn:microsoft.com/office/officeart/2005/8/layout/list1"/>
    <dgm:cxn modelId="{E0C4A3AC-9BFB-4CA0-B9B1-E7E77BF7A64F}" type="presParOf" srcId="{26F379FD-E6DE-4998-83F9-CACCD5B509D4}" destId="{47D92091-3B8F-4277-83DD-96B3F9D29F6E}" srcOrd="1" destOrd="0" presId="urn:microsoft.com/office/officeart/2005/8/layout/list1"/>
    <dgm:cxn modelId="{7AD465A8-86A4-46D8-B5E3-0B68B72E8DC9}" type="presParOf" srcId="{84F3F111-872E-48A4-81D6-FE0FDE30996C}" destId="{36B33FA9-8F97-4643-978F-4DD92D4C8833}" srcOrd="13" destOrd="0" presId="urn:microsoft.com/office/officeart/2005/8/layout/list1"/>
    <dgm:cxn modelId="{ACCA78B6-059D-44FB-85A1-0F60CC65C981}" type="presParOf" srcId="{84F3F111-872E-48A4-81D6-FE0FDE30996C}" destId="{2FCEBA2E-ABC1-4559-B7BE-4B0FD17CB8D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D1DEE-7E1E-4825-B3DD-9B522DDE44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A79A04-6D46-413E-8CAD-0407D98D55F3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一、基本概念</a:t>
          </a:r>
        </a:p>
      </dgm:t>
    </dgm:pt>
    <dgm:pt modelId="{EFC91C11-8CF2-4C97-8ECA-BFAE7C01AAB0}" type="par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5146D676-2E40-4C2D-86E8-A537076F5D77}" type="sib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922CB539-359B-4A09-8BA3-6777ED9C987E}">
      <dgm:prSet phldrT="[文本]"/>
      <dgm:spPr/>
      <dgm:t>
        <a:bodyPr/>
        <a:lstStyle/>
        <a:p>
          <a:r>
            <a:rPr lang="zh-CN" altLang="en-US" dirty="0"/>
            <a:t>二、代码演示</a:t>
          </a:r>
        </a:p>
      </dgm:t>
    </dgm:pt>
    <dgm:pt modelId="{21EFEE17-ED17-48F3-AE42-89D5654A051D}" type="par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15772A7A-9A12-415E-A659-0DB3D13203EB}" type="sib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CED88271-C752-45E2-97A0-7C2DFE9AFA13}">
      <dgm:prSet phldrT="[文本]"/>
      <dgm:spPr/>
      <dgm:t>
        <a:bodyPr/>
        <a:lstStyle/>
        <a:p>
          <a:r>
            <a:rPr lang="zh-CN" altLang="en-US" dirty="0"/>
            <a:t>三、框架原理</a:t>
          </a:r>
          <a:endParaRPr lang="en-US" altLang="zh-CN" dirty="0"/>
        </a:p>
      </dgm:t>
    </dgm:pt>
    <dgm:pt modelId="{011B9A19-8ED5-4609-A394-E5C27943072E}" type="par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284B256D-E039-4FC5-97AE-F9C26A21B5BB}" type="sib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0B97628F-6291-46C9-AC03-C6F5ADA367F6}">
      <dgm:prSet phldrT="[文本]"/>
      <dgm:spPr/>
      <dgm:t>
        <a:bodyPr/>
        <a:lstStyle/>
        <a:p>
          <a:r>
            <a:rPr lang="zh-CN" altLang="en-US" dirty="0"/>
            <a:t>四、源码解读</a:t>
          </a:r>
          <a:endParaRPr lang="en-US" altLang="zh-CN" dirty="0"/>
        </a:p>
      </dgm:t>
    </dgm:pt>
    <dgm:pt modelId="{5BDAFC43-5274-4033-AC2B-FAAFCDF247F3}" type="par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C9BE1E59-A64E-435F-A331-89F7B5F857D2}" type="sib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84F3F111-872E-48A4-81D6-FE0FDE30996C}" type="pres">
      <dgm:prSet presAssocID="{810D1DEE-7E1E-4825-B3DD-9B522DDE44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851678-BB55-48C0-BA42-38EFAC29F6C0}" type="pres">
      <dgm:prSet presAssocID="{82A79A04-6D46-413E-8CAD-0407D98D55F3}" presName="parentLin" presStyleCnt="0"/>
      <dgm:spPr/>
    </dgm:pt>
    <dgm:pt modelId="{7B5A6383-AA44-4CFB-A025-99C3D0189853}" type="pres">
      <dgm:prSet presAssocID="{82A79A04-6D46-413E-8CAD-0407D98D55F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AE39C81-4A45-4E40-B8E7-8E8C8A81B5F1}" type="pres">
      <dgm:prSet presAssocID="{82A79A04-6D46-413E-8CAD-0407D98D55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19D7A4-46F2-4B65-B8AD-71F611C70E6F}" type="pres">
      <dgm:prSet presAssocID="{82A79A04-6D46-413E-8CAD-0407D98D55F3}" presName="negativeSpace" presStyleCnt="0"/>
      <dgm:spPr/>
    </dgm:pt>
    <dgm:pt modelId="{8C01F68B-20DD-457F-ADBE-1E8D84910012}" type="pres">
      <dgm:prSet presAssocID="{82A79A04-6D46-413E-8CAD-0407D98D55F3}" presName="childText" presStyleLbl="conFgAcc1" presStyleIdx="0" presStyleCnt="4">
        <dgm:presLayoutVars>
          <dgm:bulletEnabled val="1"/>
        </dgm:presLayoutVars>
      </dgm:prSet>
      <dgm:spPr/>
    </dgm:pt>
    <dgm:pt modelId="{FF817E4B-4C33-40C9-B330-B6B6865B5D06}" type="pres">
      <dgm:prSet presAssocID="{5146D676-2E40-4C2D-86E8-A537076F5D77}" presName="spaceBetweenRectangles" presStyleCnt="0"/>
      <dgm:spPr/>
    </dgm:pt>
    <dgm:pt modelId="{0DC82073-92AD-4571-B05E-5B704BB5276A}" type="pres">
      <dgm:prSet presAssocID="{922CB539-359B-4A09-8BA3-6777ED9C987E}" presName="parentLin" presStyleCnt="0"/>
      <dgm:spPr/>
    </dgm:pt>
    <dgm:pt modelId="{571C2D84-F6B9-4BFB-AC2B-F223BD39D9F4}" type="pres">
      <dgm:prSet presAssocID="{922CB539-359B-4A09-8BA3-6777ED9C987E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B0B4742-35E3-4B1E-AA5B-AC1BE695E313}" type="pres">
      <dgm:prSet presAssocID="{922CB539-359B-4A09-8BA3-6777ED9C987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FCF20F-A0EF-4A8E-A109-FD6D03D5AC7C}" type="pres">
      <dgm:prSet presAssocID="{922CB539-359B-4A09-8BA3-6777ED9C987E}" presName="negativeSpace" presStyleCnt="0"/>
      <dgm:spPr/>
    </dgm:pt>
    <dgm:pt modelId="{7CD2E008-D3F5-455B-8EAB-996FAC3A1F8D}" type="pres">
      <dgm:prSet presAssocID="{922CB539-359B-4A09-8BA3-6777ED9C987E}" presName="childText" presStyleLbl="conFgAcc1" presStyleIdx="1" presStyleCnt="4">
        <dgm:presLayoutVars>
          <dgm:bulletEnabled val="1"/>
        </dgm:presLayoutVars>
      </dgm:prSet>
      <dgm:spPr/>
    </dgm:pt>
    <dgm:pt modelId="{8BAEB383-DB7F-4E21-AD69-B0BD88CCC958}" type="pres">
      <dgm:prSet presAssocID="{15772A7A-9A12-415E-A659-0DB3D13203EB}" presName="spaceBetweenRectangles" presStyleCnt="0"/>
      <dgm:spPr/>
    </dgm:pt>
    <dgm:pt modelId="{9C6515B7-DC33-492E-BFCE-845C030FA68B}" type="pres">
      <dgm:prSet presAssocID="{CED88271-C752-45E2-97A0-7C2DFE9AFA13}" presName="parentLin" presStyleCnt="0"/>
      <dgm:spPr/>
    </dgm:pt>
    <dgm:pt modelId="{1D40D782-EBFC-4A33-AAF1-878C3A9E6889}" type="pres">
      <dgm:prSet presAssocID="{CED88271-C752-45E2-97A0-7C2DFE9AFA13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BA2A8A19-E825-4953-92E5-3056A41183C5}" type="pres">
      <dgm:prSet presAssocID="{CED88271-C752-45E2-97A0-7C2DFE9AFA1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89E36-02B4-4A6F-8955-25AF308ED3A9}" type="pres">
      <dgm:prSet presAssocID="{CED88271-C752-45E2-97A0-7C2DFE9AFA13}" presName="negativeSpace" presStyleCnt="0"/>
      <dgm:spPr/>
    </dgm:pt>
    <dgm:pt modelId="{D8B784EC-500D-40E5-844A-CCD08C7424BD}" type="pres">
      <dgm:prSet presAssocID="{CED88271-C752-45E2-97A0-7C2DFE9AFA13}" presName="childText" presStyleLbl="conFgAcc1" presStyleIdx="2" presStyleCnt="4">
        <dgm:presLayoutVars>
          <dgm:bulletEnabled val="1"/>
        </dgm:presLayoutVars>
      </dgm:prSet>
      <dgm:spPr/>
    </dgm:pt>
    <dgm:pt modelId="{3BE623CA-AC73-42CD-AF37-EF393974239D}" type="pres">
      <dgm:prSet presAssocID="{284B256D-E039-4FC5-97AE-F9C26A21B5BB}" presName="spaceBetweenRectangles" presStyleCnt="0"/>
      <dgm:spPr/>
    </dgm:pt>
    <dgm:pt modelId="{26F379FD-E6DE-4998-83F9-CACCD5B509D4}" type="pres">
      <dgm:prSet presAssocID="{0B97628F-6291-46C9-AC03-C6F5ADA367F6}" presName="parentLin" presStyleCnt="0"/>
      <dgm:spPr/>
    </dgm:pt>
    <dgm:pt modelId="{C012A5F2-C128-41E4-8507-6B0B3613CF11}" type="pres">
      <dgm:prSet presAssocID="{0B97628F-6291-46C9-AC03-C6F5ADA367F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7D92091-3B8F-4277-83DD-96B3F9D29F6E}" type="pres">
      <dgm:prSet presAssocID="{0B97628F-6291-46C9-AC03-C6F5ADA367F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33FA9-8F97-4643-978F-4DD92D4C8833}" type="pres">
      <dgm:prSet presAssocID="{0B97628F-6291-46C9-AC03-C6F5ADA367F6}" presName="negativeSpace" presStyleCnt="0"/>
      <dgm:spPr/>
    </dgm:pt>
    <dgm:pt modelId="{2FCEBA2E-ABC1-4559-B7BE-4B0FD17CB8D2}" type="pres">
      <dgm:prSet presAssocID="{0B97628F-6291-46C9-AC03-C6F5ADA367F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C7C5C4E-F4A7-459F-8FA8-67D7A86C1823}" srcId="{810D1DEE-7E1E-4825-B3DD-9B522DDE44CA}" destId="{82A79A04-6D46-413E-8CAD-0407D98D55F3}" srcOrd="0" destOrd="0" parTransId="{EFC91C11-8CF2-4C97-8ECA-BFAE7C01AAB0}" sibTransId="{5146D676-2E40-4C2D-86E8-A537076F5D77}"/>
    <dgm:cxn modelId="{CEE09595-2CE0-4BDC-B119-EE132D7FB62F}" type="presOf" srcId="{922CB539-359B-4A09-8BA3-6777ED9C987E}" destId="{571C2D84-F6B9-4BFB-AC2B-F223BD39D9F4}" srcOrd="0" destOrd="0" presId="urn:microsoft.com/office/officeart/2005/8/layout/list1"/>
    <dgm:cxn modelId="{E70DD39D-7A2F-4608-9498-F975D8412C9F}" srcId="{810D1DEE-7E1E-4825-B3DD-9B522DDE44CA}" destId="{CED88271-C752-45E2-97A0-7C2DFE9AFA13}" srcOrd="2" destOrd="0" parTransId="{011B9A19-8ED5-4609-A394-E5C27943072E}" sibTransId="{284B256D-E039-4FC5-97AE-F9C26A21B5BB}"/>
    <dgm:cxn modelId="{528D2D90-F7C4-42C1-A34A-C85264F3E7A7}" type="presOf" srcId="{82A79A04-6D46-413E-8CAD-0407D98D55F3}" destId="{7B5A6383-AA44-4CFB-A025-99C3D0189853}" srcOrd="0" destOrd="0" presId="urn:microsoft.com/office/officeart/2005/8/layout/list1"/>
    <dgm:cxn modelId="{71BBA138-E1B4-47AC-8E55-5A1074D25595}" type="presOf" srcId="{CED88271-C752-45E2-97A0-7C2DFE9AFA13}" destId="{BA2A8A19-E825-4953-92E5-3056A41183C5}" srcOrd="1" destOrd="0" presId="urn:microsoft.com/office/officeart/2005/8/layout/list1"/>
    <dgm:cxn modelId="{1995B319-0A36-43C0-B6C7-203A7EE73F4F}" type="presOf" srcId="{82A79A04-6D46-413E-8CAD-0407D98D55F3}" destId="{1AE39C81-4A45-4E40-B8E7-8E8C8A81B5F1}" srcOrd="1" destOrd="0" presId="urn:microsoft.com/office/officeart/2005/8/layout/list1"/>
    <dgm:cxn modelId="{9BBF3891-DC83-44D6-A2A6-0E1197B51DA4}" type="presOf" srcId="{0B97628F-6291-46C9-AC03-C6F5ADA367F6}" destId="{47D92091-3B8F-4277-83DD-96B3F9D29F6E}" srcOrd="1" destOrd="0" presId="urn:microsoft.com/office/officeart/2005/8/layout/list1"/>
    <dgm:cxn modelId="{BB272573-A2CC-4377-B5E8-C34F9CCE25DC}" type="presOf" srcId="{922CB539-359B-4A09-8BA3-6777ED9C987E}" destId="{0B0B4742-35E3-4B1E-AA5B-AC1BE695E313}" srcOrd="1" destOrd="0" presId="urn:microsoft.com/office/officeart/2005/8/layout/list1"/>
    <dgm:cxn modelId="{5C40E8CD-7ACC-436F-8484-A25A7A8DE52D}" srcId="{810D1DEE-7E1E-4825-B3DD-9B522DDE44CA}" destId="{0B97628F-6291-46C9-AC03-C6F5ADA367F6}" srcOrd="3" destOrd="0" parTransId="{5BDAFC43-5274-4033-AC2B-FAAFCDF247F3}" sibTransId="{C9BE1E59-A64E-435F-A331-89F7B5F857D2}"/>
    <dgm:cxn modelId="{FA67E20C-D349-41AD-B533-ABB7D4BA504C}" srcId="{810D1DEE-7E1E-4825-B3DD-9B522DDE44CA}" destId="{922CB539-359B-4A09-8BA3-6777ED9C987E}" srcOrd="1" destOrd="0" parTransId="{21EFEE17-ED17-48F3-AE42-89D5654A051D}" sibTransId="{15772A7A-9A12-415E-A659-0DB3D13203EB}"/>
    <dgm:cxn modelId="{035FED45-DD3B-4C1A-A88E-655A8B38853C}" type="presOf" srcId="{810D1DEE-7E1E-4825-B3DD-9B522DDE44CA}" destId="{84F3F111-872E-48A4-81D6-FE0FDE30996C}" srcOrd="0" destOrd="0" presId="urn:microsoft.com/office/officeart/2005/8/layout/list1"/>
    <dgm:cxn modelId="{02F71BC4-CBD0-4DA7-9C8D-DFAF929EE7B2}" type="presOf" srcId="{0B97628F-6291-46C9-AC03-C6F5ADA367F6}" destId="{C012A5F2-C128-41E4-8507-6B0B3613CF11}" srcOrd="0" destOrd="0" presId="urn:microsoft.com/office/officeart/2005/8/layout/list1"/>
    <dgm:cxn modelId="{C11DF2E8-A585-4D83-BBF9-9F21DC288BAD}" type="presOf" srcId="{CED88271-C752-45E2-97A0-7C2DFE9AFA13}" destId="{1D40D782-EBFC-4A33-AAF1-878C3A9E6889}" srcOrd="0" destOrd="0" presId="urn:microsoft.com/office/officeart/2005/8/layout/list1"/>
    <dgm:cxn modelId="{65999D52-3D40-4AD6-BCB3-CF79A9CDEE2F}" type="presParOf" srcId="{84F3F111-872E-48A4-81D6-FE0FDE30996C}" destId="{EA851678-BB55-48C0-BA42-38EFAC29F6C0}" srcOrd="0" destOrd="0" presId="urn:microsoft.com/office/officeart/2005/8/layout/list1"/>
    <dgm:cxn modelId="{E7E1183E-890B-45FC-A182-FC55187D48A5}" type="presParOf" srcId="{EA851678-BB55-48C0-BA42-38EFAC29F6C0}" destId="{7B5A6383-AA44-4CFB-A025-99C3D0189853}" srcOrd="0" destOrd="0" presId="urn:microsoft.com/office/officeart/2005/8/layout/list1"/>
    <dgm:cxn modelId="{CA6AB9EE-D310-427B-B597-A82B35421667}" type="presParOf" srcId="{EA851678-BB55-48C0-BA42-38EFAC29F6C0}" destId="{1AE39C81-4A45-4E40-B8E7-8E8C8A81B5F1}" srcOrd="1" destOrd="0" presId="urn:microsoft.com/office/officeart/2005/8/layout/list1"/>
    <dgm:cxn modelId="{AC7954DB-EFEA-4E45-B58B-605FF6805CF0}" type="presParOf" srcId="{84F3F111-872E-48A4-81D6-FE0FDE30996C}" destId="{CB19D7A4-46F2-4B65-B8AD-71F611C70E6F}" srcOrd="1" destOrd="0" presId="urn:microsoft.com/office/officeart/2005/8/layout/list1"/>
    <dgm:cxn modelId="{2A693BB7-19F4-4AE2-AA3A-5794C34A5D0E}" type="presParOf" srcId="{84F3F111-872E-48A4-81D6-FE0FDE30996C}" destId="{8C01F68B-20DD-457F-ADBE-1E8D84910012}" srcOrd="2" destOrd="0" presId="urn:microsoft.com/office/officeart/2005/8/layout/list1"/>
    <dgm:cxn modelId="{0D6E7694-D9CE-4525-BECD-40523C65B3CC}" type="presParOf" srcId="{84F3F111-872E-48A4-81D6-FE0FDE30996C}" destId="{FF817E4B-4C33-40C9-B330-B6B6865B5D06}" srcOrd="3" destOrd="0" presId="urn:microsoft.com/office/officeart/2005/8/layout/list1"/>
    <dgm:cxn modelId="{52FD0DEF-BE21-48C2-B070-676C6A4E6FAF}" type="presParOf" srcId="{84F3F111-872E-48A4-81D6-FE0FDE30996C}" destId="{0DC82073-92AD-4571-B05E-5B704BB5276A}" srcOrd="4" destOrd="0" presId="urn:microsoft.com/office/officeart/2005/8/layout/list1"/>
    <dgm:cxn modelId="{7795D84F-4B62-4598-828B-FA5F654A87C7}" type="presParOf" srcId="{0DC82073-92AD-4571-B05E-5B704BB5276A}" destId="{571C2D84-F6B9-4BFB-AC2B-F223BD39D9F4}" srcOrd="0" destOrd="0" presId="urn:microsoft.com/office/officeart/2005/8/layout/list1"/>
    <dgm:cxn modelId="{3ADE5E44-98B9-4FD4-AFCA-6C6D1BA53EAA}" type="presParOf" srcId="{0DC82073-92AD-4571-B05E-5B704BB5276A}" destId="{0B0B4742-35E3-4B1E-AA5B-AC1BE695E313}" srcOrd="1" destOrd="0" presId="urn:microsoft.com/office/officeart/2005/8/layout/list1"/>
    <dgm:cxn modelId="{50C5751A-BE79-41E2-A194-F2EA0FD1FFD1}" type="presParOf" srcId="{84F3F111-872E-48A4-81D6-FE0FDE30996C}" destId="{10FCF20F-A0EF-4A8E-A109-FD6D03D5AC7C}" srcOrd="5" destOrd="0" presId="urn:microsoft.com/office/officeart/2005/8/layout/list1"/>
    <dgm:cxn modelId="{04676F45-9A38-4D7B-9674-8A67C894280E}" type="presParOf" srcId="{84F3F111-872E-48A4-81D6-FE0FDE30996C}" destId="{7CD2E008-D3F5-455B-8EAB-996FAC3A1F8D}" srcOrd="6" destOrd="0" presId="urn:microsoft.com/office/officeart/2005/8/layout/list1"/>
    <dgm:cxn modelId="{AD82D6AD-8CF7-40D3-8D24-2F36C23CFB56}" type="presParOf" srcId="{84F3F111-872E-48A4-81D6-FE0FDE30996C}" destId="{8BAEB383-DB7F-4E21-AD69-B0BD88CCC958}" srcOrd="7" destOrd="0" presId="urn:microsoft.com/office/officeart/2005/8/layout/list1"/>
    <dgm:cxn modelId="{963C40AD-B461-4BEC-A875-D1BDA6D6311B}" type="presParOf" srcId="{84F3F111-872E-48A4-81D6-FE0FDE30996C}" destId="{9C6515B7-DC33-492E-BFCE-845C030FA68B}" srcOrd="8" destOrd="0" presId="urn:microsoft.com/office/officeart/2005/8/layout/list1"/>
    <dgm:cxn modelId="{C7077B5A-825D-481E-98B4-B23E24B483A9}" type="presParOf" srcId="{9C6515B7-DC33-492E-BFCE-845C030FA68B}" destId="{1D40D782-EBFC-4A33-AAF1-878C3A9E6889}" srcOrd="0" destOrd="0" presId="urn:microsoft.com/office/officeart/2005/8/layout/list1"/>
    <dgm:cxn modelId="{056C19CB-6687-4235-B66F-4DF73B63606F}" type="presParOf" srcId="{9C6515B7-DC33-492E-BFCE-845C030FA68B}" destId="{BA2A8A19-E825-4953-92E5-3056A41183C5}" srcOrd="1" destOrd="0" presId="urn:microsoft.com/office/officeart/2005/8/layout/list1"/>
    <dgm:cxn modelId="{376123AA-152A-4157-AC1D-5EFBCAA03734}" type="presParOf" srcId="{84F3F111-872E-48A4-81D6-FE0FDE30996C}" destId="{2E589E36-02B4-4A6F-8955-25AF308ED3A9}" srcOrd="9" destOrd="0" presId="urn:microsoft.com/office/officeart/2005/8/layout/list1"/>
    <dgm:cxn modelId="{C7844F16-0AD1-468C-880E-450F661BA23B}" type="presParOf" srcId="{84F3F111-872E-48A4-81D6-FE0FDE30996C}" destId="{D8B784EC-500D-40E5-844A-CCD08C7424BD}" srcOrd="10" destOrd="0" presId="urn:microsoft.com/office/officeart/2005/8/layout/list1"/>
    <dgm:cxn modelId="{1FAF995F-6176-4BBC-8D8F-A9D1D9C097B7}" type="presParOf" srcId="{84F3F111-872E-48A4-81D6-FE0FDE30996C}" destId="{3BE623CA-AC73-42CD-AF37-EF393974239D}" srcOrd="11" destOrd="0" presId="urn:microsoft.com/office/officeart/2005/8/layout/list1"/>
    <dgm:cxn modelId="{6C451A11-6D74-4F07-B8F2-916500E056E5}" type="presParOf" srcId="{84F3F111-872E-48A4-81D6-FE0FDE30996C}" destId="{26F379FD-E6DE-4998-83F9-CACCD5B509D4}" srcOrd="12" destOrd="0" presId="urn:microsoft.com/office/officeart/2005/8/layout/list1"/>
    <dgm:cxn modelId="{57059136-F7A2-4425-A7AB-6F2ED3721C77}" type="presParOf" srcId="{26F379FD-E6DE-4998-83F9-CACCD5B509D4}" destId="{C012A5F2-C128-41E4-8507-6B0B3613CF11}" srcOrd="0" destOrd="0" presId="urn:microsoft.com/office/officeart/2005/8/layout/list1"/>
    <dgm:cxn modelId="{017337B9-C24C-4E24-904E-71401D566267}" type="presParOf" srcId="{26F379FD-E6DE-4998-83F9-CACCD5B509D4}" destId="{47D92091-3B8F-4277-83DD-96B3F9D29F6E}" srcOrd="1" destOrd="0" presId="urn:microsoft.com/office/officeart/2005/8/layout/list1"/>
    <dgm:cxn modelId="{661E0A35-03B1-406C-AE1E-DF13BAE444E9}" type="presParOf" srcId="{84F3F111-872E-48A4-81D6-FE0FDE30996C}" destId="{36B33FA9-8F97-4643-978F-4DD92D4C8833}" srcOrd="13" destOrd="0" presId="urn:microsoft.com/office/officeart/2005/8/layout/list1"/>
    <dgm:cxn modelId="{08900CB4-9D40-49F0-8456-8B750CFD9DCB}" type="presParOf" srcId="{84F3F111-872E-48A4-81D6-FE0FDE30996C}" destId="{2FCEBA2E-ABC1-4559-B7BE-4B0FD17CB8D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6F6A50-5BAB-45C8-9AA4-5EFC8D99A3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756039A-6EC1-4FE8-84DF-EA03CB4A21C3}">
      <dgm:prSet/>
      <dgm:spPr/>
      <dgm:t>
        <a:bodyPr/>
        <a:lstStyle/>
        <a:p>
          <a:pPr rtl="0"/>
          <a:r>
            <a:rPr lang="zh-CN" dirty="0" smtClean="0"/>
            <a:t>整合了 </a:t>
          </a:r>
          <a:r>
            <a:rPr lang="en-US" dirty="0" smtClean="0"/>
            <a:t>Ribbon </a:t>
          </a:r>
          <a:r>
            <a:rPr lang="zh-CN" dirty="0" smtClean="0"/>
            <a:t>和 </a:t>
          </a:r>
          <a:r>
            <a:rPr lang="en-US" dirty="0" err="1" smtClean="0"/>
            <a:t>Hystrix</a:t>
          </a:r>
          <a:r>
            <a:rPr lang="zh-CN" dirty="0" smtClean="0"/>
            <a:t>，拥有负载均衡和服务容错功能。</a:t>
          </a:r>
          <a:endParaRPr lang="zh-CN" dirty="0"/>
        </a:p>
      </dgm:t>
    </dgm:pt>
    <dgm:pt modelId="{74D220D0-AABE-4928-B932-C0C63F56751D}" type="parTrans" cxnId="{126180FC-A3B2-49DB-B360-DBBEF8586136}">
      <dgm:prSet/>
      <dgm:spPr/>
      <dgm:t>
        <a:bodyPr/>
        <a:lstStyle/>
        <a:p>
          <a:endParaRPr lang="zh-CN" altLang="en-US"/>
        </a:p>
      </dgm:t>
    </dgm:pt>
    <dgm:pt modelId="{485E95C9-5971-47EB-A609-09525BB70B3C}" type="sibTrans" cxnId="{126180FC-A3B2-49DB-B360-DBBEF8586136}">
      <dgm:prSet/>
      <dgm:spPr/>
      <dgm:t>
        <a:bodyPr/>
        <a:lstStyle/>
        <a:p>
          <a:endParaRPr lang="zh-CN" altLang="en-US"/>
        </a:p>
      </dgm:t>
    </dgm:pt>
    <dgm:pt modelId="{CCFED3A7-B195-48DC-8495-196D332A3171}">
      <dgm:prSet/>
      <dgm:spPr/>
      <dgm:t>
        <a:bodyPr/>
        <a:lstStyle/>
        <a:p>
          <a:pPr rtl="0"/>
          <a:r>
            <a:rPr lang="zh-CN" dirty="0" smtClean="0"/>
            <a:t>提供了一种声明式的</a:t>
          </a:r>
          <a:r>
            <a:rPr lang="en-US" dirty="0" smtClean="0"/>
            <a:t>Web</a:t>
          </a:r>
          <a:r>
            <a:rPr lang="zh-CN" dirty="0" smtClean="0"/>
            <a:t>服务客户端定义方式</a:t>
          </a:r>
          <a:endParaRPr lang="zh-CN" dirty="0"/>
        </a:p>
      </dgm:t>
    </dgm:pt>
    <dgm:pt modelId="{C5A94F71-DF9D-4EE4-B57C-5D251D893FB3}" type="parTrans" cxnId="{7B95CF60-624D-4AA2-8970-A7F1EB79B289}">
      <dgm:prSet/>
      <dgm:spPr/>
      <dgm:t>
        <a:bodyPr/>
        <a:lstStyle/>
        <a:p>
          <a:endParaRPr lang="zh-CN" altLang="en-US"/>
        </a:p>
      </dgm:t>
    </dgm:pt>
    <dgm:pt modelId="{7F9E6893-22BB-4C79-952C-BC2AF9D9C806}" type="sibTrans" cxnId="{7B95CF60-624D-4AA2-8970-A7F1EB79B289}">
      <dgm:prSet/>
      <dgm:spPr/>
      <dgm:t>
        <a:bodyPr/>
        <a:lstStyle/>
        <a:p>
          <a:endParaRPr lang="zh-CN" altLang="en-US"/>
        </a:p>
      </dgm:t>
    </dgm:pt>
    <dgm:pt modelId="{61618381-0460-4288-9EA2-2B8BD2E67544}">
      <dgm:prSet/>
      <dgm:spPr/>
      <dgm:t>
        <a:bodyPr/>
        <a:lstStyle/>
        <a:p>
          <a:pPr rtl="0"/>
          <a:r>
            <a:rPr lang="zh-CN" dirty="0" smtClean="0"/>
            <a:t>创建一个接口并用注解的方式来配置它，就可以实现对某个服务接口的调用，简化了直接使用 </a:t>
          </a:r>
          <a:r>
            <a:rPr lang="en-US" dirty="0" err="1" smtClean="0"/>
            <a:t>RestTemplate</a:t>
          </a:r>
          <a:r>
            <a:rPr lang="en-US" dirty="0" smtClean="0"/>
            <a:t> </a:t>
          </a:r>
          <a:r>
            <a:rPr lang="zh-CN" dirty="0" smtClean="0"/>
            <a:t>来调用服务接口的开发量。</a:t>
          </a:r>
          <a:endParaRPr lang="zh-CN" dirty="0"/>
        </a:p>
      </dgm:t>
    </dgm:pt>
    <dgm:pt modelId="{B702FBA2-E239-47C9-A216-E3CAC7A014ED}" type="parTrans" cxnId="{903364DE-3A19-4210-998E-518412CFF6A4}">
      <dgm:prSet/>
      <dgm:spPr/>
      <dgm:t>
        <a:bodyPr/>
        <a:lstStyle/>
        <a:p>
          <a:endParaRPr lang="zh-CN" altLang="en-US"/>
        </a:p>
      </dgm:t>
    </dgm:pt>
    <dgm:pt modelId="{9526AC35-895F-4E44-A0A5-2A954CFAA602}" type="sibTrans" cxnId="{903364DE-3A19-4210-998E-518412CFF6A4}">
      <dgm:prSet/>
      <dgm:spPr/>
      <dgm:t>
        <a:bodyPr/>
        <a:lstStyle/>
        <a:p>
          <a:endParaRPr lang="zh-CN" altLang="en-US"/>
        </a:p>
      </dgm:t>
    </dgm:pt>
    <dgm:pt modelId="{ACE5ACC9-9BC6-446A-9111-ACBB9BFD672D}" type="pres">
      <dgm:prSet presAssocID="{3C6F6A50-5BAB-45C8-9AA4-5EFC8D99A3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798ED0-0786-4490-AC6B-2743BA59666F}" type="pres">
      <dgm:prSet presAssocID="{D756039A-6EC1-4FE8-84DF-EA03CB4A21C3}" presName="parentText" presStyleLbl="node1" presStyleIdx="0" presStyleCnt="2" custLinFactY="-10434" custLinFactNeighborX="217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C75BEA-E5C4-45B9-8AFA-8D56BDE6CFEA}" type="pres">
      <dgm:prSet presAssocID="{485E95C9-5971-47EB-A609-09525BB70B3C}" presName="spacer" presStyleCnt="0"/>
      <dgm:spPr/>
    </dgm:pt>
    <dgm:pt modelId="{4361010B-8FE4-46C3-AB58-12E194542A4F}" type="pres">
      <dgm:prSet presAssocID="{CCFED3A7-B195-48DC-8495-196D332A317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FFF2EA-00AB-4935-9F1D-E43149F595D4}" type="pres">
      <dgm:prSet presAssocID="{CCFED3A7-B195-48DC-8495-196D332A317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3364DE-3A19-4210-998E-518412CFF6A4}" srcId="{CCFED3A7-B195-48DC-8495-196D332A3171}" destId="{61618381-0460-4288-9EA2-2B8BD2E67544}" srcOrd="0" destOrd="0" parTransId="{B702FBA2-E239-47C9-A216-E3CAC7A014ED}" sibTransId="{9526AC35-895F-4E44-A0A5-2A954CFAA602}"/>
    <dgm:cxn modelId="{7B95CF60-624D-4AA2-8970-A7F1EB79B289}" srcId="{3C6F6A50-5BAB-45C8-9AA4-5EFC8D99A365}" destId="{CCFED3A7-B195-48DC-8495-196D332A3171}" srcOrd="1" destOrd="0" parTransId="{C5A94F71-DF9D-4EE4-B57C-5D251D893FB3}" sibTransId="{7F9E6893-22BB-4C79-952C-BC2AF9D9C806}"/>
    <dgm:cxn modelId="{8F1F101B-07E1-4C91-B3C4-FB8CD4B32D0A}" type="presOf" srcId="{D756039A-6EC1-4FE8-84DF-EA03CB4A21C3}" destId="{9C798ED0-0786-4490-AC6B-2743BA59666F}" srcOrd="0" destOrd="0" presId="urn:microsoft.com/office/officeart/2005/8/layout/vList2"/>
    <dgm:cxn modelId="{0760A9A3-3BF1-436F-83AB-74F02BC67E5A}" type="presOf" srcId="{3C6F6A50-5BAB-45C8-9AA4-5EFC8D99A365}" destId="{ACE5ACC9-9BC6-446A-9111-ACBB9BFD672D}" srcOrd="0" destOrd="0" presId="urn:microsoft.com/office/officeart/2005/8/layout/vList2"/>
    <dgm:cxn modelId="{126180FC-A3B2-49DB-B360-DBBEF8586136}" srcId="{3C6F6A50-5BAB-45C8-9AA4-5EFC8D99A365}" destId="{D756039A-6EC1-4FE8-84DF-EA03CB4A21C3}" srcOrd="0" destOrd="0" parTransId="{74D220D0-AABE-4928-B932-C0C63F56751D}" sibTransId="{485E95C9-5971-47EB-A609-09525BB70B3C}"/>
    <dgm:cxn modelId="{DF3B19CF-1C99-4097-B1C9-96214908A7C2}" type="presOf" srcId="{61618381-0460-4288-9EA2-2B8BD2E67544}" destId="{F7FFF2EA-00AB-4935-9F1D-E43149F595D4}" srcOrd="0" destOrd="0" presId="urn:microsoft.com/office/officeart/2005/8/layout/vList2"/>
    <dgm:cxn modelId="{88B0C2D4-1015-4D72-B62A-3239A5E736A9}" type="presOf" srcId="{CCFED3A7-B195-48DC-8495-196D332A3171}" destId="{4361010B-8FE4-46C3-AB58-12E194542A4F}" srcOrd="0" destOrd="0" presId="urn:microsoft.com/office/officeart/2005/8/layout/vList2"/>
    <dgm:cxn modelId="{9A797986-6F53-43DC-82FB-CC3DD55C662D}" type="presParOf" srcId="{ACE5ACC9-9BC6-446A-9111-ACBB9BFD672D}" destId="{9C798ED0-0786-4490-AC6B-2743BA59666F}" srcOrd="0" destOrd="0" presId="urn:microsoft.com/office/officeart/2005/8/layout/vList2"/>
    <dgm:cxn modelId="{D450CEC2-9D88-46E7-878A-8B0D8E19F595}" type="presParOf" srcId="{ACE5ACC9-9BC6-446A-9111-ACBB9BFD672D}" destId="{3FC75BEA-E5C4-45B9-8AFA-8D56BDE6CFEA}" srcOrd="1" destOrd="0" presId="urn:microsoft.com/office/officeart/2005/8/layout/vList2"/>
    <dgm:cxn modelId="{A42E7C41-FC6A-4637-AC73-5267EBA864E7}" type="presParOf" srcId="{ACE5ACC9-9BC6-446A-9111-ACBB9BFD672D}" destId="{4361010B-8FE4-46C3-AB58-12E194542A4F}" srcOrd="2" destOrd="0" presId="urn:microsoft.com/office/officeart/2005/8/layout/vList2"/>
    <dgm:cxn modelId="{947252FB-D607-425E-A2A0-261A24FD1417}" type="presParOf" srcId="{ACE5ACC9-9BC6-446A-9111-ACBB9BFD672D}" destId="{F7FFF2EA-00AB-4935-9F1D-E43149F595D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0D1DEE-7E1E-4825-B3DD-9B522DDE44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A79A04-6D46-413E-8CAD-0407D98D55F3}">
      <dgm:prSet phldrT="[文本]"/>
      <dgm:spPr/>
      <dgm:t>
        <a:bodyPr/>
        <a:lstStyle/>
        <a:p>
          <a:r>
            <a:rPr lang="zh-CN" altLang="en-US" dirty="0"/>
            <a:t>一、基本概念</a:t>
          </a:r>
        </a:p>
      </dgm:t>
    </dgm:pt>
    <dgm:pt modelId="{EFC91C11-8CF2-4C97-8ECA-BFAE7C01AAB0}" type="par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5146D676-2E40-4C2D-86E8-A537076F5D77}" type="sib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922CB539-359B-4A09-8BA3-6777ED9C987E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二、代码演示</a:t>
          </a:r>
        </a:p>
      </dgm:t>
    </dgm:pt>
    <dgm:pt modelId="{21EFEE17-ED17-48F3-AE42-89D5654A051D}" type="par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15772A7A-9A12-415E-A659-0DB3D13203EB}" type="sib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CED88271-C752-45E2-97A0-7C2DFE9AFA13}">
      <dgm:prSet phldrT="[文本]"/>
      <dgm:spPr/>
      <dgm:t>
        <a:bodyPr/>
        <a:lstStyle/>
        <a:p>
          <a:r>
            <a:rPr lang="zh-CN" altLang="en-US" dirty="0"/>
            <a:t>三、框架原理</a:t>
          </a:r>
          <a:endParaRPr lang="en-US" altLang="zh-CN" dirty="0"/>
        </a:p>
      </dgm:t>
    </dgm:pt>
    <dgm:pt modelId="{011B9A19-8ED5-4609-A394-E5C27943072E}" type="par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284B256D-E039-4FC5-97AE-F9C26A21B5BB}" type="sib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0B97628F-6291-46C9-AC03-C6F5ADA367F6}">
      <dgm:prSet phldrT="[文本]"/>
      <dgm:spPr/>
      <dgm:t>
        <a:bodyPr/>
        <a:lstStyle/>
        <a:p>
          <a:r>
            <a:rPr lang="zh-CN" altLang="en-US" dirty="0"/>
            <a:t>四、源码解读</a:t>
          </a:r>
          <a:endParaRPr lang="en-US" altLang="zh-CN" dirty="0"/>
        </a:p>
      </dgm:t>
    </dgm:pt>
    <dgm:pt modelId="{5BDAFC43-5274-4033-AC2B-FAAFCDF247F3}" type="par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C9BE1E59-A64E-435F-A331-89F7B5F857D2}" type="sib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84F3F111-872E-48A4-81D6-FE0FDE30996C}" type="pres">
      <dgm:prSet presAssocID="{810D1DEE-7E1E-4825-B3DD-9B522DDE44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851678-BB55-48C0-BA42-38EFAC29F6C0}" type="pres">
      <dgm:prSet presAssocID="{82A79A04-6D46-413E-8CAD-0407D98D55F3}" presName="parentLin" presStyleCnt="0"/>
      <dgm:spPr/>
    </dgm:pt>
    <dgm:pt modelId="{7B5A6383-AA44-4CFB-A025-99C3D0189853}" type="pres">
      <dgm:prSet presAssocID="{82A79A04-6D46-413E-8CAD-0407D98D55F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AE39C81-4A45-4E40-B8E7-8E8C8A81B5F1}" type="pres">
      <dgm:prSet presAssocID="{82A79A04-6D46-413E-8CAD-0407D98D55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19D7A4-46F2-4B65-B8AD-71F611C70E6F}" type="pres">
      <dgm:prSet presAssocID="{82A79A04-6D46-413E-8CAD-0407D98D55F3}" presName="negativeSpace" presStyleCnt="0"/>
      <dgm:spPr/>
    </dgm:pt>
    <dgm:pt modelId="{8C01F68B-20DD-457F-ADBE-1E8D84910012}" type="pres">
      <dgm:prSet presAssocID="{82A79A04-6D46-413E-8CAD-0407D98D55F3}" presName="childText" presStyleLbl="conFgAcc1" presStyleIdx="0" presStyleCnt="4">
        <dgm:presLayoutVars>
          <dgm:bulletEnabled val="1"/>
        </dgm:presLayoutVars>
      </dgm:prSet>
      <dgm:spPr/>
    </dgm:pt>
    <dgm:pt modelId="{FF817E4B-4C33-40C9-B330-B6B6865B5D06}" type="pres">
      <dgm:prSet presAssocID="{5146D676-2E40-4C2D-86E8-A537076F5D77}" presName="spaceBetweenRectangles" presStyleCnt="0"/>
      <dgm:spPr/>
    </dgm:pt>
    <dgm:pt modelId="{0DC82073-92AD-4571-B05E-5B704BB5276A}" type="pres">
      <dgm:prSet presAssocID="{922CB539-359B-4A09-8BA3-6777ED9C987E}" presName="parentLin" presStyleCnt="0"/>
      <dgm:spPr/>
    </dgm:pt>
    <dgm:pt modelId="{571C2D84-F6B9-4BFB-AC2B-F223BD39D9F4}" type="pres">
      <dgm:prSet presAssocID="{922CB539-359B-4A09-8BA3-6777ED9C987E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B0B4742-35E3-4B1E-AA5B-AC1BE695E313}" type="pres">
      <dgm:prSet presAssocID="{922CB539-359B-4A09-8BA3-6777ED9C987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FCF20F-A0EF-4A8E-A109-FD6D03D5AC7C}" type="pres">
      <dgm:prSet presAssocID="{922CB539-359B-4A09-8BA3-6777ED9C987E}" presName="negativeSpace" presStyleCnt="0"/>
      <dgm:spPr/>
    </dgm:pt>
    <dgm:pt modelId="{7CD2E008-D3F5-455B-8EAB-996FAC3A1F8D}" type="pres">
      <dgm:prSet presAssocID="{922CB539-359B-4A09-8BA3-6777ED9C987E}" presName="childText" presStyleLbl="conFgAcc1" presStyleIdx="1" presStyleCnt="4">
        <dgm:presLayoutVars>
          <dgm:bulletEnabled val="1"/>
        </dgm:presLayoutVars>
      </dgm:prSet>
      <dgm:spPr/>
    </dgm:pt>
    <dgm:pt modelId="{8BAEB383-DB7F-4E21-AD69-B0BD88CCC958}" type="pres">
      <dgm:prSet presAssocID="{15772A7A-9A12-415E-A659-0DB3D13203EB}" presName="spaceBetweenRectangles" presStyleCnt="0"/>
      <dgm:spPr/>
    </dgm:pt>
    <dgm:pt modelId="{9C6515B7-DC33-492E-BFCE-845C030FA68B}" type="pres">
      <dgm:prSet presAssocID="{CED88271-C752-45E2-97A0-7C2DFE9AFA13}" presName="parentLin" presStyleCnt="0"/>
      <dgm:spPr/>
    </dgm:pt>
    <dgm:pt modelId="{1D40D782-EBFC-4A33-AAF1-878C3A9E6889}" type="pres">
      <dgm:prSet presAssocID="{CED88271-C752-45E2-97A0-7C2DFE9AFA13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BA2A8A19-E825-4953-92E5-3056A41183C5}" type="pres">
      <dgm:prSet presAssocID="{CED88271-C752-45E2-97A0-7C2DFE9AFA1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89E36-02B4-4A6F-8955-25AF308ED3A9}" type="pres">
      <dgm:prSet presAssocID="{CED88271-C752-45E2-97A0-7C2DFE9AFA13}" presName="negativeSpace" presStyleCnt="0"/>
      <dgm:spPr/>
    </dgm:pt>
    <dgm:pt modelId="{D8B784EC-500D-40E5-844A-CCD08C7424BD}" type="pres">
      <dgm:prSet presAssocID="{CED88271-C752-45E2-97A0-7C2DFE9AFA13}" presName="childText" presStyleLbl="conFgAcc1" presStyleIdx="2" presStyleCnt="4">
        <dgm:presLayoutVars>
          <dgm:bulletEnabled val="1"/>
        </dgm:presLayoutVars>
      </dgm:prSet>
      <dgm:spPr/>
    </dgm:pt>
    <dgm:pt modelId="{3BE623CA-AC73-42CD-AF37-EF393974239D}" type="pres">
      <dgm:prSet presAssocID="{284B256D-E039-4FC5-97AE-F9C26A21B5BB}" presName="spaceBetweenRectangles" presStyleCnt="0"/>
      <dgm:spPr/>
    </dgm:pt>
    <dgm:pt modelId="{26F379FD-E6DE-4998-83F9-CACCD5B509D4}" type="pres">
      <dgm:prSet presAssocID="{0B97628F-6291-46C9-AC03-C6F5ADA367F6}" presName="parentLin" presStyleCnt="0"/>
      <dgm:spPr/>
    </dgm:pt>
    <dgm:pt modelId="{C012A5F2-C128-41E4-8507-6B0B3613CF11}" type="pres">
      <dgm:prSet presAssocID="{0B97628F-6291-46C9-AC03-C6F5ADA367F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7D92091-3B8F-4277-83DD-96B3F9D29F6E}" type="pres">
      <dgm:prSet presAssocID="{0B97628F-6291-46C9-AC03-C6F5ADA367F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33FA9-8F97-4643-978F-4DD92D4C8833}" type="pres">
      <dgm:prSet presAssocID="{0B97628F-6291-46C9-AC03-C6F5ADA367F6}" presName="negativeSpace" presStyleCnt="0"/>
      <dgm:spPr/>
    </dgm:pt>
    <dgm:pt modelId="{2FCEBA2E-ABC1-4559-B7BE-4B0FD17CB8D2}" type="pres">
      <dgm:prSet presAssocID="{0B97628F-6291-46C9-AC03-C6F5ADA367F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C7C5C4E-F4A7-459F-8FA8-67D7A86C1823}" srcId="{810D1DEE-7E1E-4825-B3DD-9B522DDE44CA}" destId="{82A79A04-6D46-413E-8CAD-0407D98D55F3}" srcOrd="0" destOrd="0" parTransId="{EFC91C11-8CF2-4C97-8ECA-BFAE7C01AAB0}" sibTransId="{5146D676-2E40-4C2D-86E8-A537076F5D77}"/>
    <dgm:cxn modelId="{E70DD39D-7A2F-4608-9498-F975D8412C9F}" srcId="{810D1DEE-7E1E-4825-B3DD-9B522DDE44CA}" destId="{CED88271-C752-45E2-97A0-7C2DFE9AFA13}" srcOrd="2" destOrd="0" parTransId="{011B9A19-8ED5-4609-A394-E5C27943072E}" sibTransId="{284B256D-E039-4FC5-97AE-F9C26A21B5BB}"/>
    <dgm:cxn modelId="{75442D9F-BA07-4B70-8334-5B51F20515BC}" type="presOf" srcId="{922CB539-359B-4A09-8BA3-6777ED9C987E}" destId="{571C2D84-F6B9-4BFB-AC2B-F223BD39D9F4}" srcOrd="0" destOrd="0" presId="urn:microsoft.com/office/officeart/2005/8/layout/list1"/>
    <dgm:cxn modelId="{024F9D6D-4407-4B6E-83CB-5FEC39C9E88F}" type="presOf" srcId="{810D1DEE-7E1E-4825-B3DD-9B522DDE44CA}" destId="{84F3F111-872E-48A4-81D6-FE0FDE30996C}" srcOrd="0" destOrd="0" presId="urn:microsoft.com/office/officeart/2005/8/layout/list1"/>
    <dgm:cxn modelId="{1AFBF5B2-30BB-4E89-BB2A-5E87A4C16807}" type="presOf" srcId="{0B97628F-6291-46C9-AC03-C6F5ADA367F6}" destId="{47D92091-3B8F-4277-83DD-96B3F9D29F6E}" srcOrd="1" destOrd="0" presId="urn:microsoft.com/office/officeart/2005/8/layout/list1"/>
    <dgm:cxn modelId="{91A92BFC-AEF8-4CED-B328-1AC5992A0A31}" type="presOf" srcId="{CED88271-C752-45E2-97A0-7C2DFE9AFA13}" destId="{BA2A8A19-E825-4953-92E5-3056A41183C5}" srcOrd="1" destOrd="0" presId="urn:microsoft.com/office/officeart/2005/8/layout/list1"/>
    <dgm:cxn modelId="{259331B3-0F9B-4796-A209-E5A50A4976D7}" type="presOf" srcId="{922CB539-359B-4A09-8BA3-6777ED9C987E}" destId="{0B0B4742-35E3-4B1E-AA5B-AC1BE695E313}" srcOrd="1" destOrd="0" presId="urn:microsoft.com/office/officeart/2005/8/layout/list1"/>
    <dgm:cxn modelId="{BDA79159-A9A2-4D85-8F13-DDDD7A8A84A3}" type="presOf" srcId="{82A79A04-6D46-413E-8CAD-0407D98D55F3}" destId="{1AE39C81-4A45-4E40-B8E7-8E8C8A81B5F1}" srcOrd="1" destOrd="0" presId="urn:microsoft.com/office/officeart/2005/8/layout/list1"/>
    <dgm:cxn modelId="{5C40E8CD-7ACC-436F-8484-A25A7A8DE52D}" srcId="{810D1DEE-7E1E-4825-B3DD-9B522DDE44CA}" destId="{0B97628F-6291-46C9-AC03-C6F5ADA367F6}" srcOrd="3" destOrd="0" parTransId="{5BDAFC43-5274-4033-AC2B-FAAFCDF247F3}" sibTransId="{C9BE1E59-A64E-435F-A331-89F7B5F857D2}"/>
    <dgm:cxn modelId="{B5BC4101-8211-4C8B-AE1D-CC6D129DCD27}" type="presOf" srcId="{82A79A04-6D46-413E-8CAD-0407D98D55F3}" destId="{7B5A6383-AA44-4CFB-A025-99C3D0189853}" srcOrd="0" destOrd="0" presId="urn:microsoft.com/office/officeart/2005/8/layout/list1"/>
    <dgm:cxn modelId="{FA67E20C-D349-41AD-B533-ABB7D4BA504C}" srcId="{810D1DEE-7E1E-4825-B3DD-9B522DDE44CA}" destId="{922CB539-359B-4A09-8BA3-6777ED9C987E}" srcOrd="1" destOrd="0" parTransId="{21EFEE17-ED17-48F3-AE42-89D5654A051D}" sibTransId="{15772A7A-9A12-415E-A659-0DB3D13203EB}"/>
    <dgm:cxn modelId="{A18D8424-EA69-4BB2-B962-CCB252A60EF3}" type="presOf" srcId="{0B97628F-6291-46C9-AC03-C6F5ADA367F6}" destId="{C012A5F2-C128-41E4-8507-6B0B3613CF11}" srcOrd="0" destOrd="0" presId="urn:microsoft.com/office/officeart/2005/8/layout/list1"/>
    <dgm:cxn modelId="{AE0640F4-38E1-4550-815B-EE37107345BA}" type="presOf" srcId="{CED88271-C752-45E2-97A0-7C2DFE9AFA13}" destId="{1D40D782-EBFC-4A33-AAF1-878C3A9E6889}" srcOrd="0" destOrd="0" presId="urn:microsoft.com/office/officeart/2005/8/layout/list1"/>
    <dgm:cxn modelId="{8DBE1AE5-6ED8-4853-9617-B79DC5188373}" type="presParOf" srcId="{84F3F111-872E-48A4-81D6-FE0FDE30996C}" destId="{EA851678-BB55-48C0-BA42-38EFAC29F6C0}" srcOrd="0" destOrd="0" presId="urn:microsoft.com/office/officeart/2005/8/layout/list1"/>
    <dgm:cxn modelId="{7E0E6D15-84D2-4696-8BDA-487B21B884A2}" type="presParOf" srcId="{EA851678-BB55-48C0-BA42-38EFAC29F6C0}" destId="{7B5A6383-AA44-4CFB-A025-99C3D0189853}" srcOrd="0" destOrd="0" presId="urn:microsoft.com/office/officeart/2005/8/layout/list1"/>
    <dgm:cxn modelId="{C5EB12CB-3265-4C70-ADEE-690E0E90824F}" type="presParOf" srcId="{EA851678-BB55-48C0-BA42-38EFAC29F6C0}" destId="{1AE39C81-4A45-4E40-B8E7-8E8C8A81B5F1}" srcOrd="1" destOrd="0" presId="urn:microsoft.com/office/officeart/2005/8/layout/list1"/>
    <dgm:cxn modelId="{CEC1B824-2C5B-4E87-A7FB-0786E1FA1815}" type="presParOf" srcId="{84F3F111-872E-48A4-81D6-FE0FDE30996C}" destId="{CB19D7A4-46F2-4B65-B8AD-71F611C70E6F}" srcOrd="1" destOrd="0" presId="urn:microsoft.com/office/officeart/2005/8/layout/list1"/>
    <dgm:cxn modelId="{E346CC7A-B692-4CA5-96F5-96F9DDE75CCE}" type="presParOf" srcId="{84F3F111-872E-48A4-81D6-FE0FDE30996C}" destId="{8C01F68B-20DD-457F-ADBE-1E8D84910012}" srcOrd="2" destOrd="0" presId="urn:microsoft.com/office/officeart/2005/8/layout/list1"/>
    <dgm:cxn modelId="{9F04C0D5-C771-45B8-A3D6-FDF208B92AB8}" type="presParOf" srcId="{84F3F111-872E-48A4-81D6-FE0FDE30996C}" destId="{FF817E4B-4C33-40C9-B330-B6B6865B5D06}" srcOrd="3" destOrd="0" presId="urn:microsoft.com/office/officeart/2005/8/layout/list1"/>
    <dgm:cxn modelId="{497498AE-EE6E-4793-B01E-AFF8FF280E1D}" type="presParOf" srcId="{84F3F111-872E-48A4-81D6-FE0FDE30996C}" destId="{0DC82073-92AD-4571-B05E-5B704BB5276A}" srcOrd="4" destOrd="0" presId="urn:microsoft.com/office/officeart/2005/8/layout/list1"/>
    <dgm:cxn modelId="{4CD8A241-1874-4F42-8174-0BABE5E8E95B}" type="presParOf" srcId="{0DC82073-92AD-4571-B05E-5B704BB5276A}" destId="{571C2D84-F6B9-4BFB-AC2B-F223BD39D9F4}" srcOrd="0" destOrd="0" presId="urn:microsoft.com/office/officeart/2005/8/layout/list1"/>
    <dgm:cxn modelId="{E088E617-AD0B-442B-BBEB-D5E0078BCF4B}" type="presParOf" srcId="{0DC82073-92AD-4571-B05E-5B704BB5276A}" destId="{0B0B4742-35E3-4B1E-AA5B-AC1BE695E313}" srcOrd="1" destOrd="0" presId="urn:microsoft.com/office/officeart/2005/8/layout/list1"/>
    <dgm:cxn modelId="{8CB44C51-15BC-49A6-A6C6-22A494412CAA}" type="presParOf" srcId="{84F3F111-872E-48A4-81D6-FE0FDE30996C}" destId="{10FCF20F-A0EF-4A8E-A109-FD6D03D5AC7C}" srcOrd="5" destOrd="0" presId="urn:microsoft.com/office/officeart/2005/8/layout/list1"/>
    <dgm:cxn modelId="{FAE093F7-0B4C-4C38-822C-AF7EFB2B433F}" type="presParOf" srcId="{84F3F111-872E-48A4-81D6-FE0FDE30996C}" destId="{7CD2E008-D3F5-455B-8EAB-996FAC3A1F8D}" srcOrd="6" destOrd="0" presId="urn:microsoft.com/office/officeart/2005/8/layout/list1"/>
    <dgm:cxn modelId="{AB8862B3-2501-4D5C-85A7-CA9A58CBBC9B}" type="presParOf" srcId="{84F3F111-872E-48A4-81D6-FE0FDE30996C}" destId="{8BAEB383-DB7F-4E21-AD69-B0BD88CCC958}" srcOrd="7" destOrd="0" presId="urn:microsoft.com/office/officeart/2005/8/layout/list1"/>
    <dgm:cxn modelId="{4E312D61-C16F-4B04-953C-0EA2E34506DC}" type="presParOf" srcId="{84F3F111-872E-48A4-81D6-FE0FDE30996C}" destId="{9C6515B7-DC33-492E-BFCE-845C030FA68B}" srcOrd="8" destOrd="0" presId="urn:microsoft.com/office/officeart/2005/8/layout/list1"/>
    <dgm:cxn modelId="{831E23C1-8497-47C7-AE37-7692EEB57F66}" type="presParOf" srcId="{9C6515B7-DC33-492E-BFCE-845C030FA68B}" destId="{1D40D782-EBFC-4A33-AAF1-878C3A9E6889}" srcOrd="0" destOrd="0" presId="urn:microsoft.com/office/officeart/2005/8/layout/list1"/>
    <dgm:cxn modelId="{98881D35-8698-453A-BCFE-43DBA87F62D8}" type="presParOf" srcId="{9C6515B7-DC33-492E-BFCE-845C030FA68B}" destId="{BA2A8A19-E825-4953-92E5-3056A41183C5}" srcOrd="1" destOrd="0" presId="urn:microsoft.com/office/officeart/2005/8/layout/list1"/>
    <dgm:cxn modelId="{6BCC2FA4-4C7C-4AFC-A308-7C6E3D54B67C}" type="presParOf" srcId="{84F3F111-872E-48A4-81D6-FE0FDE30996C}" destId="{2E589E36-02B4-4A6F-8955-25AF308ED3A9}" srcOrd="9" destOrd="0" presId="urn:microsoft.com/office/officeart/2005/8/layout/list1"/>
    <dgm:cxn modelId="{3086B334-6911-41D4-A59C-69AD817C84F3}" type="presParOf" srcId="{84F3F111-872E-48A4-81D6-FE0FDE30996C}" destId="{D8B784EC-500D-40E5-844A-CCD08C7424BD}" srcOrd="10" destOrd="0" presId="urn:microsoft.com/office/officeart/2005/8/layout/list1"/>
    <dgm:cxn modelId="{1C6778F9-AFEF-4335-A6B8-3E5402A668D7}" type="presParOf" srcId="{84F3F111-872E-48A4-81D6-FE0FDE30996C}" destId="{3BE623CA-AC73-42CD-AF37-EF393974239D}" srcOrd="11" destOrd="0" presId="urn:microsoft.com/office/officeart/2005/8/layout/list1"/>
    <dgm:cxn modelId="{E5E299AE-40BA-4747-90A9-963FF5D462C4}" type="presParOf" srcId="{84F3F111-872E-48A4-81D6-FE0FDE30996C}" destId="{26F379FD-E6DE-4998-83F9-CACCD5B509D4}" srcOrd="12" destOrd="0" presId="urn:microsoft.com/office/officeart/2005/8/layout/list1"/>
    <dgm:cxn modelId="{CD9869F2-EFBB-42F7-AAC5-3E4BEEFC5B84}" type="presParOf" srcId="{26F379FD-E6DE-4998-83F9-CACCD5B509D4}" destId="{C012A5F2-C128-41E4-8507-6B0B3613CF11}" srcOrd="0" destOrd="0" presId="urn:microsoft.com/office/officeart/2005/8/layout/list1"/>
    <dgm:cxn modelId="{E0C4A3AC-9BFB-4CA0-B9B1-E7E77BF7A64F}" type="presParOf" srcId="{26F379FD-E6DE-4998-83F9-CACCD5B509D4}" destId="{47D92091-3B8F-4277-83DD-96B3F9D29F6E}" srcOrd="1" destOrd="0" presId="urn:microsoft.com/office/officeart/2005/8/layout/list1"/>
    <dgm:cxn modelId="{7AD465A8-86A4-46D8-B5E3-0B68B72E8DC9}" type="presParOf" srcId="{84F3F111-872E-48A4-81D6-FE0FDE30996C}" destId="{36B33FA9-8F97-4643-978F-4DD92D4C8833}" srcOrd="13" destOrd="0" presId="urn:microsoft.com/office/officeart/2005/8/layout/list1"/>
    <dgm:cxn modelId="{ACCA78B6-059D-44FB-85A1-0F60CC65C981}" type="presParOf" srcId="{84F3F111-872E-48A4-81D6-FE0FDE30996C}" destId="{2FCEBA2E-ABC1-4559-B7BE-4B0FD17CB8D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0D1DEE-7E1E-4825-B3DD-9B522DDE44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A79A04-6D46-413E-8CAD-0407D98D55F3}">
      <dgm:prSet phldrT="[文本]"/>
      <dgm:spPr/>
      <dgm:t>
        <a:bodyPr/>
        <a:lstStyle/>
        <a:p>
          <a:r>
            <a:rPr lang="zh-CN" altLang="en-US" dirty="0"/>
            <a:t>一、基本概念</a:t>
          </a:r>
        </a:p>
      </dgm:t>
    </dgm:pt>
    <dgm:pt modelId="{EFC91C11-8CF2-4C97-8ECA-BFAE7C01AAB0}" type="par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5146D676-2E40-4C2D-86E8-A537076F5D77}" type="sib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922CB539-359B-4A09-8BA3-6777ED9C987E}">
      <dgm:prSet phldrT="[文本]"/>
      <dgm:spPr/>
      <dgm:t>
        <a:bodyPr/>
        <a:lstStyle/>
        <a:p>
          <a:r>
            <a:rPr lang="zh-CN" altLang="en-US" dirty="0"/>
            <a:t>二、代码演示</a:t>
          </a:r>
        </a:p>
      </dgm:t>
    </dgm:pt>
    <dgm:pt modelId="{21EFEE17-ED17-48F3-AE42-89D5654A051D}" type="par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15772A7A-9A12-415E-A659-0DB3D13203EB}" type="sib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CED88271-C752-45E2-97A0-7C2DFE9AFA13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三、框架原理</a:t>
          </a:r>
          <a:endParaRPr lang="en-US" altLang="zh-CN" dirty="0"/>
        </a:p>
      </dgm:t>
    </dgm:pt>
    <dgm:pt modelId="{011B9A19-8ED5-4609-A394-E5C27943072E}" type="par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284B256D-E039-4FC5-97AE-F9C26A21B5BB}" type="sib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0B97628F-6291-46C9-AC03-C6F5ADA367F6}">
      <dgm:prSet phldrT="[文本]"/>
      <dgm:spPr/>
      <dgm:t>
        <a:bodyPr/>
        <a:lstStyle/>
        <a:p>
          <a:r>
            <a:rPr lang="zh-CN" altLang="en-US" dirty="0"/>
            <a:t>四、源码解读</a:t>
          </a:r>
          <a:endParaRPr lang="en-US" altLang="zh-CN" dirty="0"/>
        </a:p>
      </dgm:t>
    </dgm:pt>
    <dgm:pt modelId="{5BDAFC43-5274-4033-AC2B-FAAFCDF247F3}" type="par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C9BE1E59-A64E-435F-A331-89F7B5F857D2}" type="sib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84F3F111-872E-48A4-81D6-FE0FDE30996C}" type="pres">
      <dgm:prSet presAssocID="{810D1DEE-7E1E-4825-B3DD-9B522DDE44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851678-BB55-48C0-BA42-38EFAC29F6C0}" type="pres">
      <dgm:prSet presAssocID="{82A79A04-6D46-413E-8CAD-0407D98D55F3}" presName="parentLin" presStyleCnt="0"/>
      <dgm:spPr/>
    </dgm:pt>
    <dgm:pt modelId="{7B5A6383-AA44-4CFB-A025-99C3D0189853}" type="pres">
      <dgm:prSet presAssocID="{82A79A04-6D46-413E-8CAD-0407D98D55F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AE39C81-4A45-4E40-B8E7-8E8C8A81B5F1}" type="pres">
      <dgm:prSet presAssocID="{82A79A04-6D46-413E-8CAD-0407D98D55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19D7A4-46F2-4B65-B8AD-71F611C70E6F}" type="pres">
      <dgm:prSet presAssocID="{82A79A04-6D46-413E-8CAD-0407D98D55F3}" presName="negativeSpace" presStyleCnt="0"/>
      <dgm:spPr/>
    </dgm:pt>
    <dgm:pt modelId="{8C01F68B-20DD-457F-ADBE-1E8D84910012}" type="pres">
      <dgm:prSet presAssocID="{82A79A04-6D46-413E-8CAD-0407D98D55F3}" presName="childText" presStyleLbl="conFgAcc1" presStyleIdx="0" presStyleCnt="4">
        <dgm:presLayoutVars>
          <dgm:bulletEnabled val="1"/>
        </dgm:presLayoutVars>
      </dgm:prSet>
      <dgm:spPr/>
    </dgm:pt>
    <dgm:pt modelId="{FF817E4B-4C33-40C9-B330-B6B6865B5D06}" type="pres">
      <dgm:prSet presAssocID="{5146D676-2E40-4C2D-86E8-A537076F5D77}" presName="spaceBetweenRectangles" presStyleCnt="0"/>
      <dgm:spPr/>
    </dgm:pt>
    <dgm:pt modelId="{0DC82073-92AD-4571-B05E-5B704BB5276A}" type="pres">
      <dgm:prSet presAssocID="{922CB539-359B-4A09-8BA3-6777ED9C987E}" presName="parentLin" presStyleCnt="0"/>
      <dgm:spPr/>
    </dgm:pt>
    <dgm:pt modelId="{571C2D84-F6B9-4BFB-AC2B-F223BD39D9F4}" type="pres">
      <dgm:prSet presAssocID="{922CB539-359B-4A09-8BA3-6777ED9C987E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B0B4742-35E3-4B1E-AA5B-AC1BE695E313}" type="pres">
      <dgm:prSet presAssocID="{922CB539-359B-4A09-8BA3-6777ED9C987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FCF20F-A0EF-4A8E-A109-FD6D03D5AC7C}" type="pres">
      <dgm:prSet presAssocID="{922CB539-359B-4A09-8BA3-6777ED9C987E}" presName="negativeSpace" presStyleCnt="0"/>
      <dgm:spPr/>
    </dgm:pt>
    <dgm:pt modelId="{7CD2E008-D3F5-455B-8EAB-996FAC3A1F8D}" type="pres">
      <dgm:prSet presAssocID="{922CB539-359B-4A09-8BA3-6777ED9C987E}" presName="childText" presStyleLbl="conFgAcc1" presStyleIdx="1" presStyleCnt="4">
        <dgm:presLayoutVars>
          <dgm:bulletEnabled val="1"/>
        </dgm:presLayoutVars>
      </dgm:prSet>
      <dgm:spPr/>
    </dgm:pt>
    <dgm:pt modelId="{8BAEB383-DB7F-4E21-AD69-B0BD88CCC958}" type="pres">
      <dgm:prSet presAssocID="{15772A7A-9A12-415E-A659-0DB3D13203EB}" presName="spaceBetweenRectangles" presStyleCnt="0"/>
      <dgm:spPr/>
    </dgm:pt>
    <dgm:pt modelId="{9C6515B7-DC33-492E-BFCE-845C030FA68B}" type="pres">
      <dgm:prSet presAssocID="{CED88271-C752-45E2-97A0-7C2DFE9AFA13}" presName="parentLin" presStyleCnt="0"/>
      <dgm:spPr/>
    </dgm:pt>
    <dgm:pt modelId="{1D40D782-EBFC-4A33-AAF1-878C3A9E6889}" type="pres">
      <dgm:prSet presAssocID="{CED88271-C752-45E2-97A0-7C2DFE9AFA13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BA2A8A19-E825-4953-92E5-3056A41183C5}" type="pres">
      <dgm:prSet presAssocID="{CED88271-C752-45E2-97A0-7C2DFE9AFA1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89E36-02B4-4A6F-8955-25AF308ED3A9}" type="pres">
      <dgm:prSet presAssocID="{CED88271-C752-45E2-97A0-7C2DFE9AFA13}" presName="negativeSpace" presStyleCnt="0"/>
      <dgm:spPr/>
    </dgm:pt>
    <dgm:pt modelId="{D8B784EC-500D-40E5-844A-CCD08C7424BD}" type="pres">
      <dgm:prSet presAssocID="{CED88271-C752-45E2-97A0-7C2DFE9AFA13}" presName="childText" presStyleLbl="conFgAcc1" presStyleIdx="2" presStyleCnt="4">
        <dgm:presLayoutVars>
          <dgm:bulletEnabled val="1"/>
        </dgm:presLayoutVars>
      </dgm:prSet>
      <dgm:spPr/>
    </dgm:pt>
    <dgm:pt modelId="{3BE623CA-AC73-42CD-AF37-EF393974239D}" type="pres">
      <dgm:prSet presAssocID="{284B256D-E039-4FC5-97AE-F9C26A21B5BB}" presName="spaceBetweenRectangles" presStyleCnt="0"/>
      <dgm:spPr/>
    </dgm:pt>
    <dgm:pt modelId="{26F379FD-E6DE-4998-83F9-CACCD5B509D4}" type="pres">
      <dgm:prSet presAssocID="{0B97628F-6291-46C9-AC03-C6F5ADA367F6}" presName="parentLin" presStyleCnt="0"/>
      <dgm:spPr/>
    </dgm:pt>
    <dgm:pt modelId="{C012A5F2-C128-41E4-8507-6B0B3613CF11}" type="pres">
      <dgm:prSet presAssocID="{0B97628F-6291-46C9-AC03-C6F5ADA367F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7D92091-3B8F-4277-83DD-96B3F9D29F6E}" type="pres">
      <dgm:prSet presAssocID="{0B97628F-6291-46C9-AC03-C6F5ADA367F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33FA9-8F97-4643-978F-4DD92D4C8833}" type="pres">
      <dgm:prSet presAssocID="{0B97628F-6291-46C9-AC03-C6F5ADA367F6}" presName="negativeSpace" presStyleCnt="0"/>
      <dgm:spPr/>
    </dgm:pt>
    <dgm:pt modelId="{2FCEBA2E-ABC1-4559-B7BE-4B0FD17CB8D2}" type="pres">
      <dgm:prSet presAssocID="{0B97628F-6291-46C9-AC03-C6F5ADA367F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C7C5C4E-F4A7-459F-8FA8-67D7A86C1823}" srcId="{810D1DEE-7E1E-4825-B3DD-9B522DDE44CA}" destId="{82A79A04-6D46-413E-8CAD-0407D98D55F3}" srcOrd="0" destOrd="0" parTransId="{EFC91C11-8CF2-4C97-8ECA-BFAE7C01AAB0}" sibTransId="{5146D676-2E40-4C2D-86E8-A537076F5D77}"/>
    <dgm:cxn modelId="{E70DD39D-7A2F-4608-9498-F975D8412C9F}" srcId="{810D1DEE-7E1E-4825-B3DD-9B522DDE44CA}" destId="{CED88271-C752-45E2-97A0-7C2DFE9AFA13}" srcOrd="2" destOrd="0" parTransId="{011B9A19-8ED5-4609-A394-E5C27943072E}" sibTransId="{284B256D-E039-4FC5-97AE-F9C26A21B5BB}"/>
    <dgm:cxn modelId="{75442D9F-BA07-4B70-8334-5B51F20515BC}" type="presOf" srcId="{922CB539-359B-4A09-8BA3-6777ED9C987E}" destId="{571C2D84-F6B9-4BFB-AC2B-F223BD39D9F4}" srcOrd="0" destOrd="0" presId="urn:microsoft.com/office/officeart/2005/8/layout/list1"/>
    <dgm:cxn modelId="{024F9D6D-4407-4B6E-83CB-5FEC39C9E88F}" type="presOf" srcId="{810D1DEE-7E1E-4825-B3DD-9B522DDE44CA}" destId="{84F3F111-872E-48A4-81D6-FE0FDE30996C}" srcOrd="0" destOrd="0" presId="urn:microsoft.com/office/officeart/2005/8/layout/list1"/>
    <dgm:cxn modelId="{1AFBF5B2-30BB-4E89-BB2A-5E87A4C16807}" type="presOf" srcId="{0B97628F-6291-46C9-AC03-C6F5ADA367F6}" destId="{47D92091-3B8F-4277-83DD-96B3F9D29F6E}" srcOrd="1" destOrd="0" presId="urn:microsoft.com/office/officeart/2005/8/layout/list1"/>
    <dgm:cxn modelId="{91A92BFC-AEF8-4CED-B328-1AC5992A0A31}" type="presOf" srcId="{CED88271-C752-45E2-97A0-7C2DFE9AFA13}" destId="{BA2A8A19-E825-4953-92E5-3056A41183C5}" srcOrd="1" destOrd="0" presId="urn:microsoft.com/office/officeart/2005/8/layout/list1"/>
    <dgm:cxn modelId="{259331B3-0F9B-4796-A209-E5A50A4976D7}" type="presOf" srcId="{922CB539-359B-4A09-8BA3-6777ED9C987E}" destId="{0B0B4742-35E3-4B1E-AA5B-AC1BE695E313}" srcOrd="1" destOrd="0" presId="urn:microsoft.com/office/officeart/2005/8/layout/list1"/>
    <dgm:cxn modelId="{BDA79159-A9A2-4D85-8F13-DDDD7A8A84A3}" type="presOf" srcId="{82A79A04-6D46-413E-8CAD-0407D98D55F3}" destId="{1AE39C81-4A45-4E40-B8E7-8E8C8A81B5F1}" srcOrd="1" destOrd="0" presId="urn:microsoft.com/office/officeart/2005/8/layout/list1"/>
    <dgm:cxn modelId="{5C40E8CD-7ACC-436F-8484-A25A7A8DE52D}" srcId="{810D1DEE-7E1E-4825-B3DD-9B522DDE44CA}" destId="{0B97628F-6291-46C9-AC03-C6F5ADA367F6}" srcOrd="3" destOrd="0" parTransId="{5BDAFC43-5274-4033-AC2B-FAAFCDF247F3}" sibTransId="{C9BE1E59-A64E-435F-A331-89F7B5F857D2}"/>
    <dgm:cxn modelId="{B5BC4101-8211-4C8B-AE1D-CC6D129DCD27}" type="presOf" srcId="{82A79A04-6D46-413E-8CAD-0407D98D55F3}" destId="{7B5A6383-AA44-4CFB-A025-99C3D0189853}" srcOrd="0" destOrd="0" presId="urn:microsoft.com/office/officeart/2005/8/layout/list1"/>
    <dgm:cxn modelId="{FA67E20C-D349-41AD-B533-ABB7D4BA504C}" srcId="{810D1DEE-7E1E-4825-B3DD-9B522DDE44CA}" destId="{922CB539-359B-4A09-8BA3-6777ED9C987E}" srcOrd="1" destOrd="0" parTransId="{21EFEE17-ED17-48F3-AE42-89D5654A051D}" sibTransId="{15772A7A-9A12-415E-A659-0DB3D13203EB}"/>
    <dgm:cxn modelId="{A18D8424-EA69-4BB2-B962-CCB252A60EF3}" type="presOf" srcId="{0B97628F-6291-46C9-AC03-C6F5ADA367F6}" destId="{C012A5F2-C128-41E4-8507-6B0B3613CF11}" srcOrd="0" destOrd="0" presId="urn:microsoft.com/office/officeart/2005/8/layout/list1"/>
    <dgm:cxn modelId="{AE0640F4-38E1-4550-815B-EE37107345BA}" type="presOf" srcId="{CED88271-C752-45E2-97A0-7C2DFE9AFA13}" destId="{1D40D782-EBFC-4A33-AAF1-878C3A9E6889}" srcOrd="0" destOrd="0" presId="urn:microsoft.com/office/officeart/2005/8/layout/list1"/>
    <dgm:cxn modelId="{8DBE1AE5-6ED8-4853-9617-B79DC5188373}" type="presParOf" srcId="{84F3F111-872E-48A4-81D6-FE0FDE30996C}" destId="{EA851678-BB55-48C0-BA42-38EFAC29F6C0}" srcOrd="0" destOrd="0" presId="urn:microsoft.com/office/officeart/2005/8/layout/list1"/>
    <dgm:cxn modelId="{7E0E6D15-84D2-4696-8BDA-487B21B884A2}" type="presParOf" srcId="{EA851678-BB55-48C0-BA42-38EFAC29F6C0}" destId="{7B5A6383-AA44-4CFB-A025-99C3D0189853}" srcOrd="0" destOrd="0" presId="urn:microsoft.com/office/officeart/2005/8/layout/list1"/>
    <dgm:cxn modelId="{C5EB12CB-3265-4C70-ADEE-690E0E90824F}" type="presParOf" srcId="{EA851678-BB55-48C0-BA42-38EFAC29F6C0}" destId="{1AE39C81-4A45-4E40-B8E7-8E8C8A81B5F1}" srcOrd="1" destOrd="0" presId="urn:microsoft.com/office/officeart/2005/8/layout/list1"/>
    <dgm:cxn modelId="{CEC1B824-2C5B-4E87-A7FB-0786E1FA1815}" type="presParOf" srcId="{84F3F111-872E-48A4-81D6-FE0FDE30996C}" destId="{CB19D7A4-46F2-4B65-B8AD-71F611C70E6F}" srcOrd="1" destOrd="0" presId="urn:microsoft.com/office/officeart/2005/8/layout/list1"/>
    <dgm:cxn modelId="{E346CC7A-B692-4CA5-96F5-96F9DDE75CCE}" type="presParOf" srcId="{84F3F111-872E-48A4-81D6-FE0FDE30996C}" destId="{8C01F68B-20DD-457F-ADBE-1E8D84910012}" srcOrd="2" destOrd="0" presId="urn:microsoft.com/office/officeart/2005/8/layout/list1"/>
    <dgm:cxn modelId="{9F04C0D5-C771-45B8-A3D6-FDF208B92AB8}" type="presParOf" srcId="{84F3F111-872E-48A4-81D6-FE0FDE30996C}" destId="{FF817E4B-4C33-40C9-B330-B6B6865B5D06}" srcOrd="3" destOrd="0" presId="urn:microsoft.com/office/officeart/2005/8/layout/list1"/>
    <dgm:cxn modelId="{497498AE-EE6E-4793-B01E-AFF8FF280E1D}" type="presParOf" srcId="{84F3F111-872E-48A4-81D6-FE0FDE30996C}" destId="{0DC82073-92AD-4571-B05E-5B704BB5276A}" srcOrd="4" destOrd="0" presId="urn:microsoft.com/office/officeart/2005/8/layout/list1"/>
    <dgm:cxn modelId="{4CD8A241-1874-4F42-8174-0BABE5E8E95B}" type="presParOf" srcId="{0DC82073-92AD-4571-B05E-5B704BB5276A}" destId="{571C2D84-F6B9-4BFB-AC2B-F223BD39D9F4}" srcOrd="0" destOrd="0" presId="urn:microsoft.com/office/officeart/2005/8/layout/list1"/>
    <dgm:cxn modelId="{E088E617-AD0B-442B-BBEB-D5E0078BCF4B}" type="presParOf" srcId="{0DC82073-92AD-4571-B05E-5B704BB5276A}" destId="{0B0B4742-35E3-4B1E-AA5B-AC1BE695E313}" srcOrd="1" destOrd="0" presId="urn:microsoft.com/office/officeart/2005/8/layout/list1"/>
    <dgm:cxn modelId="{8CB44C51-15BC-49A6-A6C6-22A494412CAA}" type="presParOf" srcId="{84F3F111-872E-48A4-81D6-FE0FDE30996C}" destId="{10FCF20F-A0EF-4A8E-A109-FD6D03D5AC7C}" srcOrd="5" destOrd="0" presId="urn:microsoft.com/office/officeart/2005/8/layout/list1"/>
    <dgm:cxn modelId="{FAE093F7-0B4C-4C38-822C-AF7EFB2B433F}" type="presParOf" srcId="{84F3F111-872E-48A4-81D6-FE0FDE30996C}" destId="{7CD2E008-D3F5-455B-8EAB-996FAC3A1F8D}" srcOrd="6" destOrd="0" presId="urn:microsoft.com/office/officeart/2005/8/layout/list1"/>
    <dgm:cxn modelId="{AB8862B3-2501-4D5C-85A7-CA9A58CBBC9B}" type="presParOf" srcId="{84F3F111-872E-48A4-81D6-FE0FDE30996C}" destId="{8BAEB383-DB7F-4E21-AD69-B0BD88CCC958}" srcOrd="7" destOrd="0" presId="urn:microsoft.com/office/officeart/2005/8/layout/list1"/>
    <dgm:cxn modelId="{4E312D61-C16F-4B04-953C-0EA2E34506DC}" type="presParOf" srcId="{84F3F111-872E-48A4-81D6-FE0FDE30996C}" destId="{9C6515B7-DC33-492E-BFCE-845C030FA68B}" srcOrd="8" destOrd="0" presId="urn:microsoft.com/office/officeart/2005/8/layout/list1"/>
    <dgm:cxn modelId="{831E23C1-8497-47C7-AE37-7692EEB57F66}" type="presParOf" srcId="{9C6515B7-DC33-492E-BFCE-845C030FA68B}" destId="{1D40D782-EBFC-4A33-AAF1-878C3A9E6889}" srcOrd="0" destOrd="0" presId="urn:microsoft.com/office/officeart/2005/8/layout/list1"/>
    <dgm:cxn modelId="{98881D35-8698-453A-BCFE-43DBA87F62D8}" type="presParOf" srcId="{9C6515B7-DC33-492E-BFCE-845C030FA68B}" destId="{BA2A8A19-E825-4953-92E5-3056A41183C5}" srcOrd="1" destOrd="0" presId="urn:microsoft.com/office/officeart/2005/8/layout/list1"/>
    <dgm:cxn modelId="{6BCC2FA4-4C7C-4AFC-A308-7C6E3D54B67C}" type="presParOf" srcId="{84F3F111-872E-48A4-81D6-FE0FDE30996C}" destId="{2E589E36-02B4-4A6F-8955-25AF308ED3A9}" srcOrd="9" destOrd="0" presId="urn:microsoft.com/office/officeart/2005/8/layout/list1"/>
    <dgm:cxn modelId="{3086B334-6911-41D4-A59C-69AD817C84F3}" type="presParOf" srcId="{84F3F111-872E-48A4-81D6-FE0FDE30996C}" destId="{D8B784EC-500D-40E5-844A-CCD08C7424BD}" srcOrd="10" destOrd="0" presId="urn:microsoft.com/office/officeart/2005/8/layout/list1"/>
    <dgm:cxn modelId="{1C6778F9-AFEF-4335-A6B8-3E5402A668D7}" type="presParOf" srcId="{84F3F111-872E-48A4-81D6-FE0FDE30996C}" destId="{3BE623CA-AC73-42CD-AF37-EF393974239D}" srcOrd="11" destOrd="0" presId="urn:microsoft.com/office/officeart/2005/8/layout/list1"/>
    <dgm:cxn modelId="{E5E299AE-40BA-4747-90A9-963FF5D462C4}" type="presParOf" srcId="{84F3F111-872E-48A4-81D6-FE0FDE30996C}" destId="{26F379FD-E6DE-4998-83F9-CACCD5B509D4}" srcOrd="12" destOrd="0" presId="urn:microsoft.com/office/officeart/2005/8/layout/list1"/>
    <dgm:cxn modelId="{CD9869F2-EFBB-42F7-AAC5-3E4BEEFC5B84}" type="presParOf" srcId="{26F379FD-E6DE-4998-83F9-CACCD5B509D4}" destId="{C012A5F2-C128-41E4-8507-6B0B3613CF11}" srcOrd="0" destOrd="0" presId="urn:microsoft.com/office/officeart/2005/8/layout/list1"/>
    <dgm:cxn modelId="{E0C4A3AC-9BFB-4CA0-B9B1-E7E77BF7A64F}" type="presParOf" srcId="{26F379FD-E6DE-4998-83F9-CACCD5B509D4}" destId="{47D92091-3B8F-4277-83DD-96B3F9D29F6E}" srcOrd="1" destOrd="0" presId="urn:microsoft.com/office/officeart/2005/8/layout/list1"/>
    <dgm:cxn modelId="{7AD465A8-86A4-46D8-B5E3-0B68B72E8DC9}" type="presParOf" srcId="{84F3F111-872E-48A4-81D6-FE0FDE30996C}" destId="{36B33FA9-8F97-4643-978F-4DD92D4C8833}" srcOrd="13" destOrd="0" presId="urn:microsoft.com/office/officeart/2005/8/layout/list1"/>
    <dgm:cxn modelId="{ACCA78B6-059D-44FB-85A1-0F60CC65C981}" type="presParOf" srcId="{84F3F111-872E-48A4-81D6-FE0FDE30996C}" destId="{2FCEBA2E-ABC1-4559-B7BE-4B0FD17CB8D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1F68B-20DD-457F-ADBE-1E8D84910012}">
      <dsp:nvSpPr>
        <dsp:cNvPr id="0" name=""/>
        <dsp:cNvSpPr/>
      </dsp:nvSpPr>
      <dsp:spPr>
        <a:xfrm>
          <a:off x="0" y="26674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39C81-4A45-4E40-B8E7-8E8C8A81B5F1}">
      <dsp:nvSpPr>
        <dsp:cNvPr id="0" name=""/>
        <dsp:cNvSpPr/>
      </dsp:nvSpPr>
      <dsp:spPr>
        <a:xfrm>
          <a:off x="284431" y="1582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一、基本概念</a:t>
          </a:r>
        </a:p>
      </dsp:txBody>
      <dsp:txXfrm>
        <a:off x="308929" y="40325"/>
        <a:ext cx="3933046" cy="452844"/>
      </dsp:txXfrm>
    </dsp:sp>
    <dsp:sp modelId="{7CD2E008-D3F5-455B-8EAB-996FAC3A1F8D}">
      <dsp:nvSpPr>
        <dsp:cNvPr id="0" name=""/>
        <dsp:cNvSpPr/>
      </dsp:nvSpPr>
      <dsp:spPr>
        <a:xfrm>
          <a:off x="0" y="103786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B4742-35E3-4B1E-AA5B-AC1BE695E313}">
      <dsp:nvSpPr>
        <dsp:cNvPr id="0" name=""/>
        <dsp:cNvSpPr/>
      </dsp:nvSpPr>
      <dsp:spPr>
        <a:xfrm>
          <a:off x="284431" y="78694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二、代码演示</a:t>
          </a:r>
        </a:p>
      </dsp:txBody>
      <dsp:txXfrm>
        <a:off x="308929" y="811445"/>
        <a:ext cx="3933046" cy="452844"/>
      </dsp:txXfrm>
    </dsp:sp>
    <dsp:sp modelId="{D8B784EC-500D-40E5-844A-CCD08C7424BD}">
      <dsp:nvSpPr>
        <dsp:cNvPr id="0" name=""/>
        <dsp:cNvSpPr/>
      </dsp:nvSpPr>
      <dsp:spPr>
        <a:xfrm>
          <a:off x="0" y="180898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A8A19-E825-4953-92E5-3056A41183C5}">
      <dsp:nvSpPr>
        <dsp:cNvPr id="0" name=""/>
        <dsp:cNvSpPr/>
      </dsp:nvSpPr>
      <dsp:spPr>
        <a:xfrm>
          <a:off x="284431" y="155806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三、框架原理</a:t>
          </a:r>
          <a:endParaRPr lang="en-US" altLang="zh-CN" sz="1700" kern="1200" dirty="0"/>
        </a:p>
      </dsp:txBody>
      <dsp:txXfrm>
        <a:off x="308929" y="1582565"/>
        <a:ext cx="3933046" cy="452844"/>
      </dsp:txXfrm>
    </dsp:sp>
    <dsp:sp modelId="{2FCEBA2E-ABC1-4559-B7BE-4B0FD17CB8D2}">
      <dsp:nvSpPr>
        <dsp:cNvPr id="0" name=""/>
        <dsp:cNvSpPr/>
      </dsp:nvSpPr>
      <dsp:spPr>
        <a:xfrm>
          <a:off x="0" y="258010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92091-3B8F-4277-83DD-96B3F9D29F6E}">
      <dsp:nvSpPr>
        <dsp:cNvPr id="0" name=""/>
        <dsp:cNvSpPr/>
      </dsp:nvSpPr>
      <dsp:spPr>
        <a:xfrm>
          <a:off x="284431" y="2329188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四、源码解读</a:t>
          </a:r>
          <a:endParaRPr lang="en-US" altLang="zh-CN" sz="1700" kern="1200" dirty="0"/>
        </a:p>
      </dsp:txBody>
      <dsp:txXfrm>
        <a:off x="308929" y="2353686"/>
        <a:ext cx="3933046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1F68B-20DD-457F-ADBE-1E8D84910012}">
      <dsp:nvSpPr>
        <dsp:cNvPr id="0" name=""/>
        <dsp:cNvSpPr/>
      </dsp:nvSpPr>
      <dsp:spPr>
        <a:xfrm>
          <a:off x="0" y="26674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39C81-4A45-4E40-B8E7-8E8C8A81B5F1}">
      <dsp:nvSpPr>
        <dsp:cNvPr id="0" name=""/>
        <dsp:cNvSpPr/>
      </dsp:nvSpPr>
      <dsp:spPr>
        <a:xfrm>
          <a:off x="284431" y="15827"/>
          <a:ext cx="3982042" cy="50184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一、基本概念</a:t>
          </a:r>
        </a:p>
      </dsp:txBody>
      <dsp:txXfrm>
        <a:off x="308929" y="40325"/>
        <a:ext cx="3933046" cy="452844"/>
      </dsp:txXfrm>
    </dsp:sp>
    <dsp:sp modelId="{7CD2E008-D3F5-455B-8EAB-996FAC3A1F8D}">
      <dsp:nvSpPr>
        <dsp:cNvPr id="0" name=""/>
        <dsp:cNvSpPr/>
      </dsp:nvSpPr>
      <dsp:spPr>
        <a:xfrm>
          <a:off x="0" y="103786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B4742-35E3-4B1E-AA5B-AC1BE695E313}">
      <dsp:nvSpPr>
        <dsp:cNvPr id="0" name=""/>
        <dsp:cNvSpPr/>
      </dsp:nvSpPr>
      <dsp:spPr>
        <a:xfrm>
          <a:off x="284431" y="78694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二、代码演示</a:t>
          </a:r>
        </a:p>
      </dsp:txBody>
      <dsp:txXfrm>
        <a:off x="308929" y="811445"/>
        <a:ext cx="3933046" cy="452844"/>
      </dsp:txXfrm>
    </dsp:sp>
    <dsp:sp modelId="{D8B784EC-500D-40E5-844A-CCD08C7424BD}">
      <dsp:nvSpPr>
        <dsp:cNvPr id="0" name=""/>
        <dsp:cNvSpPr/>
      </dsp:nvSpPr>
      <dsp:spPr>
        <a:xfrm>
          <a:off x="0" y="180898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A8A19-E825-4953-92E5-3056A41183C5}">
      <dsp:nvSpPr>
        <dsp:cNvPr id="0" name=""/>
        <dsp:cNvSpPr/>
      </dsp:nvSpPr>
      <dsp:spPr>
        <a:xfrm>
          <a:off x="284431" y="155806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三、框架原理</a:t>
          </a:r>
          <a:endParaRPr lang="en-US" altLang="zh-CN" sz="1700" kern="1200" dirty="0"/>
        </a:p>
      </dsp:txBody>
      <dsp:txXfrm>
        <a:off x="308929" y="1582565"/>
        <a:ext cx="3933046" cy="452844"/>
      </dsp:txXfrm>
    </dsp:sp>
    <dsp:sp modelId="{2FCEBA2E-ABC1-4559-B7BE-4B0FD17CB8D2}">
      <dsp:nvSpPr>
        <dsp:cNvPr id="0" name=""/>
        <dsp:cNvSpPr/>
      </dsp:nvSpPr>
      <dsp:spPr>
        <a:xfrm>
          <a:off x="0" y="258010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92091-3B8F-4277-83DD-96B3F9D29F6E}">
      <dsp:nvSpPr>
        <dsp:cNvPr id="0" name=""/>
        <dsp:cNvSpPr/>
      </dsp:nvSpPr>
      <dsp:spPr>
        <a:xfrm>
          <a:off x="284431" y="2329188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四、源码解读</a:t>
          </a:r>
          <a:endParaRPr lang="en-US" altLang="zh-CN" sz="1700" kern="1200" dirty="0"/>
        </a:p>
      </dsp:txBody>
      <dsp:txXfrm>
        <a:off x="308929" y="2353686"/>
        <a:ext cx="3933046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98ED0-0786-4490-AC6B-2743BA59666F}">
      <dsp:nvSpPr>
        <dsp:cNvPr id="0" name=""/>
        <dsp:cNvSpPr/>
      </dsp:nvSpPr>
      <dsp:spPr>
        <a:xfrm>
          <a:off x="0" y="0"/>
          <a:ext cx="6624736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整合了 </a:t>
          </a:r>
          <a:r>
            <a:rPr lang="en-US" sz="1800" kern="1200" dirty="0" smtClean="0"/>
            <a:t>Ribbon </a:t>
          </a:r>
          <a:r>
            <a:rPr lang="zh-CN" sz="1800" kern="1200" dirty="0" smtClean="0"/>
            <a:t>和 </a:t>
          </a:r>
          <a:r>
            <a:rPr lang="en-US" sz="1800" kern="1200" dirty="0" err="1" smtClean="0"/>
            <a:t>Hystrix</a:t>
          </a:r>
          <a:r>
            <a:rPr lang="zh-CN" sz="1800" kern="1200" dirty="0" smtClean="0"/>
            <a:t>，拥有负载均衡和服务容错功能。</a:t>
          </a:r>
          <a:endParaRPr lang="zh-CN" sz="1800" kern="1200" dirty="0"/>
        </a:p>
      </dsp:txBody>
      <dsp:txXfrm>
        <a:off x="22103" y="22103"/>
        <a:ext cx="6580530" cy="408584"/>
      </dsp:txXfrm>
    </dsp:sp>
    <dsp:sp modelId="{4361010B-8FE4-46C3-AB58-12E194542A4F}">
      <dsp:nvSpPr>
        <dsp:cNvPr id="0" name=""/>
        <dsp:cNvSpPr/>
      </dsp:nvSpPr>
      <dsp:spPr>
        <a:xfrm>
          <a:off x="0" y="531709"/>
          <a:ext cx="6624736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提供了一种声明式的</a:t>
          </a:r>
          <a:r>
            <a:rPr lang="en-US" sz="1800" kern="1200" dirty="0" smtClean="0"/>
            <a:t>Web</a:t>
          </a:r>
          <a:r>
            <a:rPr lang="zh-CN" sz="1800" kern="1200" dirty="0" smtClean="0"/>
            <a:t>服务客户端定义方式</a:t>
          </a:r>
          <a:endParaRPr lang="zh-CN" sz="1800" kern="1200" dirty="0"/>
        </a:p>
      </dsp:txBody>
      <dsp:txXfrm>
        <a:off x="22103" y="553812"/>
        <a:ext cx="6580530" cy="408584"/>
      </dsp:txXfrm>
    </dsp:sp>
    <dsp:sp modelId="{F7FFF2EA-00AB-4935-9F1D-E43149F595D4}">
      <dsp:nvSpPr>
        <dsp:cNvPr id="0" name=""/>
        <dsp:cNvSpPr/>
      </dsp:nvSpPr>
      <dsp:spPr>
        <a:xfrm>
          <a:off x="0" y="984499"/>
          <a:ext cx="6624736" cy="4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335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创建一个接口并用注解的方式来配置它，就可以实现对某个服务接口的调用，简化了直接使用 </a:t>
          </a:r>
          <a:r>
            <a:rPr lang="en-US" sz="1400" kern="1200" dirty="0" err="1" smtClean="0"/>
            <a:t>RestTemplate</a:t>
          </a:r>
          <a:r>
            <a:rPr lang="en-US" sz="1400" kern="1200" dirty="0" smtClean="0"/>
            <a:t> </a:t>
          </a:r>
          <a:r>
            <a:rPr lang="zh-CN" sz="1400" kern="1200" dirty="0" smtClean="0"/>
            <a:t>来调用服务接口的开发量。</a:t>
          </a:r>
          <a:endParaRPr lang="zh-CN" sz="1400" kern="1200" dirty="0"/>
        </a:p>
      </dsp:txBody>
      <dsp:txXfrm>
        <a:off x="0" y="984499"/>
        <a:ext cx="6624736" cy="465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1F68B-20DD-457F-ADBE-1E8D84910012}">
      <dsp:nvSpPr>
        <dsp:cNvPr id="0" name=""/>
        <dsp:cNvSpPr/>
      </dsp:nvSpPr>
      <dsp:spPr>
        <a:xfrm>
          <a:off x="0" y="26674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39C81-4A45-4E40-B8E7-8E8C8A81B5F1}">
      <dsp:nvSpPr>
        <dsp:cNvPr id="0" name=""/>
        <dsp:cNvSpPr/>
      </dsp:nvSpPr>
      <dsp:spPr>
        <a:xfrm>
          <a:off x="284431" y="1582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一、基本概念</a:t>
          </a:r>
        </a:p>
      </dsp:txBody>
      <dsp:txXfrm>
        <a:off x="308929" y="40325"/>
        <a:ext cx="3933046" cy="452844"/>
      </dsp:txXfrm>
    </dsp:sp>
    <dsp:sp modelId="{7CD2E008-D3F5-455B-8EAB-996FAC3A1F8D}">
      <dsp:nvSpPr>
        <dsp:cNvPr id="0" name=""/>
        <dsp:cNvSpPr/>
      </dsp:nvSpPr>
      <dsp:spPr>
        <a:xfrm>
          <a:off x="0" y="103786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B4742-35E3-4B1E-AA5B-AC1BE695E313}">
      <dsp:nvSpPr>
        <dsp:cNvPr id="0" name=""/>
        <dsp:cNvSpPr/>
      </dsp:nvSpPr>
      <dsp:spPr>
        <a:xfrm>
          <a:off x="284431" y="786947"/>
          <a:ext cx="3982042" cy="50184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二、代码演示</a:t>
          </a:r>
        </a:p>
      </dsp:txBody>
      <dsp:txXfrm>
        <a:off x="308929" y="811445"/>
        <a:ext cx="3933046" cy="452844"/>
      </dsp:txXfrm>
    </dsp:sp>
    <dsp:sp modelId="{D8B784EC-500D-40E5-844A-CCD08C7424BD}">
      <dsp:nvSpPr>
        <dsp:cNvPr id="0" name=""/>
        <dsp:cNvSpPr/>
      </dsp:nvSpPr>
      <dsp:spPr>
        <a:xfrm>
          <a:off x="0" y="180898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A8A19-E825-4953-92E5-3056A41183C5}">
      <dsp:nvSpPr>
        <dsp:cNvPr id="0" name=""/>
        <dsp:cNvSpPr/>
      </dsp:nvSpPr>
      <dsp:spPr>
        <a:xfrm>
          <a:off x="284431" y="155806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三、框架原理</a:t>
          </a:r>
          <a:endParaRPr lang="en-US" altLang="zh-CN" sz="1700" kern="1200" dirty="0"/>
        </a:p>
      </dsp:txBody>
      <dsp:txXfrm>
        <a:off x="308929" y="1582565"/>
        <a:ext cx="3933046" cy="452844"/>
      </dsp:txXfrm>
    </dsp:sp>
    <dsp:sp modelId="{2FCEBA2E-ABC1-4559-B7BE-4B0FD17CB8D2}">
      <dsp:nvSpPr>
        <dsp:cNvPr id="0" name=""/>
        <dsp:cNvSpPr/>
      </dsp:nvSpPr>
      <dsp:spPr>
        <a:xfrm>
          <a:off x="0" y="258010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92091-3B8F-4277-83DD-96B3F9D29F6E}">
      <dsp:nvSpPr>
        <dsp:cNvPr id="0" name=""/>
        <dsp:cNvSpPr/>
      </dsp:nvSpPr>
      <dsp:spPr>
        <a:xfrm>
          <a:off x="284431" y="2329188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四、源码解读</a:t>
          </a:r>
          <a:endParaRPr lang="en-US" altLang="zh-CN" sz="1700" kern="1200" dirty="0"/>
        </a:p>
      </dsp:txBody>
      <dsp:txXfrm>
        <a:off x="308929" y="2353686"/>
        <a:ext cx="3933046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1F68B-20DD-457F-ADBE-1E8D84910012}">
      <dsp:nvSpPr>
        <dsp:cNvPr id="0" name=""/>
        <dsp:cNvSpPr/>
      </dsp:nvSpPr>
      <dsp:spPr>
        <a:xfrm>
          <a:off x="0" y="26674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39C81-4A45-4E40-B8E7-8E8C8A81B5F1}">
      <dsp:nvSpPr>
        <dsp:cNvPr id="0" name=""/>
        <dsp:cNvSpPr/>
      </dsp:nvSpPr>
      <dsp:spPr>
        <a:xfrm>
          <a:off x="284431" y="1582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一、基本概念</a:t>
          </a:r>
        </a:p>
      </dsp:txBody>
      <dsp:txXfrm>
        <a:off x="308929" y="40325"/>
        <a:ext cx="3933046" cy="452844"/>
      </dsp:txXfrm>
    </dsp:sp>
    <dsp:sp modelId="{7CD2E008-D3F5-455B-8EAB-996FAC3A1F8D}">
      <dsp:nvSpPr>
        <dsp:cNvPr id="0" name=""/>
        <dsp:cNvSpPr/>
      </dsp:nvSpPr>
      <dsp:spPr>
        <a:xfrm>
          <a:off x="0" y="103786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B4742-35E3-4B1E-AA5B-AC1BE695E313}">
      <dsp:nvSpPr>
        <dsp:cNvPr id="0" name=""/>
        <dsp:cNvSpPr/>
      </dsp:nvSpPr>
      <dsp:spPr>
        <a:xfrm>
          <a:off x="284431" y="78694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二、代码演示</a:t>
          </a:r>
        </a:p>
      </dsp:txBody>
      <dsp:txXfrm>
        <a:off x="308929" y="811445"/>
        <a:ext cx="3933046" cy="452844"/>
      </dsp:txXfrm>
    </dsp:sp>
    <dsp:sp modelId="{D8B784EC-500D-40E5-844A-CCD08C7424BD}">
      <dsp:nvSpPr>
        <dsp:cNvPr id="0" name=""/>
        <dsp:cNvSpPr/>
      </dsp:nvSpPr>
      <dsp:spPr>
        <a:xfrm>
          <a:off x="0" y="180898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A8A19-E825-4953-92E5-3056A41183C5}">
      <dsp:nvSpPr>
        <dsp:cNvPr id="0" name=""/>
        <dsp:cNvSpPr/>
      </dsp:nvSpPr>
      <dsp:spPr>
        <a:xfrm>
          <a:off x="284431" y="1558067"/>
          <a:ext cx="3982042" cy="50184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三、框架原理</a:t>
          </a:r>
          <a:endParaRPr lang="en-US" altLang="zh-CN" sz="1700" kern="1200" dirty="0"/>
        </a:p>
      </dsp:txBody>
      <dsp:txXfrm>
        <a:off x="308929" y="1582565"/>
        <a:ext cx="3933046" cy="452844"/>
      </dsp:txXfrm>
    </dsp:sp>
    <dsp:sp modelId="{2FCEBA2E-ABC1-4559-B7BE-4B0FD17CB8D2}">
      <dsp:nvSpPr>
        <dsp:cNvPr id="0" name=""/>
        <dsp:cNvSpPr/>
      </dsp:nvSpPr>
      <dsp:spPr>
        <a:xfrm>
          <a:off x="0" y="258010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92091-3B8F-4277-83DD-96B3F9D29F6E}">
      <dsp:nvSpPr>
        <dsp:cNvPr id="0" name=""/>
        <dsp:cNvSpPr/>
      </dsp:nvSpPr>
      <dsp:spPr>
        <a:xfrm>
          <a:off x="284431" y="2329188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四、源码解读</a:t>
          </a:r>
          <a:endParaRPr lang="en-US" altLang="zh-CN" sz="1700" kern="1200" dirty="0"/>
        </a:p>
      </dsp:txBody>
      <dsp:txXfrm>
        <a:off x="308929" y="2353686"/>
        <a:ext cx="393304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EF34-12C1-4082-B850-44E3B3163F0D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AD8D4-7482-4371-A4DF-1FC103E5DD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4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0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1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123478"/>
            <a:ext cx="8229600" cy="432048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744416"/>
          </a:xfrm>
        </p:spPr>
        <p:txBody>
          <a:bodyPr/>
          <a:lstStyle>
            <a:lvl1pPr>
              <a:defRPr sz="1800"/>
            </a:lvl1pPr>
            <a:lvl2pPr>
              <a:defRPr sz="1200"/>
            </a:lvl2pPr>
            <a:lvl3pPr>
              <a:defRPr sz="19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6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9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7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8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86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0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6D57D-9F8C-47DA-B3B5-51DA7F892271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2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032" y="1851670"/>
            <a:ext cx="7772400" cy="1102519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声明式服务调用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Feign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1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26032785"/>
              </p:ext>
            </p:extLst>
          </p:nvPr>
        </p:nvGraphicFramePr>
        <p:xfrm>
          <a:off x="1691680" y="1203598"/>
          <a:ext cx="56886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06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Feign 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 Ribbon</a:t>
            </a:r>
            <a:r>
              <a:rPr lang="zh-CN" altLang="en-US" dirty="0" smtClean="0"/>
              <a:t>调用关系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9582"/>
            <a:ext cx="663175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5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负载均衡配置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03598"/>
            <a:ext cx="3809524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4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2304256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ApacheHttpClient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feign.httpclient.enabled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OkHttpClient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feign.okhttp.enabled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LoadBalancerFeignClient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spring.cloud.loadbalancer.ribbon.enabled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solidFill>
                  <a:srgbClr val="1213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FeignBlockingLoadBalancerClient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835696" y="3723878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配置位置：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FeignRibbonClientAutoConfiguration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solidFill>
                  <a:srgbClr val="1213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FeignLoadBalancerAutoConfiguration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21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3" y="696938"/>
            <a:ext cx="6984776" cy="399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80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服务降级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简易写法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059582"/>
            <a:ext cx="2873086" cy="317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987574"/>
            <a:ext cx="4536504" cy="1043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40" y="2283718"/>
            <a:ext cx="5747866" cy="10081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40" y="3219822"/>
            <a:ext cx="4968552" cy="12606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942" y="3219822"/>
            <a:ext cx="4637978" cy="773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7691" y="1234196"/>
            <a:ext cx="7657143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fallback class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RequestMapping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fallbackFactory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68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31590"/>
            <a:ext cx="8229600" cy="1656184"/>
          </a:xfrm>
        </p:spPr>
        <p:txBody>
          <a:bodyPr/>
          <a:lstStyle/>
          <a:p>
            <a:r>
              <a:rPr lang="en-US" altLang="zh-CN" dirty="0" err="1"/>
              <a:t>logging.level.project.user.UserClient</a:t>
            </a:r>
            <a:r>
              <a:rPr lang="en-US" altLang="zh-CN" dirty="0"/>
              <a:t>: </a:t>
            </a:r>
            <a:r>
              <a:rPr lang="en-US" altLang="zh-CN" dirty="0" smtClean="0"/>
              <a:t>DEBUG</a:t>
            </a:r>
          </a:p>
          <a:p>
            <a:r>
              <a:rPr lang="en-US" altLang="zh-CN" dirty="0" err="1" smtClean="0"/>
              <a:t>feign.client.config.default.loggerLevel:FULL</a:t>
            </a:r>
            <a:endParaRPr lang="en-US" altLang="zh-CN" dirty="0" smtClean="0"/>
          </a:p>
          <a:p>
            <a:r>
              <a:rPr lang="en-US" altLang="zh-CN" dirty="0" err="1" smtClean="0"/>
              <a:t>feign.client.config.HELLO-SERVICE</a:t>
            </a:r>
            <a:r>
              <a:rPr lang="en-US" altLang="zh-CN" dirty="0" err="1"/>
              <a:t>.loggerLevel:FULL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85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6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6600" dirty="0" smtClean="0">
                <a:solidFill>
                  <a:srgbClr val="FF0000"/>
                </a:solidFill>
              </a:rPr>
              <a:t>Thank You</a:t>
            </a:r>
            <a:r>
              <a:rPr lang="zh-CN" altLang="en-US" sz="6600" dirty="0" smtClean="0">
                <a:solidFill>
                  <a:srgbClr val="FF0000"/>
                </a:solidFill>
              </a:rPr>
              <a:t>！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6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691680" y="1203598"/>
          <a:ext cx="56886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55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691680" y="1203598"/>
          <a:ext cx="56886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85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声明式服务调用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510380647"/>
              </p:ext>
            </p:extLst>
          </p:nvPr>
        </p:nvGraphicFramePr>
        <p:xfrm>
          <a:off x="827584" y="1419622"/>
          <a:ext cx="6624736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971600" y="415592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555555"/>
                </a:solidFill>
                <a:latin typeface="Lato"/>
              </a:rPr>
              <a:t>新版独立模块</a:t>
            </a:r>
            <a:r>
              <a:rPr lang="en-US" altLang="zh-CN" dirty="0" smtClean="0">
                <a:solidFill>
                  <a:srgbClr val="555555"/>
                </a:solidFill>
                <a:latin typeface="Lato"/>
              </a:rPr>
              <a:t>Spring </a:t>
            </a:r>
            <a:r>
              <a:rPr lang="en-US" altLang="zh-CN" dirty="0">
                <a:solidFill>
                  <a:srgbClr val="555555"/>
                </a:solidFill>
                <a:latin typeface="Lato"/>
              </a:rPr>
              <a:t>Cloud </a:t>
            </a:r>
            <a:r>
              <a:rPr lang="en-US" altLang="zh-CN" dirty="0" err="1">
                <a:solidFill>
                  <a:srgbClr val="555555"/>
                </a:solidFill>
                <a:latin typeface="Lato"/>
              </a:rPr>
              <a:t>OpenFeign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5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  </a:t>
            </a:r>
            <a:r>
              <a:rPr lang="en-US" altLang="zh-CN" dirty="0" smtClean="0"/>
              <a:t>SO EASY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43608" y="1059582"/>
            <a:ext cx="1524776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Fira Code Light"/>
              </a:rPr>
              <a:t>@EnableFeignClients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808000"/>
              </a:solidFill>
              <a:effectLst/>
              <a:latin typeface="Arial Unicode MS"/>
              <a:ea typeface="Fira Code 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30574" y="2643758"/>
            <a:ext cx="3600400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Fira Code Light"/>
              </a:rPr>
              <a:t>@FeignClient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(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Light"/>
              </a:rPr>
              <a:t>"HELLO-SERVICE"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6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88981258"/>
              </p:ext>
            </p:extLst>
          </p:nvPr>
        </p:nvGraphicFramePr>
        <p:xfrm>
          <a:off x="1691680" y="1203598"/>
          <a:ext cx="56886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940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3" y="1563638"/>
            <a:ext cx="8066667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6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减少接口定义操作，服务提供方和服务消费方使用同一份接口定义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5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5040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7614"/>
            <a:ext cx="5771429" cy="15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62074"/>
            <a:ext cx="8686800" cy="16561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1898" y="301537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接口，并加注解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FeignClient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28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7048</TotalTime>
  <Words>241</Words>
  <Application>Microsoft Office PowerPoint</Application>
  <PresentationFormat>全屏显示(16:9)</PresentationFormat>
  <Paragraphs>59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 Unicode MS</vt:lpstr>
      <vt:lpstr>Fira Code Light</vt:lpstr>
      <vt:lpstr>Lato</vt:lpstr>
      <vt:lpstr>宋体</vt:lpstr>
      <vt:lpstr>微软雅黑</vt:lpstr>
      <vt:lpstr>Arial</vt:lpstr>
      <vt:lpstr>Calibri</vt:lpstr>
      <vt:lpstr>Office 主题​​</vt:lpstr>
      <vt:lpstr>声明式服务调用Feign</vt:lpstr>
      <vt:lpstr>目录</vt:lpstr>
      <vt:lpstr>目录</vt:lpstr>
      <vt:lpstr>基本概念——声明式服务调用</vt:lpstr>
      <vt:lpstr>注解  SO EASY！</vt:lpstr>
      <vt:lpstr>目录</vt:lpstr>
      <vt:lpstr>代码</vt:lpstr>
      <vt:lpstr>继承特性</vt:lpstr>
      <vt:lpstr>代码</vt:lpstr>
      <vt:lpstr>目录</vt:lpstr>
      <vt:lpstr>Feign Hystrix Ribbon调用关系</vt:lpstr>
      <vt:lpstr>负载均衡配置</vt:lpstr>
      <vt:lpstr>client</vt:lpstr>
      <vt:lpstr>Hystrix配置</vt:lpstr>
      <vt:lpstr>服务降级-简易写法</vt:lpstr>
      <vt:lpstr>坑</vt:lpstr>
      <vt:lpstr>解决办法</vt:lpstr>
      <vt:lpstr>日志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1H-5-05  安洋</dc:creator>
  <cp:lastModifiedBy>韩磊磊(10011254)</cp:lastModifiedBy>
  <cp:revision>672</cp:revision>
  <dcterms:created xsi:type="dcterms:W3CDTF">2014-02-24T00:56:35Z</dcterms:created>
  <dcterms:modified xsi:type="dcterms:W3CDTF">2020-05-28T04:01:49Z</dcterms:modified>
</cp:coreProperties>
</file>