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5" r:id="rId3"/>
    <p:sldId id="309" r:id="rId4"/>
    <p:sldId id="303" r:id="rId5"/>
    <p:sldId id="312" r:id="rId6"/>
    <p:sldId id="314" r:id="rId7"/>
    <p:sldId id="324" r:id="rId8"/>
    <p:sldId id="325" r:id="rId9"/>
    <p:sldId id="327" r:id="rId10"/>
    <p:sldId id="317" r:id="rId11"/>
    <p:sldId id="318" r:id="rId12"/>
    <p:sldId id="319" r:id="rId13"/>
    <p:sldId id="320" r:id="rId14"/>
    <p:sldId id="313" r:id="rId15"/>
    <p:sldId id="321" r:id="rId16"/>
    <p:sldId id="322" r:id="rId17"/>
    <p:sldId id="323" r:id="rId18"/>
    <p:sldId id="315" r:id="rId19"/>
    <p:sldId id="311" r:id="rId20"/>
    <p:sldId id="326" r:id="rId21"/>
    <p:sldId id="276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1" autoAdjust="0"/>
  </p:normalViewPr>
  <p:slideViewPr>
    <p:cSldViewPr>
      <p:cViewPr varScale="1">
        <p:scale>
          <a:sx n="130" d="100"/>
          <a:sy n="130" d="100"/>
        </p:scale>
        <p:origin x="10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D1DEE-7E1E-4825-B3DD-9B522DDE44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79A04-6D46-413E-8CAD-0407D98D55F3}">
      <dgm:prSet phldrT="[文本]"/>
      <dgm:spPr/>
      <dgm:t>
        <a:bodyPr/>
        <a:lstStyle/>
        <a:p>
          <a:r>
            <a:rPr lang="zh-CN" altLang="en-US" dirty="0"/>
            <a:t>一、基本概念</a:t>
          </a:r>
        </a:p>
      </dgm:t>
    </dgm:pt>
    <dgm:pt modelId="{EFC91C11-8CF2-4C97-8ECA-BFAE7C01AAB0}" type="par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5146D676-2E40-4C2D-86E8-A537076F5D77}" type="sib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922CB539-359B-4A09-8BA3-6777ED9C987E}">
      <dgm:prSet phldrT="[文本]"/>
      <dgm:spPr/>
      <dgm:t>
        <a:bodyPr/>
        <a:lstStyle/>
        <a:p>
          <a:r>
            <a:rPr lang="zh-CN" altLang="en-US" dirty="0"/>
            <a:t>二、代码演示</a:t>
          </a:r>
        </a:p>
      </dgm:t>
    </dgm:pt>
    <dgm:pt modelId="{21EFEE17-ED17-48F3-AE42-89D5654A051D}" type="par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15772A7A-9A12-415E-A659-0DB3D13203EB}" type="sib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CED88271-C752-45E2-97A0-7C2DFE9AFA13}">
      <dgm:prSet phldrT="[文本]"/>
      <dgm:spPr/>
      <dgm:t>
        <a:bodyPr/>
        <a:lstStyle/>
        <a:p>
          <a:r>
            <a:rPr lang="zh-CN" altLang="en-US" dirty="0"/>
            <a:t>三、框架原理</a:t>
          </a:r>
          <a:endParaRPr lang="en-US" altLang="zh-CN" dirty="0"/>
        </a:p>
      </dgm:t>
    </dgm:pt>
    <dgm:pt modelId="{011B9A19-8ED5-4609-A394-E5C27943072E}" type="par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284B256D-E039-4FC5-97AE-F9C26A21B5BB}" type="sib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0B97628F-6291-46C9-AC03-C6F5ADA367F6}">
      <dgm:prSet phldrT="[文本]"/>
      <dgm:spPr/>
      <dgm:t>
        <a:bodyPr/>
        <a:lstStyle/>
        <a:p>
          <a:r>
            <a:rPr lang="zh-CN" altLang="en-US" dirty="0"/>
            <a:t>四、源码解读</a:t>
          </a:r>
          <a:endParaRPr lang="en-US" altLang="zh-CN" dirty="0"/>
        </a:p>
      </dgm:t>
    </dgm:pt>
    <dgm:pt modelId="{5BDAFC43-5274-4033-AC2B-FAAFCDF247F3}" type="par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C9BE1E59-A64E-435F-A331-89F7B5F857D2}" type="sib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84F3F111-872E-48A4-81D6-FE0FDE30996C}" type="pres">
      <dgm:prSet presAssocID="{810D1DEE-7E1E-4825-B3DD-9B522DDE44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851678-BB55-48C0-BA42-38EFAC29F6C0}" type="pres">
      <dgm:prSet presAssocID="{82A79A04-6D46-413E-8CAD-0407D98D55F3}" presName="parentLin" presStyleCnt="0"/>
      <dgm:spPr/>
    </dgm:pt>
    <dgm:pt modelId="{7B5A6383-AA44-4CFB-A025-99C3D0189853}" type="pres">
      <dgm:prSet presAssocID="{82A79A04-6D46-413E-8CAD-0407D98D55F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AE39C81-4A45-4E40-B8E7-8E8C8A81B5F1}" type="pres">
      <dgm:prSet presAssocID="{82A79A04-6D46-413E-8CAD-0407D98D55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9D7A4-46F2-4B65-B8AD-71F611C70E6F}" type="pres">
      <dgm:prSet presAssocID="{82A79A04-6D46-413E-8CAD-0407D98D55F3}" presName="negativeSpace" presStyleCnt="0"/>
      <dgm:spPr/>
    </dgm:pt>
    <dgm:pt modelId="{8C01F68B-20DD-457F-ADBE-1E8D84910012}" type="pres">
      <dgm:prSet presAssocID="{82A79A04-6D46-413E-8CAD-0407D98D55F3}" presName="childText" presStyleLbl="conFgAcc1" presStyleIdx="0" presStyleCnt="4">
        <dgm:presLayoutVars>
          <dgm:bulletEnabled val="1"/>
        </dgm:presLayoutVars>
      </dgm:prSet>
      <dgm:spPr/>
    </dgm:pt>
    <dgm:pt modelId="{FF817E4B-4C33-40C9-B330-B6B6865B5D06}" type="pres">
      <dgm:prSet presAssocID="{5146D676-2E40-4C2D-86E8-A537076F5D77}" presName="spaceBetweenRectangles" presStyleCnt="0"/>
      <dgm:spPr/>
    </dgm:pt>
    <dgm:pt modelId="{0DC82073-92AD-4571-B05E-5B704BB5276A}" type="pres">
      <dgm:prSet presAssocID="{922CB539-359B-4A09-8BA3-6777ED9C987E}" presName="parentLin" presStyleCnt="0"/>
      <dgm:spPr/>
    </dgm:pt>
    <dgm:pt modelId="{571C2D84-F6B9-4BFB-AC2B-F223BD39D9F4}" type="pres">
      <dgm:prSet presAssocID="{922CB539-359B-4A09-8BA3-6777ED9C987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B0B4742-35E3-4B1E-AA5B-AC1BE695E313}" type="pres">
      <dgm:prSet presAssocID="{922CB539-359B-4A09-8BA3-6777ED9C98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CF20F-A0EF-4A8E-A109-FD6D03D5AC7C}" type="pres">
      <dgm:prSet presAssocID="{922CB539-359B-4A09-8BA3-6777ED9C987E}" presName="negativeSpace" presStyleCnt="0"/>
      <dgm:spPr/>
    </dgm:pt>
    <dgm:pt modelId="{7CD2E008-D3F5-455B-8EAB-996FAC3A1F8D}" type="pres">
      <dgm:prSet presAssocID="{922CB539-359B-4A09-8BA3-6777ED9C987E}" presName="childText" presStyleLbl="conFgAcc1" presStyleIdx="1" presStyleCnt="4">
        <dgm:presLayoutVars>
          <dgm:bulletEnabled val="1"/>
        </dgm:presLayoutVars>
      </dgm:prSet>
      <dgm:spPr/>
    </dgm:pt>
    <dgm:pt modelId="{8BAEB383-DB7F-4E21-AD69-B0BD88CCC958}" type="pres">
      <dgm:prSet presAssocID="{15772A7A-9A12-415E-A659-0DB3D13203EB}" presName="spaceBetweenRectangles" presStyleCnt="0"/>
      <dgm:spPr/>
    </dgm:pt>
    <dgm:pt modelId="{9C6515B7-DC33-492E-BFCE-845C030FA68B}" type="pres">
      <dgm:prSet presAssocID="{CED88271-C752-45E2-97A0-7C2DFE9AFA13}" presName="parentLin" presStyleCnt="0"/>
      <dgm:spPr/>
    </dgm:pt>
    <dgm:pt modelId="{1D40D782-EBFC-4A33-AAF1-878C3A9E6889}" type="pres">
      <dgm:prSet presAssocID="{CED88271-C752-45E2-97A0-7C2DFE9AFA1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A2A8A19-E825-4953-92E5-3056A41183C5}" type="pres">
      <dgm:prSet presAssocID="{CED88271-C752-45E2-97A0-7C2DFE9AFA1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89E36-02B4-4A6F-8955-25AF308ED3A9}" type="pres">
      <dgm:prSet presAssocID="{CED88271-C752-45E2-97A0-7C2DFE9AFA13}" presName="negativeSpace" presStyleCnt="0"/>
      <dgm:spPr/>
    </dgm:pt>
    <dgm:pt modelId="{D8B784EC-500D-40E5-844A-CCD08C7424BD}" type="pres">
      <dgm:prSet presAssocID="{CED88271-C752-45E2-97A0-7C2DFE9AFA13}" presName="childText" presStyleLbl="conFgAcc1" presStyleIdx="2" presStyleCnt="4">
        <dgm:presLayoutVars>
          <dgm:bulletEnabled val="1"/>
        </dgm:presLayoutVars>
      </dgm:prSet>
      <dgm:spPr/>
    </dgm:pt>
    <dgm:pt modelId="{3BE623CA-AC73-42CD-AF37-EF393974239D}" type="pres">
      <dgm:prSet presAssocID="{284B256D-E039-4FC5-97AE-F9C26A21B5BB}" presName="spaceBetweenRectangles" presStyleCnt="0"/>
      <dgm:spPr/>
    </dgm:pt>
    <dgm:pt modelId="{26F379FD-E6DE-4998-83F9-CACCD5B509D4}" type="pres">
      <dgm:prSet presAssocID="{0B97628F-6291-46C9-AC03-C6F5ADA367F6}" presName="parentLin" presStyleCnt="0"/>
      <dgm:spPr/>
    </dgm:pt>
    <dgm:pt modelId="{C012A5F2-C128-41E4-8507-6B0B3613CF11}" type="pres">
      <dgm:prSet presAssocID="{0B97628F-6291-46C9-AC03-C6F5ADA367F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7D92091-3B8F-4277-83DD-96B3F9D29F6E}" type="pres">
      <dgm:prSet presAssocID="{0B97628F-6291-46C9-AC03-C6F5ADA367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33FA9-8F97-4643-978F-4DD92D4C8833}" type="pres">
      <dgm:prSet presAssocID="{0B97628F-6291-46C9-AC03-C6F5ADA367F6}" presName="negativeSpace" presStyleCnt="0"/>
      <dgm:spPr/>
    </dgm:pt>
    <dgm:pt modelId="{2FCEBA2E-ABC1-4559-B7BE-4B0FD17CB8D2}" type="pres">
      <dgm:prSet presAssocID="{0B97628F-6291-46C9-AC03-C6F5ADA367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7C5C4E-F4A7-459F-8FA8-67D7A86C1823}" srcId="{810D1DEE-7E1E-4825-B3DD-9B522DDE44CA}" destId="{82A79A04-6D46-413E-8CAD-0407D98D55F3}" srcOrd="0" destOrd="0" parTransId="{EFC91C11-8CF2-4C97-8ECA-BFAE7C01AAB0}" sibTransId="{5146D676-2E40-4C2D-86E8-A537076F5D77}"/>
    <dgm:cxn modelId="{E70DD39D-7A2F-4608-9498-F975D8412C9F}" srcId="{810D1DEE-7E1E-4825-B3DD-9B522DDE44CA}" destId="{CED88271-C752-45E2-97A0-7C2DFE9AFA13}" srcOrd="2" destOrd="0" parTransId="{011B9A19-8ED5-4609-A394-E5C27943072E}" sibTransId="{284B256D-E039-4FC5-97AE-F9C26A21B5BB}"/>
    <dgm:cxn modelId="{75442D9F-BA07-4B70-8334-5B51F20515BC}" type="presOf" srcId="{922CB539-359B-4A09-8BA3-6777ED9C987E}" destId="{571C2D84-F6B9-4BFB-AC2B-F223BD39D9F4}" srcOrd="0" destOrd="0" presId="urn:microsoft.com/office/officeart/2005/8/layout/list1"/>
    <dgm:cxn modelId="{024F9D6D-4407-4B6E-83CB-5FEC39C9E88F}" type="presOf" srcId="{810D1DEE-7E1E-4825-B3DD-9B522DDE44CA}" destId="{84F3F111-872E-48A4-81D6-FE0FDE30996C}" srcOrd="0" destOrd="0" presId="urn:microsoft.com/office/officeart/2005/8/layout/list1"/>
    <dgm:cxn modelId="{1AFBF5B2-30BB-4E89-BB2A-5E87A4C16807}" type="presOf" srcId="{0B97628F-6291-46C9-AC03-C6F5ADA367F6}" destId="{47D92091-3B8F-4277-83DD-96B3F9D29F6E}" srcOrd="1" destOrd="0" presId="urn:microsoft.com/office/officeart/2005/8/layout/list1"/>
    <dgm:cxn modelId="{91A92BFC-AEF8-4CED-B328-1AC5992A0A31}" type="presOf" srcId="{CED88271-C752-45E2-97A0-7C2DFE9AFA13}" destId="{BA2A8A19-E825-4953-92E5-3056A41183C5}" srcOrd="1" destOrd="0" presId="urn:microsoft.com/office/officeart/2005/8/layout/list1"/>
    <dgm:cxn modelId="{259331B3-0F9B-4796-A209-E5A50A4976D7}" type="presOf" srcId="{922CB539-359B-4A09-8BA3-6777ED9C987E}" destId="{0B0B4742-35E3-4B1E-AA5B-AC1BE695E313}" srcOrd="1" destOrd="0" presId="urn:microsoft.com/office/officeart/2005/8/layout/list1"/>
    <dgm:cxn modelId="{BDA79159-A9A2-4D85-8F13-DDDD7A8A84A3}" type="presOf" srcId="{82A79A04-6D46-413E-8CAD-0407D98D55F3}" destId="{1AE39C81-4A45-4E40-B8E7-8E8C8A81B5F1}" srcOrd="1" destOrd="0" presId="urn:microsoft.com/office/officeart/2005/8/layout/list1"/>
    <dgm:cxn modelId="{5C40E8CD-7ACC-436F-8484-A25A7A8DE52D}" srcId="{810D1DEE-7E1E-4825-B3DD-9B522DDE44CA}" destId="{0B97628F-6291-46C9-AC03-C6F5ADA367F6}" srcOrd="3" destOrd="0" parTransId="{5BDAFC43-5274-4033-AC2B-FAAFCDF247F3}" sibTransId="{C9BE1E59-A64E-435F-A331-89F7B5F857D2}"/>
    <dgm:cxn modelId="{B5BC4101-8211-4C8B-AE1D-CC6D129DCD27}" type="presOf" srcId="{82A79A04-6D46-413E-8CAD-0407D98D55F3}" destId="{7B5A6383-AA44-4CFB-A025-99C3D0189853}" srcOrd="0" destOrd="0" presId="urn:microsoft.com/office/officeart/2005/8/layout/list1"/>
    <dgm:cxn modelId="{FA67E20C-D349-41AD-B533-ABB7D4BA504C}" srcId="{810D1DEE-7E1E-4825-B3DD-9B522DDE44CA}" destId="{922CB539-359B-4A09-8BA3-6777ED9C987E}" srcOrd="1" destOrd="0" parTransId="{21EFEE17-ED17-48F3-AE42-89D5654A051D}" sibTransId="{15772A7A-9A12-415E-A659-0DB3D13203EB}"/>
    <dgm:cxn modelId="{A18D8424-EA69-4BB2-B962-CCB252A60EF3}" type="presOf" srcId="{0B97628F-6291-46C9-AC03-C6F5ADA367F6}" destId="{C012A5F2-C128-41E4-8507-6B0B3613CF11}" srcOrd="0" destOrd="0" presId="urn:microsoft.com/office/officeart/2005/8/layout/list1"/>
    <dgm:cxn modelId="{AE0640F4-38E1-4550-815B-EE37107345BA}" type="presOf" srcId="{CED88271-C752-45E2-97A0-7C2DFE9AFA13}" destId="{1D40D782-EBFC-4A33-AAF1-878C3A9E6889}" srcOrd="0" destOrd="0" presId="urn:microsoft.com/office/officeart/2005/8/layout/list1"/>
    <dgm:cxn modelId="{8DBE1AE5-6ED8-4853-9617-B79DC5188373}" type="presParOf" srcId="{84F3F111-872E-48A4-81D6-FE0FDE30996C}" destId="{EA851678-BB55-48C0-BA42-38EFAC29F6C0}" srcOrd="0" destOrd="0" presId="urn:microsoft.com/office/officeart/2005/8/layout/list1"/>
    <dgm:cxn modelId="{7E0E6D15-84D2-4696-8BDA-487B21B884A2}" type="presParOf" srcId="{EA851678-BB55-48C0-BA42-38EFAC29F6C0}" destId="{7B5A6383-AA44-4CFB-A025-99C3D0189853}" srcOrd="0" destOrd="0" presId="urn:microsoft.com/office/officeart/2005/8/layout/list1"/>
    <dgm:cxn modelId="{C5EB12CB-3265-4C70-ADEE-690E0E90824F}" type="presParOf" srcId="{EA851678-BB55-48C0-BA42-38EFAC29F6C0}" destId="{1AE39C81-4A45-4E40-B8E7-8E8C8A81B5F1}" srcOrd="1" destOrd="0" presId="urn:microsoft.com/office/officeart/2005/8/layout/list1"/>
    <dgm:cxn modelId="{CEC1B824-2C5B-4E87-A7FB-0786E1FA1815}" type="presParOf" srcId="{84F3F111-872E-48A4-81D6-FE0FDE30996C}" destId="{CB19D7A4-46F2-4B65-B8AD-71F611C70E6F}" srcOrd="1" destOrd="0" presId="urn:microsoft.com/office/officeart/2005/8/layout/list1"/>
    <dgm:cxn modelId="{E346CC7A-B692-4CA5-96F5-96F9DDE75CCE}" type="presParOf" srcId="{84F3F111-872E-48A4-81D6-FE0FDE30996C}" destId="{8C01F68B-20DD-457F-ADBE-1E8D84910012}" srcOrd="2" destOrd="0" presId="urn:microsoft.com/office/officeart/2005/8/layout/list1"/>
    <dgm:cxn modelId="{9F04C0D5-C771-45B8-A3D6-FDF208B92AB8}" type="presParOf" srcId="{84F3F111-872E-48A4-81D6-FE0FDE30996C}" destId="{FF817E4B-4C33-40C9-B330-B6B6865B5D06}" srcOrd="3" destOrd="0" presId="urn:microsoft.com/office/officeart/2005/8/layout/list1"/>
    <dgm:cxn modelId="{497498AE-EE6E-4793-B01E-AFF8FF280E1D}" type="presParOf" srcId="{84F3F111-872E-48A4-81D6-FE0FDE30996C}" destId="{0DC82073-92AD-4571-B05E-5B704BB5276A}" srcOrd="4" destOrd="0" presId="urn:microsoft.com/office/officeart/2005/8/layout/list1"/>
    <dgm:cxn modelId="{4CD8A241-1874-4F42-8174-0BABE5E8E95B}" type="presParOf" srcId="{0DC82073-92AD-4571-B05E-5B704BB5276A}" destId="{571C2D84-F6B9-4BFB-AC2B-F223BD39D9F4}" srcOrd="0" destOrd="0" presId="urn:microsoft.com/office/officeart/2005/8/layout/list1"/>
    <dgm:cxn modelId="{E088E617-AD0B-442B-BBEB-D5E0078BCF4B}" type="presParOf" srcId="{0DC82073-92AD-4571-B05E-5B704BB5276A}" destId="{0B0B4742-35E3-4B1E-AA5B-AC1BE695E313}" srcOrd="1" destOrd="0" presId="urn:microsoft.com/office/officeart/2005/8/layout/list1"/>
    <dgm:cxn modelId="{8CB44C51-15BC-49A6-A6C6-22A494412CAA}" type="presParOf" srcId="{84F3F111-872E-48A4-81D6-FE0FDE30996C}" destId="{10FCF20F-A0EF-4A8E-A109-FD6D03D5AC7C}" srcOrd="5" destOrd="0" presId="urn:microsoft.com/office/officeart/2005/8/layout/list1"/>
    <dgm:cxn modelId="{FAE093F7-0B4C-4C38-822C-AF7EFB2B433F}" type="presParOf" srcId="{84F3F111-872E-48A4-81D6-FE0FDE30996C}" destId="{7CD2E008-D3F5-455B-8EAB-996FAC3A1F8D}" srcOrd="6" destOrd="0" presId="urn:microsoft.com/office/officeart/2005/8/layout/list1"/>
    <dgm:cxn modelId="{AB8862B3-2501-4D5C-85A7-CA9A58CBBC9B}" type="presParOf" srcId="{84F3F111-872E-48A4-81D6-FE0FDE30996C}" destId="{8BAEB383-DB7F-4E21-AD69-B0BD88CCC958}" srcOrd="7" destOrd="0" presId="urn:microsoft.com/office/officeart/2005/8/layout/list1"/>
    <dgm:cxn modelId="{4E312D61-C16F-4B04-953C-0EA2E34506DC}" type="presParOf" srcId="{84F3F111-872E-48A4-81D6-FE0FDE30996C}" destId="{9C6515B7-DC33-492E-BFCE-845C030FA68B}" srcOrd="8" destOrd="0" presId="urn:microsoft.com/office/officeart/2005/8/layout/list1"/>
    <dgm:cxn modelId="{831E23C1-8497-47C7-AE37-7692EEB57F66}" type="presParOf" srcId="{9C6515B7-DC33-492E-BFCE-845C030FA68B}" destId="{1D40D782-EBFC-4A33-AAF1-878C3A9E6889}" srcOrd="0" destOrd="0" presId="urn:microsoft.com/office/officeart/2005/8/layout/list1"/>
    <dgm:cxn modelId="{98881D35-8698-453A-BCFE-43DBA87F62D8}" type="presParOf" srcId="{9C6515B7-DC33-492E-BFCE-845C030FA68B}" destId="{BA2A8A19-E825-4953-92E5-3056A41183C5}" srcOrd="1" destOrd="0" presId="urn:microsoft.com/office/officeart/2005/8/layout/list1"/>
    <dgm:cxn modelId="{6BCC2FA4-4C7C-4AFC-A308-7C6E3D54B67C}" type="presParOf" srcId="{84F3F111-872E-48A4-81D6-FE0FDE30996C}" destId="{2E589E36-02B4-4A6F-8955-25AF308ED3A9}" srcOrd="9" destOrd="0" presId="urn:microsoft.com/office/officeart/2005/8/layout/list1"/>
    <dgm:cxn modelId="{3086B334-6911-41D4-A59C-69AD817C84F3}" type="presParOf" srcId="{84F3F111-872E-48A4-81D6-FE0FDE30996C}" destId="{D8B784EC-500D-40E5-844A-CCD08C7424BD}" srcOrd="10" destOrd="0" presId="urn:microsoft.com/office/officeart/2005/8/layout/list1"/>
    <dgm:cxn modelId="{1C6778F9-AFEF-4335-A6B8-3E5402A668D7}" type="presParOf" srcId="{84F3F111-872E-48A4-81D6-FE0FDE30996C}" destId="{3BE623CA-AC73-42CD-AF37-EF393974239D}" srcOrd="11" destOrd="0" presId="urn:microsoft.com/office/officeart/2005/8/layout/list1"/>
    <dgm:cxn modelId="{E5E299AE-40BA-4747-90A9-963FF5D462C4}" type="presParOf" srcId="{84F3F111-872E-48A4-81D6-FE0FDE30996C}" destId="{26F379FD-E6DE-4998-83F9-CACCD5B509D4}" srcOrd="12" destOrd="0" presId="urn:microsoft.com/office/officeart/2005/8/layout/list1"/>
    <dgm:cxn modelId="{CD9869F2-EFBB-42F7-AAC5-3E4BEEFC5B84}" type="presParOf" srcId="{26F379FD-E6DE-4998-83F9-CACCD5B509D4}" destId="{C012A5F2-C128-41E4-8507-6B0B3613CF11}" srcOrd="0" destOrd="0" presId="urn:microsoft.com/office/officeart/2005/8/layout/list1"/>
    <dgm:cxn modelId="{E0C4A3AC-9BFB-4CA0-B9B1-E7E77BF7A64F}" type="presParOf" srcId="{26F379FD-E6DE-4998-83F9-CACCD5B509D4}" destId="{47D92091-3B8F-4277-83DD-96B3F9D29F6E}" srcOrd="1" destOrd="0" presId="urn:microsoft.com/office/officeart/2005/8/layout/list1"/>
    <dgm:cxn modelId="{7AD465A8-86A4-46D8-B5E3-0B68B72E8DC9}" type="presParOf" srcId="{84F3F111-872E-48A4-81D6-FE0FDE30996C}" destId="{36B33FA9-8F97-4643-978F-4DD92D4C8833}" srcOrd="13" destOrd="0" presId="urn:microsoft.com/office/officeart/2005/8/layout/list1"/>
    <dgm:cxn modelId="{ACCA78B6-059D-44FB-85A1-0F60CC65C981}" type="presParOf" srcId="{84F3F111-872E-48A4-81D6-FE0FDE30996C}" destId="{2FCEBA2E-ABC1-4559-B7BE-4B0FD17CB8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D1DEE-7E1E-4825-B3DD-9B522DDE44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79A04-6D46-413E-8CAD-0407D98D55F3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一、基本概念</a:t>
          </a:r>
        </a:p>
      </dgm:t>
    </dgm:pt>
    <dgm:pt modelId="{EFC91C11-8CF2-4C97-8ECA-BFAE7C01AAB0}" type="par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5146D676-2E40-4C2D-86E8-A537076F5D77}" type="sib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922CB539-359B-4A09-8BA3-6777ED9C987E}">
      <dgm:prSet phldrT="[文本]"/>
      <dgm:spPr/>
      <dgm:t>
        <a:bodyPr/>
        <a:lstStyle/>
        <a:p>
          <a:r>
            <a:rPr lang="zh-CN" altLang="en-US" dirty="0"/>
            <a:t>二、代码演示</a:t>
          </a:r>
        </a:p>
      </dgm:t>
    </dgm:pt>
    <dgm:pt modelId="{21EFEE17-ED17-48F3-AE42-89D5654A051D}" type="par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15772A7A-9A12-415E-A659-0DB3D13203EB}" type="sib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CED88271-C752-45E2-97A0-7C2DFE9AFA13}">
      <dgm:prSet phldrT="[文本]"/>
      <dgm:spPr/>
      <dgm:t>
        <a:bodyPr/>
        <a:lstStyle/>
        <a:p>
          <a:r>
            <a:rPr lang="zh-CN" altLang="en-US" dirty="0"/>
            <a:t>三、框架原理</a:t>
          </a:r>
          <a:endParaRPr lang="en-US" altLang="zh-CN" dirty="0"/>
        </a:p>
      </dgm:t>
    </dgm:pt>
    <dgm:pt modelId="{011B9A19-8ED5-4609-A394-E5C27943072E}" type="par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284B256D-E039-4FC5-97AE-F9C26A21B5BB}" type="sib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0B97628F-6291-46C9-AC03-C6F5ADA367F6}">
      <dgm:prSet phldrT="[文本]"/>
      <dgm:spPr/>
      <dgm:t>
        <a:bodyPr/>
        <a:lstStyle/>
        <a:p>
          <a:r>
            <a:rPr lang="zh-CN" altLang="en-US" dirty="0"/>
            <a:t>四、源码解读</a:t>
          </a:r>
          <a:endParaRPr lang="en-US" altLang="zh-CN" dirty="0"/>
        </a:p>
      </dgm:t>
    </dgm:pt>
    <dgm:pt modelId="{5BDAFC43-5274-4033-AC2B-FAAFCDF247F3}" type="par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C9BE1E59-A64E-435F-A331-89F7B5F857D2}" type="sib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84F3F111-872E-48A4-81D6-FE0FDE30996C}" type="pres">
      <dgm:prSet presAssocID="{810D1DEE-7E1E-4825-B3DD-9B522DDE44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851678-BB55-48C0-BA42-38EFAC29F6C0}" type="pres">
      <dgm:prSet presAssocID="{82A79A04-6D46-413E-8CAD-0407D98D55F3}" presName="parentLin" presStyleCnt="0"/>
      <dgm:spPr/>
    </dgm:pt>
    <dgm:pt modelId="{7B5A6383-AA44-4CFB-A025-99C3D0189853}" type="pres">
      <dgm:prSet presAssocID="{82A79A04-6D46-413E-8CAD-0407D98D55F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AE39C81-4A45-4E40-B8E7-8E8C8A81B5F1}" type="pres">
      <dgm:prSet presAssocID="{82A79A04-6D46-413E-8CAD-0407D98D55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9D7A4-46F2-4B65-B8AD-71F611C70E6F}" type="pres">
      <dgm:prSet presAssocID="{82A79A04-6D46-413E-8CAD-0407D98D55F3}" presName="negativeSpace" presStyleCnt="0"/>
      <dgm:spPr/>
    </dgm:pt>
    <dgm:pt modelId="{8C01F68B-20DD-457F-ADBE-1E8D84910012}" type="pres">
      <dgm:prSet presAssocID="{82A79A04-6D46-413E-8CAD-0407D98D55F3}" presName="childText" presStyleLbl="conFgAcc1" presStyleIdx="0" presStyleCnt="4">
        <dgm:presLayoutVars>
          <dgm:bulletEnabled val="1"/>
        </dgm:presLayoutVars>
      </dgm:prSet>
      <dgm:spPr/>
    </dgm:pt>
    <dgm:pt modelId="{FF817E4B-4C33-40C9-B330-B6B6865B5D06}" type="pres">
      <dgm:prSet presAssocID="{5146D676-2E40-4C2D-86E8-A537076F5D77}" presName="spaceBetweenRectangles" presStyleCnt="0"/>
      <dgm:spPr/>
    </dgm:pt>
    <dgm:pt modelId="{0DC82073-92AD-4571-B05E-5B704BB5276A}" type="pres">
      <dgm:prSet presAssocID="{922CB539-359B-4A09-8BA3-6777ED9C987E}" presName="parentLin" presStyleCnt="0"/>
      <dgm:spPr/>
    </dgm:pt>
    <dgm:pt modelId="{571C2D84-F6B9-4BFB-AC2B-F223BD39D9F4}" type="pres">
      <dgm:prSet presAssocID="{922CB539-359B-4A09-8BA3-6777ED9C987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B0B4742-35E3-4B1E-AA5B-AC1BE695E313}" type="pres">
      <dgm:prSet presAssocID="{922CB539-359B-4A09-8BA3-6777ED9C98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CF20F-A0EF-4A8E-A109-FD6D03D5AC7C}" type="pres">
      <dgm:prSet presAssocID="{922CB539-359B-4A09-8BA3-6777ED9C987E}" presName="negativeSpace" presStyleCnt="0"/>
      <dgm:spPr/>
    </dgm:pt>
    <dgm:pt modelId="{7CD2E008-D3F5-455B-8EAB-996FAC3A1F8D}" type="pres">
      <dgm:prSet presAssocID="{922CB539-359B-4A09-8BA3-6777ED9C987E}" presName="childText" presStyleLbl="conFgAcc1" presStyleIdx="1" presStyleCnt="4">
        <dgm:presLayoutVars>
          <dgm:bulletEnabled val="1"/>
        </dgm:presLayoutVars>
      </dgm:prSet>
      <dgm:spPr/>
    </dgm:pt>
    <dgm:pt modelId="{8BAEB383-DB7F-4E21-AD69-B0BD88CCC958}" type="pres">
      <dgm:prSet presAssocID="{15772A7A-9A12-415E-A659-0DB3D13203EB}" presName="spaceBetweenRectangles" presStyleCnt="0"/>
      <dgm:spPr/>
    </dgm:pt>
    <dgm:pt modelId="{9C6515B7-DC33-492E-BFCE-845C030FA68B}" type="pres">
      <dgm:prSet presAssocID="{CED88271-C752-45E2-97A0-7C2DFE9AFA13}" presName="parentLin" presStyleCnt="0"/>
      <dgm:spPr/>
    </dgm:pt>
    <dgm:pt modelId="{1D40D782-EBFC-4A33-AAF1-878C3A9E6889}" type="pres">
      <dgm:prSet presAssocID="{CED88271-C752-45E2-97A0-7C2DFE9AFA1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A2A8A19-E825-4953-92E5-3056A41183C5}" type="pres">
      <dgm:prSet presAssocID="{CED88271-C752-45E2-97A0-7C2DFE9AFA1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89E36-02B4-4A6F-8955-25AF308ED3A9}" type="pres">
      <dgm:prSet presAssocID="{CED88271-C752-45E2-97A0-7C2DFE9AFA13}" presName="negativeSpace" presStyleCnt="0"/>
      <dgm:spPr/>
    </dgm:pt>
    <dgm:pt modelId="{D8B784EC-500D-40E5-844A-CCD08C7424BD}" type="pres">
      <dgm:prSet presAssocID="{CED88271-C752-45E2-97A0-7C2DFE9AFA13}" presName="childText" presStyleLbl="conFgAcc1" presStyleIdx="2" presStyleCnt="4">
        <dgm:presLayoutVars>
          <dgm:bulletEnabled val="1"/>
        </dgm:presLayoutVars>
      </dgm:prSet>
      <dgm:spPr/>
    </dgm:pt>
    <dgm:pt modelId="{3BE623CA-AC73-42CD-AF37-EF393974239D}" type="pres">
      <dgm:prSet presAssocID="{284B256D-E039-4FC5-97AE-F9C26A21B5BB}" presName="spaceBetweenRectangles" presStyleCnt="0"/>
      <dgm:spPr/>
    </dgm:pt>
    <dgm:pt modelId="{26F379FD-E6DE-4998-83F9-CACCD5B509D4}" type="pres">
      <dgm:prSet presAssocID="{0B97628F-6291-46C9-AC03-C6F5ADA367F6}" presName="parentLin" presStyleCnt="0"/>
      <dgm:spPr/>
    </dgm:pt>
    <dgm:pt modelId="{C012A5F2-C128-41E4-8507-6B0B3613CF11}" type="pres">
      <dgm:prSet presAssocID="{0B97628F-6291-46C9-AC03-C6F5ADA367F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7D92091-3B8F-4277-83DD-96B3F9D29F6E}" type="pres">
      <dgm:prSet presAssocID="{0B97628F-6291-46C9-AC03-C6F5ADA367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33FA9-8F97-4643-978F-4DD92D4C8833}" type="pres">
      <dgm:prSet presAssocID="{0B97628F-6291-46C9-AC03-C6F5ADA367F6}" presName="negativeSpace" presStyleCnt="0"/>
      <dgm:spPr/>
    </dgm:pt>
    <dgm:pt modelId="{2FCEBA2E-ABC1-4559-B7BE-4B0FD17CB8D2}" type="pres">
      <dgm:prSet presAssocID="{0B97628F-6291-46C9-AC03-C6F5ADA367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7C5C4E-F4A7-459F-8FA8-67D7A86C1823}" srcId="{810D1DEE-7E1E-4825-B3DD-9B522DDE44CA}" destId="{82A79A04-6D46-413E-8CAD-0407D98D55F3}" srcOrd="0" destOrd="0" parTransId="{EFC91C11-8CF2-4C97-8ECA-BFAE7C01AAB0}" sibTransId="{5146D676-2E40-4C2D-86E8-A537076F5D77}"/>
    <dgm:cxn modelId="{CEE09595-2CE0-4BDC-B119-EE132D7FB62F}" type="presOf" srcId="{922CB539-359B-4A09-8BA3-6777ED9C987E}" destId="{571C2D84-F6B9-4BFB-AC2B-F223BD39D9F4}" srcOrd="0" destOrd="0" presId="urn:microsoft.com/office/officeart/2005/8/layout/list1"/>
    <dgm:cxn modelId="{E70DD39D-7A2F-4608-9498-F975D8412C9F}" srcId="{810D1DEE-7E1E-4825-B3DD-9B522DDE44CA}" destId="{CED88271-C752-45E2-97A0-7C2DFE9AFA13}" srcOrd="2" destOrd="0" parTransId="{011B9A19-8ED5-4609-A394-E5C27943072E}" sibTransId="{284B256D-E039-4FC5-97AE-F9C26A21B5BB}"/>
    <dgm:cxn modelId="{528D2D90-F7C4-42C1-A34A-C85264F3E7A7}" type="presOf" srcId="{82A79A04-6D46-413E-8CAD-0407D98D55F3}" destId="{7B5A6383-AA44-4CFB-A025-99C3D0189853}" srcOrd="0" destOrd="0" presId="urn:microsoft.com/office/officeart/2005/8/layout/list1"/>
    <dgm:cxn modelId="{71BBA138-E1B4-47AC-8E55-5A1074D25595}" type="presOf" srcId="{CED88271-C752-45E2-97A0-7C2DFE9AFA13}" destId="{BA2A8A19-E825-4953-92E5-3056A41183C5}" srcOrd="1" destOrd="0" presId="urn:microsoft.com/office/officeart/2005/8/layout/list1"/>
    <dgm:cxn modelId="{1995B319-0A36-43C0-B6C7-203A7EE73F4F}" type="presOf" srcId="{82A79A04-6D46-413E-8CAD-0407D98D55F3}" destId="{1AE39C81-4A45-4E40-B8E7-8E8C8A81B5F1}" srcOrd="1" destOrd="0" presId="urn:microsoft.com/office/officeart/2005/8/layout/list1"/>
    <dgm:cxn modelId="{9BBF3891-DC83-44D6-A2A6-0E1197B51DA4}" type="presOf" srcId="{0B97628F-6291-46C9-AC03-C6F5ADA367F6}" destId="{47D92091-3B8F-4277-83DD-96B3F9D29F6E}" srcOrd="1" destOrd="0" presId="urn:microsoft.com/office/officeart/2005/8/layout/list1"/>
    <dgm:cxn modelId="{BB272573-A2CC-4377-B5E8-C34F9CCE25DC}" type="presOf" srcId="{922CB539-359B-4A09-8BA3-6777ED9C987E}" destId="{0B0B4742-35E3-4B1E-AA5B-AC1BE695E313}" srcOrd="1" destOrd="0" presId="urn:microsoft.com/office/officeart/2005/8/layout/list1"/>
    <dgm:cxn modelId="{5C40E8CD-7ACC-436F-8484-A25A7A8DE52D}" srcId="{810D1DEE-7E1E-4825-B3DD-9B522DDE44CA}" destId="{0B97628F-6291-46C9-AC03-C6F5ADA367F6}" srcOrd="3" destOrd="0" parTransId="{5BDAFC43-5274-4033-AC2B-FAAFCDF247F3}" sibTransId="{C9BE1E59-A64E-435F-A331-89F7B5F857D2}"/>
    <dgm:cxn modelId="{FA67E20C-D349-41AD-B533-ABB7D4BA504C}" srcId="{810D1DEE-7E1E-4825-B3DD-9B522DDE44CA}" destId="{922CB539-359B-4A09-8BA3-6777ED9C987E}" srcOrd="1" destOrd="0" parTransId="{21EFEE17-ED17-48F3-AE42-89D5654A051D}" sibTransId="{15772A7A-9A12-415E-A659-0DB3D13203EB}"/>
    <dgm:cxn modelId="{035FED45-DD3B-4C1A-A88E-655A8B38853C}" type="presOf" srcId="{810D1DEE-7E1E-4825-B3DD-9B522DDE44CA}" destId="{84F3F111-872E-48A4-81D6-FE0FDE30996C}" srcOrd="0" destOrd="0" presId="urn:microsoft.com/office/officeart/2005/8/layout/list1"/>
    <dgm:cxn modelId="{02F71BC4-CBD0-4DA7-9C8D-DFAF929EE7B2}" type="presOf" srcId="{0B97628F-6291-46C9-AC03-C6F5ADA367F6}" destId="{C012A5F2-C128-41E4-8507-6B0B3613CF11}" srcOrd="0" destOrd="0" presId="urn:microsoft.com/office/officeart/2005/8/layout/list1"/>
    <dgm:cxn modelId="{C11DF2E8-A585-4D83-BBF9-9F21DC288BAD}" type="presOf" srcId="{CED88271-C752-45E2-97A0-7C2DFE9AFA13}" destId="{1D40D782-EBFC-4A33-AAF1-878C3A9E6889}" srcOrd="0" destOrd="0" presId="urn:microsoft.com/office/officeart/2005/8/layout/list1"/>
    <dgm:cxn modelId="{65999D52-3D40-4AD6-BCB3-CF79A9CDEE2F}" type="presParOf" srcId="{84F3F111-872E-48A4-81D6-FE0FDE30996C}" destId="{EA851678-BB55-48C0-BA42-38EFAC29F6C0}" srcOrd="0" destOrd="0" presId="urn:microsoft.com/office/officeart/2005/8/layout/list1"/>
    <dgm:cxn modelId="{E7E1183E-890B-45FC-A182-FC55187D48A5}" type="presParOf" srcId="{EA851678-BB55-48C0-BA42-38EFAC29F6C0}" destId="{7B5A6383-AA44-4CFB-A025-99C3D0189853}" srcOrd="0" destOrd="0" presId="urn:microsoft.com/office/officeart/2005/8/layout/list1"/>
    <dgm:cxn modelId="{CA6AB9EE-D310-427B-B597-A82B35421667}" type="presParOf" srcId="{EA851678-BB55-48C0-BA42-38EFAC29F6C0}" destId="{1AE39C81-4A45-4E40-B8E7-8E8C8A81B5F1}" srcOrd="1" destOrd="0" presId="urn:microsoft.com/office/officeart/2005/8/layout/list1"/>
    <dgm:cxn modelId="{AC7954DB-EFEA-4E45-B58B-605FF6805CF0}" type="presParOf" srcId="{84F3F111-872E-48A4-81D6-FE0FDE30996C}" destId="{CB19D7A4-46F2-4B65-B8AD-71F611C70E6F}" srcOrd="1" destOrd="0" presId="urn:microsoft.com/office/officeart/2005/8/layout/list1"/>
    <dgm:cxn modelId="{2A693BB7-19F4-4AE2-AA3A-5794C34A5D0E}" type="presParOf" srcId="{84F3F111-872E-48A4-81D6-FE0FDE30996C}" destId="{8C01F68B-20DD-457F-ADBE-1E8D84910012}" srcOrd="2" destOrd="0" presId="urn:microsoft.com/office/officeart/2005/8/layout/list1"/>
    <dgm:cxn modelId="{0D6E7694-D9CE-4525-BECD-40523C65B3CC}" type="presParOf" srcId="{84F3F111-872E-48A4-81D6-FE0FDE30996C}" destId="{FF817E4B-4C33-40C9-B330-B6B6865B5D06}" srcOrd="3" destOrd="0" presId="urn:microsoft.com/office/officeart/2005/8/layout/list1"/>
    <dgm:cxn modelId="{52FD0DEF-BE21-48C2-B070-676C6A4E6FAF}" type="presParOf" srcId="{84F3F111-872E-48A4-81D6-FE0FDE30996C}" destId="{0DC82073-92AD-4571-B05E-5B704BB5276A}" srcOrd="4" destOrd="0" presId="urn:microsoft.com/office/officeart/2005/8/layout/list1"/>
    <dgm:cxn modelId="{7795D84F-4B62-4598-828B-FA5F654A87C7}" type="presParOf" srcId="{0DC82073-92AD-4571-B05E-5B704BB5276A}" destId="{571C2D84-F6B9-4BFB-AC2B-F223BD39D9F4}" srcOrd="0" destOrd="0" presId="urn:microsoft.com/office/officeart/2005/8/layout/list1"/>
    <dgm:cxn modelId="{3ADE5E44-98B9-4FD4-AFCA-6C6D1BA53EAA}" type="presParOf" srcId="{0DC82073-92AD-4571-B05E-5B704BB5276A}" destId="{0B0B4742-35E3-4B1E-AA5B-AC1BE695E313}" srcOrd="1" destOrd="0" presId="urn:microsoft.com/office/officeart/2005/8/layout/list1"/>
    <dgm:cxn modelId="{50C5751A-BE79-41E2-A194-F2EA0FD1FFD1}" type="presParOf" srcId="{84F3F111-872E-48A4-81D6-FE0FDE30996C}" destId="{10FCF20F-A0EF-4A8E-A109-FD6D03D5AC7C}" srcOrd="5" destOrd="0" presId="urn:microsoft.com/office/officeart/2005/8/layout/list1"/>
    <dgm:cxn modelId="{04676F45-9A38-4D7B-9674-8A67C894280E}" type="presParOf" srcId="{84F3F111-872E-48A4-81D6-FE0FDE30996C}" destId="{7CD2E008-D3F5-455B-8EAB-996FAC3A1F8D}" srcOrd="6" destOrd="0" presId="urn:microsoft.com/office/officeart/2005/8/layout/list1"/>
    <dgm:cxn modelId="{AD82D6AD-8CF7-40D3-8D24-2F36C23CFB56}" type="presParOf" srcId="{84F3F111-872E-48A4-81D6-FE0FDE30996C}" destId="{8BAEB383-DB7F-4E21-AD69-B0BD88CCC958}" srcOrd="7" destOrd="0" presId="urn:microsoft.com/office/officeart/2005/8/layout/list1"/>
    <dgm:cxn modelId="{963C40AD-B461-4BEC-A875-D1BDA6D6311B}" type="presParOf" srcId="{84F3F111-872E-48A4-81D6-FE0FDE30996C}" destId="{9C6515B7-DC33-492E-BFCE-845C030FA68B}" srcOrd="8" destOrd="0" presId="urn:microsoft.com/office/officeart/2005/8/layout/list1"/>
    <dgm:cxn modelId="{C7077B5A-825D-481E-98B4-B23E24B483A9}" type="presParOf" srcId="{9C6515B7-DC33-492E-BFCE-845C030FA68B}" destId="{1D40D782-EBFC-4A33-AAF1-878C3A9E6889}" srcOrd="0" destOrd="0" presId="urn:microsoft.com/office/officeart/2005/8/layout/list1"/>
    <dgm:cxn modelId="{056C19CB-6687-4235-B66F-4DF73B63606F}" type="presParOf" srcId="{9C6515B7-DC33-492E-BFCE-845C030FA68B}" destId="{BA2A8A19-E825-4953-92E5-3056A41183C5}" srcOrd="1" destOrd="0" presId="urn:microsoft.com/office/officeart/2005/8/layout/list1"/>
    <dgm:cxn modelId="{376123AA-152A-4157-AC1D-5EFBCAA03734}" type="presParOf" srcId="{84F3F111-872E-48A4-81D6-FE0FDE30996C}" destId="{2E589E36-02B4-4A6F-8955-25AF308ED3A9}" srcOrd="9" destOrd="0" presId="urn:microsoft.com/office/officeart/2005/8/layout/list1"/>
    <dgm:cxn modelId="{C7844F16-0AD1-468C-880E-450F661BA23B}" type="presParOf" srcId="{84F3F111-872E-48A4-81D6-FE0FDE30996C}" destId="{D8B784EC-500D-40E5-844A-CCD08C7424BD}" srcOrd="10" destOrd="0" presId="urn:microsoft.com/office/officeart/2005/8/layout/list1"/>
    <dgm:cxn modelId="{1FAF995F-6176-4BBC-8D8F-A9D1D9C097B7}" type="presParOf" srcId="{84F3F111-872E-48A4-81D6-FE0FDE30996C}" destId="{3BE623CA-AC73-42CD-AF37-EF393974239D}" srcOrd="11" destOrd="0" presId="urn:microsoft.com/office/officeart/2005/8/layout/list1"/>
    <dgm:cxn modelId="{6C451A11-6D74-4F07-B8F2-916500E056E5}" type="presParOf" srcId="{84F3F111-872E-48A4-81D6-FE0FDE30996C}" destId="{26F379FD-E6DE-4998-83F9-CACCD5B509D4}" srcOrd="12" destOrd="0" presId="urn:microsoft.com/office/officeart/2005/8/layout/list1"/>
    <dgm:cxn modelId="{57059136-F7A2-4425-A7AB-6F2ED3721C77}" type="presParOf" srcId="{26F379FD-E6DE-4998-83F9-CACCD5B509D4}" destId="{C012A5F2-C128-41E4-8507-6B0B3613CF11}" srcOrd="0" destOrd="0" presId="urn:microsoft.com/office/officeart/2005/8/layout/list1"/>
    <dgm:cxn modelId="{017337B9-C24C-4E24-904E-71401D566267}" type="presParOf" srcId="{26F379FD-E6DE-4998-83F9-CACCD5B509D4}" destId="{47D92091-3B8F-4277-83DD-96B3F9D29F6E}" srcOrd="1" destOrd="0" presId="urn:microsoft.com/office/officeart/2005/8/layout/list1"/>
    <dgm:cxn modelId="{661E0A35-03B1-406C-AE1E-DF13BAE444E9}" type="presParOf" srcId="{84F3F111-872E-48A4-81D6-FE0FDE30996C}" destId="{36B33FA9-8F97-4643-978F-4DD92D4C8833}" srcOrd="13" destOrd="0" presId="urn:microsoft.com/office/officeart/2005/8/layout/list1"/>
    <dgm:cxn modelId="{08900CB4-9D40-49F0-8456-8B750CFD9DCB}" type="presParOf" srcId="{84F3F111-872E-48A4-81D6-FE0FDE30996C}" destId="{2FCEBA2E-ABC1-4559-B7BE-4B0FD17CB8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0D1DEE-7E1E-4825-B3DD-9B522DDE44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79A04-6D46-413E-8CAD-0407D98D55F3}">
      <dgm:prSet phldrT="[文本]"/>
      <dgm:spPr/>
      <dgm:t>
        <a:bodyPr/>
        <a:lstStyle/>
        <a:p>
          <a:r>
            <a:rPr lang="zh-CN" altLang="en-US" dirty="0"/>
            <a:t>一、基本概念</a:t>
          </a:r>
        </a:p>
      </dgm:t>
    </dgm:pt>
    <dgm:pt modelId="{EFC91C11-8CF2-4C97-8ECA-BFAE7C01AAB0}" type="par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5146D676-2E40-4C2D-86E8-A537076F5D77}" type="sib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922CB539-359B-4A09-8BA3-6777ED9C987E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二、代码演示</a:t>
          </a:r>
        </a:p>
      </dgm:t>
    </dgm:pt>
    <dgm:pt modelId="{21EFEE17-ED17-48F3-AE42-89D5654A051D}" type="par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15772A7A-9A12-415E-A659-0DB3D13203EB}" type="sib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CED88271-C752-45E2-97A0-7C2DFE9AFA13}">
      <dgm:prSet phldrT="[文本]"/>
      <dgm:spPr/>
      <dgm:t>
        <a:bodyPr/>
        <a:lstStyle/>
        <a:p>
          <a:r>
            <a:rPr lang="zh-CN" altLang="en-US" dirty="0"/>
            <a:t>三、框架原理</a:t>
          </a:r>
          <a:endParaRPr lang="en-US" altLang="zh-CN" dirty="0"/>
        </a:p>
      </dgm:t>
    </dgm:pt>
    <dgm:pt modelId="{011B9A19-8ED5-4609-A394-E5C27943072E}" type="par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284B256D-E039-4FC5-97AE-F9C26A21B5BB}" type="sib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0B97628F-6291-46C9-AC03-C6F5ADA367F6}">
      <dgm:prSet phldrT="[文本]"/>
      <dgm:spPr/>
      <dgm:t>
        <a:bodyPr/>
        <a:lstStyle/>
        <a:p>
          <a:r>
            <a:rPr lang="zh-CN" altLang="en-US" dirty="0"/>
            <a:t>四、源码解读</a:t>
          </a:r>
          <a:endParaRPr lang="en-US" altLang="zh-CN" dirty="0"/>
        </a:p>
      </dgm:t>
    </dgm:pt>
    <dgm:pt modelId="{5BDAFC43-5274-4033-AC2B-FAAFCDF247F3}" type="par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C9BE1E59-A64E-435F-A331-89F7B5F857D2}" type="sib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84F3F111-872E-48A4-81D6-FE0FDE30996C}" type="pres">
      <dgm:prSet presAssocID="{810D1DEE-7E1E-4825-B3DD-9B522DDE44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851678-BB55-48C0-BA42-38EFAC29F6C0}" type="pres">
      <dgm:prSet presAssocID="{82A79A04-6D46-413E-8CAD-0407D98D55F3}" presName="parentLin" presStyleCnt="0"/>
      <dgm:spPr/>
    </dgm:pt>
    <dgm:pt modelId="{7B5A6383-AA44-4CFB-A025-99C3D0189853}" type="pres">
      <dgm:prSet presAssocID="{82A79A04-6D46-413E-8CAD-0407D98D55F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AE39C81-4A45-4E40-B8E7-8E8C8A81B5F1}" type="pres">
      <dgm:prSet presAssocID="{82A79A04-6D46-413E-8CAD-0407D98D55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9D7A4-46F2-4B65-B8AD-71F611C70E6F}" type="pres">
      <dgm:prSet presAssocID="{82A79A04-6D46-413E-8CAD-0407D98D55F3}" presName="negativeSpace" presStyleCnt="0"/>
      <dgm:spPr/>
    </dgm:pt>
    <dgm:pt modelId="{8C01F68B-20DD-457F-ADBE-1E8D84910012}" type="pres">
      <dgm:prSet presAssocID="{82A79A04-6D46-413E-8CAD-0407D98D55F3}" presName="childText" presStyleLbl="conFgAcc1" presStyleIdx="0" presStyleCnt="4">
        <dgm:presLayoutVars>
          <dgm:bulletEnabled val="1"/>
        </dgm:presLayoutVars>
      </dgm:prSet>
      <dgm:spPr/>
    </dgm:pt>
    <dgm:pt modelId="{FF817E4B-4C33-40C9-B330-B6B6865B5D06}" type="pres">
      <dgm:prSet presAssocID="{5146D676-2E40-4C2D-86E8-A537076F5D77}" presName="spaceBetweenRectangles" presStyleCnt="0"/>
      <dgm:spPr/>
    </dgm:pt>
    <dgm:pt modelId="{0DC82073-92AD-4571-B05E-5B704BB5276A}" type="pres">
      <dgm:prSet presAssocID="{922CB539-359B-4A09-8BA3-6777ED9C987E}" presName="parentLin" presStyleCnt="0"/>
      <dgm:spPr/>
    </dgm:pt>
    <dgm:pt modelId="{571C2D84-F6B9-4BFB-AC2B-F223BD39D9F4}" type="pres">
      <dgm:prSet presAssocID="{922CB539-359B-4A09-8BA3-6777ED9C987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B0B4742-35E3-4B1E-AA5B-AC1BE695E313}" type="pres">
      <dgm:prSet presAssocID="{922CB539-359B-4A09-8BA3-6777ED9C98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CF20F-A0EF-4A8E-A109-FD6D03D5AC7C}" type="pres">
      <dgm:prSet presAssocID="{922CB539-359B-4A09-8BA3-6777ED9C987E}" presName="negativeSpace" presStyleCnt="0"/>
      <dgm:spPr/>
    </dgm:pt>
    <dgm:pt modelId="{7CD2E008-D3F5-455B-8EAB-996FAC3A1F8D}" type="pres">
      <dgm:prSet presAssocID="{922CB539-359B-4A09-8BA3-6777ED9C987E}" presName="childText" presStyleLbl="conFgAcc1" presStyleIdx="1" presStyleCnt="4">
        <dgm:presLayoutVars>
          <dgm:bulletEnabled val="1"/>
        </dgm:presLayoutVars>
      </dgm:prSet>
      <dgm:spPr/>
    </dgm:pt>
    <dgm:pt modelId="{8BAEB383-DB7F-4E21-AD69-B0BD88CCC958}" type="pres">
      <dgm:prSet presAssocID="{15772A7A-9A12-415E-A659-0DB3D13203EB}" presName="spaceBetweenRectangles" presStyleCnt="0"/>
      <dgm:spPr/>
    </dgm:pt>
    <dgm:pt modelId="{9C6515B7-DC33-492E-BFCE-845C030FA68B}" type="pres">
      <dgm:prSet presAssocID="{CED88271-C752-45E2-97A0-7C2DFE9AFA13}" presName="parentLin" presStyleCnt="0"/>
      <dgm:spPr/>
    </dgm:pt>
    <dgm:pt modelId="{1D40D782-EBFC-4A33-AAF1-878C3A9E6889}" type="pres">
      <dgm:prSet presAssocID="{CED88271-C752-45E2-97A0-7C2DFE9AFA1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A2A8A19-E825-4953-92E5-3056A41183C5}" type="pres">
      <dgm:prSet presAssocID="{CED88271-C752-45E2-97A0-7C2DFE9AFA1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89E36-02B4-4A6F-8955-25AF308ED3A9}" type="pres">
      <dgm:prSet presAssocID="{CED88271-C752-45E2-97A0-7C2DFE9AFA13}" presName="negativeSpace" presStyleCnt="0"/>
      <dgm:spPr/>
    </dgm:pt>
    <dgm:pt modelId="{D8B784EC-500D-40E5-844A-CCD08C7424BD}" type="pres">
      <dgm:prSet presAssocID="{CED88271-C752-45E2-97A0-7C2DFE9AFA13}" presName="childText" presStyleLbl="conFgAcc1" presStyleIdx="2" presStyleCnt="4">
        <dgm:presLayoutVars>
          <dgm:bulletEnabled val="1"/>
        </dgm:presLayoutVars>
      </dgm:prSet>
      <dgm:spPr/>
    </dgm:pt>
    <dgm:pt modelId="{3BE623CA-AC73-42CD-AF37-EF393974239D}" type="pres">
      <dgm:prSet presAssocID="{284B256D-E039-4FC5-97AE-F9C26A21B5BB}" presName="spaceBetweenRectangles" presStyleCnt="0"/>
      <dgm:spPr/>
    </dgm:pt>
    <dgm:pt modelId="{26F379FD-E6DE-4998-83F9-CACCD5B509D4}" type="pres">
      <dgm:prSet presAssocID="{0B97628F-6291-46C9-AC03-C6F5ADA367F6}" presName="parentLin" presStyleCnt="0"/>
      <dgm:spPr/>
    </dgm:pt>
    <dgm:pt modelId="{C012A5F2-C128-41E4-8507-6B0B3613CF11}" type="pres">
      <dgm:prSet presAssocID="{0B97628F-6291-46C9-AC03-C6F5ADA367F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7D92091-3B8F-4277-83DD-96B3F9D29F6E}" type="pres">
      <dgm:prSet presAssocID="{0B97628F-6291-46C9-AC03-C6F5ADA367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33FA9-8F97-4643-978F-4DD92D4C8833}" type="pres">
      <dgm:prSet presAssocID="{0B97628F-6291-46C9-AC03-C6F5ADA367F6}" presName="negativeSpace" presStyleCnt="0"/>
      <dgm:spPr/>
    </dgm:pt>
    <dgm:pt modelId="{2FCEBA2E-ABC1-4559-B7BE-4B0FD17CB8D2}" type="pres">
      <dgm:prSet presAssocID="{0B97628F-6291-46C9-AC03-C6F5ADA367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7C5C4E-F4A7-459F-8FA8-67D7A86C1823}" srcId="{810D1DEE-7E1E-4825-B3DD-9B522DDE44CA}" destId="{82A79A04-6D46-413E-8CAD-0407D98D55F3}" srcOrd="0" destOrd="0" parTransId="{EFC91C11-8CF2-4C97-8ECA-BFAE7C01AAB0}" sibTransId="{5146D676-2E40-4C2D-86E8-A537076F5D77}"/>
    <dgm:cxn modelId="{E70DD39D-7A2F-4608-9498-F975D8412C9F}" srcId="{810D1DEE-7E1E-4825-B3DD-9B522DDE44CA}" destId="{CED88271-C752-45E2-97A0-7C2DFE9AFA13}" srcOrd="2" destOrd="0" parTransId="{011B9A19-8ED5-4609-A394-E5C27943072E}" sibTransId="{284B256D-E039-4FC5-97AE-F9C26A21B5BB}"/>
    <dgm:cxn modelId="{75442D9F-BA07-4B70-8334-5B51F20515BC}" type="presOf" srcId="{922CB539-359B-4A09-8BA3-6777ED9C987E}" destId="{571C2D84-F6B9-4BFB-AC2B-F223BD39D9F4}" srcOrd="0" destOrd="0" presId="urn:microsoft.com/office/officeart/2005/8/layout/list1"/>
    <dgm:cxn modelId="{024F9D6D-4407-4B6E-83CB-5FEC39C9E88F}" type="presOf" srcId="{810D1DEE-7E1E-4825-B3DD-9B522DDE44CA}" destId="{84F3F111-872E-48A4-81D6-FE0FDE30996C}" srcOrd="0" destOrd="0" presId="urn:microsoft.com/office/officeart/2005/8/layout/list1"/>
    <dgm:cxn modelId="{1AFBF5B2-30BB-4E89-BB2A-5E87A4C16807}" type="presOf" srcId="{0B97628F-6291-46C9-AC03-C6F5ADA367F6}" destId="{47D92091-3B8F-4277-83DD-96B3F9D29F6E}" srcOrd="1" destOrd="0" presId="urn:microsoft.com/office/officeart/2005/8/layout/list1"/>
    <dgm:cxn modelId="{91A92BFC-AEF8-4CED-B328-1AC5992A0A31}" type="presOf" srcId="{CED88271-C752-45E2-97A0-7C2DFE9AFA13}" destId="{BA2A8A19-E825-4953-92E5-3056A41183C5}" srcOrd="1" destOrd="0" presId="urn:microsoft.com/office/officeart/2005/8/layout/list1"/>
    <dgm:cxn modelId="{259331B3-0F9B-4796-A209-E5A50A4976D7}" type="presOf" srcId="{922CB539-359B-4A09-8BA3-6777ED9C987E}" destId="{0B0B4742-35E3-4B1E-AA5B-AC1BE695E313}" srcOrd="1" destOrd="0" presId="urn:microsoft.com/office/officeart/2005/8/layout/list1"/>
    <dgm:cxn modelId="{BDA79159-A9A2-4D85-8F13-DDDD7A8A84A3}" type="presOf" srcId="{82A79A04-6D46-413E-8CAD-0407D98D55F3}" destId="{1AE39C81-4A45-4E40-B8E7-8E8C8A81B5F1}" srcOrd="1" destOrd="0" presId="urn:microsoft.com/office/officeart/2005/8/layout/list1"/>
    <dgm:cxn modelId="{5C40E8CD-7ACC-436F-8484-A25A7A8DE52D}" srcId="{810D1DEE-7E1E-4825-B3DD-9B522DDE44CA}" destId="{0B97628F-6291-46C9-AC03-C6F5ADA367F6}" srcOrd="3" destOrd="0" parTransId="{5BDAFC43-5274-4033-AC2B-FAAFCDF247F3}" sibTransId="{C9BE1E59-A64E-435F-A331-89F7B5F857D2}"/>
    <dgm:cxn modelId="{B5BC4101-8211-4C8B-AE1D-CC6D129DCD27}" type="presOf" srcId="{82A79A04-6D46-413E-8CAD-0407D98D55F3}" destId="{7B5A6383-AA44-4CFB-A025-99C3D0189853}" srcOrd="0" destOrd="0" presId="urn:microsoft.com/office/officeart/2005/8/layout/list1"/>
    <dgm:cxn modelId="{FA67E20C-D349-41AD-B533-ABB7D4BA504C}" srcId="{810D1DEE-7E1E-4825-B3DD-9B522DDE44CA}" destId="{922CB539-359B-4A09-8BA3-6777ED9C987E}" srcOrd="1" destOrd="0" parTransId="{21EFEE17-ED17-48F3-AE42-89D5654A051D}" sibTransId="{15772A7A-9A12-415E-A659-0DB3D13203EB}"/>
    <dgm:cxn modelId="{A18D8424-EA69-4BB2-B962-CCB252A60EF3}" type="presOf" srcId="{0B97628F-6291-46C9-AC03-C6F5ADA367F6}" destId="{C012A5F2-C128-41E4-8507-6B0B3613CF11}" srcOrd="0" destOrd="0" presId="urn:microsoft.com/office/officeart/2005/8/layout/list1"/>
    <dgm:cxn modelId="{AE0640F4-38E1-4550-815B-EE37107345BA}" type="presOf" srcId="{CED88271-C752-45E2-97A0-7C2DFE9AFA13}" destId="{1D40D782-EBFC-4A33-AAF1-878C3A9E6889}" srcOrd="0" destOrd="0" presId="urn:microsoft.com/office/officeart/2005/8/layout/list1"/>
    <dgm:cxn modelId="{8DBE1AE5-6ED8-4853-9617-B79DC5188373}" type="presParOf" srcId="{84F3F111-872E-48A4-81D6-FE0FDE30996C}" destId="{EA851678-BB55-48C0-BA42-38EFAC29F6C0}" srcOrd="0" destOrd="0" presId="urn:microsoft.com/office/officeart/2005/8/layout/list1"/>
    <dgm:cxn modelId="{7E0E6D15-84D2-4696-8BDA-487B21B884A2}" type="presParOf" srcId="{EA851678-BB55-48C0-BA42-38EFAC29F6C0}" destId="{7B5A6383-AA44-4CFB-A025-99C3D0189853}" srcOrd="0" destOrd="0" presId="urn:microsoft.com/office/officeart/2005/8/layout/list1"/>
    <dgm:cxn modelId="{C5EB12CB-3265-4C70-ADEE-690E0E90824F}" type="presParOf" srcId="{EA851678-BB55-48C0-BA42-38EFAC29F6C0}" destId="{1AE39C81-4A45-4E40-B8E7-8E8C8A81B5F1}" srcOrd="1" destOrd="0" presId="urn:microsoft.com/office/officeart/2005/8/layout/list1"/>
    <dgm:cxn modelId="{CEC1B824-2C5B-4E87-A7FB-0786E1FA1815}" type="presParOf" srcId="{84F3F111-872E-48A4-81D6-FE0FDE30996C}" destId="{CB19D7A4-46F2-4B65-B8AD-71F611C70E6F}" srcOrd="1" destOrd="0" presId="urn:microsoft.com/office/officeart/2005/8/layout/list1"/>
    <dgm:cxn modelId="{E346CC7A-B692-4CA5-96F5-96F9DDE75CCE}" type="presParOf" srcId="{84F3F111-872E-48A4-81D6-FE0FDE30996C}" destId="{8C01F68B-20DD-457F-ADBE-1E8D84910012}" srcOrd="2" destOrd="0" presId="urn:microsoft.com/office/officeart/2005/8/layout/list1"/>
    <dgm:cxn modelId="{9F04C0D5-C771-45B8-A3D6-FDF208B92AB8}" type="presParOf" srcId="{84F3F111-872E-48A4-81D6-FE0FDE30996C}" destId="{FF817E4B-4C33-40C9-B330-B6B6865B5D06}" srcOrd="3" destOrd="0" presId="urn:microsoft.com/office/officeart/2005/8/layout/list1"/>
    <dgm:cxn modelId="{497498AE-EE6E-4793-B01E-AFF8FF280E1D}" type="presParOf" srcId="{84F3F111-872E-48A4-81D6-FE0FDE30996C}" destId="{0DC82073-92AD-4571-B05E-5B704BB5276A}" srcOrd="4" destOrd="0" presId="urn:microsoft.com/office/officeart/2005/8/layout/list1"/>
    <dgm:cxn modelId="{4CD8A241-1874-4F42-8174-0BABE5E8E95B}" type="presParOf" srcId="{0DC82073-92AD-4571-B05E-5B704BB5276A}" destId="{571C2D84-F6B9-4BFB-AC2B-F223BD39D9F4}" srcOrd="0" destOrd="0" presId="urn:microsoft.com/office/officeart/2005/8/layout/list1"/>
    <dgm:cxn modelId="{E088E617-AD0B-442B-BBEB-D5E0078BCF4B}" type="presParOf" srcId="{0DC82073-92AD-4571-B05E-5B704BB5276A}" destId="{0B0B4742-35E3-4B1E-AA5B-AC1BE695E313}" srcOrd="1" destOrd="0" presId="urn:microsoft.com/office/officeart/2005/8/layout/list1"/>
    <dgm:cxn modelId="{8CB44C51-15BC-49A6-A6C6-22A494412CAA}" type="presParOf" srcId="{84F3F111-872E-48A4-81D6-FE0FDE30996C}" destId="{10FCF20F-A0EF-4A8E-A109-FD6D03D5AC7C}" srcOrd="5" destOrd="0" presId="urn:microsoft.com/office/officeart/2005/8/layout/list1"/>
    <dgm:cxn modelId="{FAE093F7-0B4C-4C38-822C-AF7EFB2B433F}" type="presParOf" srcId="{84F3F111-872E-48A4-81D6-FE0FDE30996C}" destId="{7CD2E008-D3F5-455B-8EAB-996FAC3A1F8D}" srcOrd="6" destOrd="0" presId="urn:microsoft.com/office/officeart/2005/8/layout/list1"/>
    <dgm:cxn modelId="{AB8862B3-2501-4D5C-85A7-CA9A58CBBC9B}" type="presParOf" srcId="{84F3F111-872E-48A4-81D6-FE0FDE30996C}" destId="{8BAEB383-DB7F-4E21-AD69-B0BD88CCC958}" srcOrd="7" destOrd="0" presId="urn:microsoft.com/office/officeart/2005/8/layout/list1"/>
    <dgm:cxn modelId="{4E312D61-C16F-4B04-953C-0EA2E34506DC}" type="presParOf" srcId="{84F3F111-872E-48A4-81D6-FE0FDE30996C}" destId="{9C6515B7-DC33-492E-BFCE-845C030FA68B}" srcOrd="8" destOrd="0" presId="urn:microsoft.com/office/officeart/2005/8/layout/list1"/>
    <dgm:cxn modelId="{831E23C1-8497-47C7-AE37-7692EEB57F66}" type="presParOf" srcId="{9C6515B7-DC33-492E-BFCE-845C030FA68B}" destId="{1D40D782-EBFC-4A33-AAF1-878C3A9E6889}" srcOrd="0" destOrd="0" presId="urn:microsoft.com/office/officeart/2005/8/layout/list1"/>
    <dgm:cxn modelId="{98881D35-8698-453A-BCFE-43DBA87F62D8}" type="presParOf" srcId="{9C6515B7-DC33-492E-BFCE-845C030FA68B}" destId="{BA2A8A19-E825-4953-92E5-3056A41183C5}" srcOrd="1" destOrd="0" presId="urn:microsoft.com/office/officeart/2005/8/layout/list1"/>
    <dgm:cxn modelId="{6BCC2FA4-4C7C-4AFC-A308-7C6E3D54B67C}" type="presParOf" srcId="{84F3F111-872E-48A4-81D6-FE0FDE30996C}" destId="{2E589E36-02B4-4A6F-8955-25AF308ED3A9}" srcOrd="9" destOrd="0" presId="urn:microsoft.com/office/officeart/2005/8/layout/list1"/>
    <dgm:cxn modelId="{3086B334-6911-41D4-A59C-69AD817C84F3}" type="presParOf" srcId="{84F3F111-872E-48A4-81D6-FE0FDE30996C}" destId="{D8B784EC-500D-40E5-844A-CCD08C7424BD}" srcOrd="10" destOrd="0" presId="urn:microsoft.com/office/officeart/2005/8/layout/list1"/>
    <dgm:cxn modelId="{1C6778F9-AFEF-4335-A6B8-3E5402A668D7}" type="presParOf" srcId="{84F3F111-872E-48A4-81D6-FE0FDE30996C}" destId="{3BE623CA-AC73-42CD-AF37-EF393974239D}" srcOrd="11" destOrd="0" presId="urn:microsoft.com/office/officeart/2005/8/layout/list1"/>
    <dgm:cxn modelId="{E5E299AE-40BA-4747-90A9-963FF5D462C4}" type="presParOf" srcId="{84F3F111-872E-48A4-81D6-FE0FDE30996C}" destId="{26F379FD-E6DE-4998-83F9-CACCD5B509D4}" srcOrd="12" destOrd="0" presId="urn:microsoft.com/office/officeart/2005/8/layout/list1"/>
    <dgm:cxn modelId="{CD9869F2-EFBB-42F7-AAC5-3E4BEEFC5B84}" type="presParOf" srcId="{26F379FD-E6DE-4998-83F9-CACCD5B509D4}" destId="{C012A5F2-C128-41E4-8507-6B0B3613CF11}" srcOrd="0" destOrd="0" presId="urn:microsoft.com/office/officeart/2005/8/layout/list1"/>
    <dgm:cxn modelId="{E0C4A3AC-9BFB-4CA0-B9B1-E7E77BF7A64F}" type="presParOf" srcId="{26F379FD-E6DE-4998-83F9-CACCD5B509D4}" destId="{47D92091-3B8F-4277-83DD-96B3F9D29F6E}" srcOrd="1" destOrd="0" presId="urn:microsoft.com/office/officeart/2005/8/layout/list1"/>
    <dgm:cxn modelId="{7AD465A8-86A4-46D8-B5E3-0B68B72E8DC9}" type="presParOf" srcId="{84F3F111-872E-48A4-81D6-FE0FDE30996C}" destId="{36B33FA9-8F97-4643-978F-4DD92D4C8833}" srcOrd="13" destOrd="0" presId="urn:microsoft.com/office/officeart/2005/8/layout/list1"/>
    <dgm:cxn modelId="{ACCA78B6-059D-44FB-85A1-0F60CC65C981}" type="presParOf" srcId="{84F3F111-872E-48A4-81D6-FE0FDE30996C}" destId="{2FCEBA2E-ABC1-4559-B7BE-4B0FD17CB8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0D1DEE-7E1E-4825-B3DD-9B522DDE44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A79A04-6D46-413E-8CAD-0407D98D55F3}">
      <dgm:prSet phldrT="[文本]"/>
      <dgm:spPr/>
      <dgm:t>
        <a:bodyPr/>
        <a:lstStyle/>
        <a:p>
          <a:r>
            <a:rPr lang="zh-CN" altLang="en-US" dirty="0"/>
            <a:t>一、基本概念</a:t>
          </a:r>
        </a:p>
      </dgm:t>
    </dgm:pt>
    <dgm:pt modelId="{EFC91C11-8CF2-4C97-8ECA-BFAE7C01AAB0}" type="par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5146D676-2E40-4C2D-86E8-A537076F5D77}" type="sibTrans" cxnId="{7C7C5C4E-F4A7-459F-8FA8-67D7A86C1823}">
      <dgm:prSet/>
      <dgm:spPr/>
      <dgm:t>
        <a:bodyPr/>
        <a:lstStyle/>
        <a:p>
          <a:endParaRPr lang="zh-CN" altLang="en-US"/>
        </a:p>
      </dgm:t>
    </dgm:pt>
    <dgm:pt modelId="{922CB539-359B-4A09-8BA3-6777ED9C987E}">
      <dgm:prSet phldrT="[文本]"/>
      <dgm:spPr/>
      <dgm:t>
        <a:bodyPr/>
        <a:lstStyle/>
        <a:p>
          <a:r>
            <a:rPr lang="zh-CN" altLang="en-US" dirty="0"/>
            <a:t>二、代码演示</a:t>
          </a:r>
        </a:p>
      </dgm:t>
    </dgm:pt>
    <dgm:pt modelId="{21EFEE17-ED17-48F3-AE42-89D5654A051D}" type="par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15772A7A-9A12-415E-A659-0DB3D13203EB}" type="sibTrans" cxnId="{FA67E20C-D349-41AD-B533-ABB7D4BA504C}">
      <dgm:prSet/>
      <dgm:spPr/>
      <dgm:t>
        <a:bodyPr/>
        <a:lstStyle/>
        <a:p>
          <a:endParaRPr lang="zh-CN" altLang="en-US"/>
        </a:p>
      </dgm:t>
    </dgm:pt>
    <dgm:pt modelId="{CED88271-C752-45E2-97A0-7C2DFE9AFA13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三、框架原理</a:t>
          </a:r>
          <a:endParaRPr lang="en-US" altLang="zh-CN" dirty="0"/>
        </a:p>
      </dgm:t>
    </dgm:pt>
    <dgm:pt modelId="{011B9A19-8ED5-4609-A394-E5C27943072E}" type="par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284B256D-E039-4FC5-97AE-F9C26A21B5BB}" type="sibTrans" cxnId="{E70DD39D-7A2F-4608-9498-F975D8412C9F}">
      <dgm:prSet/>
      <dgm:spPr/>
      <dgm:t>
        <a:bodyPr/>
        <a:lstStyle/>
        <a:p>
          <a:endParaRPr lang="zh-CN" altLang="en-US"/>
        </a:p>
      </dgm:t>
    </dgm:pt>
    <dgm:pt modelId="{0B97628F-6291-46C9-AC03-C6F5ADA367F6}">
      <dgm:prSet phldrT="[文本]"/>
      <dgm:spPr/>
      <dgm:t>
        <a:bodyPr/>
        <a:lstStyle/>
        <a:p>
          <a:r>
            <a:rPr lang="zh-CN" altLang="en-US" dirty="0"/>
            <a:t>四、源码解读</a:t>
          </a:r>
          <a:endParaRPr lang="en-US" altLang="zh-CN" dirty="0"/>
        </a:p>
      </dgm:t>
    </dgm:pt>
    <dgm:pt modelId="{5BDAFC43-5274-4033-AC2B-FAAFCDF247F3}" type="par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C9BE1E59-A64E-435F-A331-89F7B5F857D2}" type="sibTrans" cxnId="{5C40E8CD-7ACC-436F-8484-A25A7A8DE52D}">
      <dgm:prSet/>
      <dgm:spPr/>
      <dgm:t>
        <a:bodyPr/>
        <a:lstStyle/>
        <a:p>
          <a:endParaRPr lang="zh-CN" altLang="en-US"/>
        </a:p>
      </dgm:t>
    </dgm:pt>
    <dgm:pt modelId="{84F3F111-872E-48A4-81D6-FE0FDE30996C}" type="pres">
      <dgm:prSet presAssocID="{810D1DEE-7E1E-4825-B3DD-9B522DDE44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851678-BB55-48C0-BA42-38EFAC29F6C0}" type="pres">
      <dgm:prSet presAssocID="{82A79A04-6D46-413E-8CAD-0407D98D55F3}" presName="parentLin" presStyleCnt="0"/>
      <dgm:spPr/>
    </dgm:pt>
    <dgm:pt modelId="{7B5A6383-AA44-4CFB-A025-99C3D0189853}" type="pres">
      <dgm:prSet presAssocID="{82A79A04-6D46-413E-8CAD-0407D98D55F3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AE39C81-4A45-4E40-B8E7-8E8C8A81B5F1}" type="pres">
      <dgm:prSet presAssocID="{82A79A04-6D46-413E-8CAD-0407D98D55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9D7A4-46F2-4B65-B8AD-71F611C70E6F}" type="pres">
      <dgm:prSet presAssocID="{82A79A04-6D46-413E-8CAD-0407D98D55F3}" presName="negativeSpace" presStyleCnt="0"/>
      <dgm:spPr/>
    </dgm:pt>
    <dgm:pt modelId="{8C01F68B-20DD-457F-ADBE-1E8D84910012}" type="pres">
      <dgm:prSet presAssocID="{82A79A04-6D46-413E-8CAD-0407D98D55F3}" presName="childText" presStyleLbl="conFgAcc1" presStyleIdx="0" presStyleCnt="4">
        <dgm:presLayoutVars>
          <dgm:bulletEnabled val="1"/>
        </dgm:presLayoutVars>
      </dgm:prSet>
      <dgm:spPr/>
    </dgm:pt>
    <dgm:pt modelId="{FF817E4B-4C33-40C9-B330-B6B6865B5D06}" type="pres">
      <dgm:prSet presAssocID="{5146D676-2E40-4C2D-86E8-A537076F5D77}" presName="spaceBetweenRectangles" presStyleCnt="0"/>
      <dgm:spPr/>
    </dgm:pt>
    <dgm:pt modelId="{0DC82073-92AD-4571-B05E-5B704BB5276A}" type="pres">
      <dgm:prSet presAssocID="{922CB539-359B-4A09-8BA3-6777ED9C987E}" presName="parentLin" presStyleCnt="0"/>
      <dgm:spPr/>
    </dgm:pt>
    <dgm:pt modelId="{571C2D84-F6B9-4BFB-AC2B-F223BD39D9F4}" type="pres">
      <dgm:prSet presAssocID="{922CB539-359B-4A09-8BA3-6777ED9C987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B0B4742-35E3-4B1E-AA5B-AC1BE695E313}" type="pres">
      <dgm:prSet presAssocID="{922CB539-359B-4A09-8BA3-6777ED9C987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FCF20F-A0EF-4A8E-A109-FD6D03D5AC7C}" type="pres">
      <dgm:prSet presAssocID="{922CB539-359B-4A09-8BA3-6777ED9C987E}" presName="negativeSpace" presStyleCnt="0"/>
      <dgm:spPr/>
    </dgm:pt>
    <dgm:pt modelId="{7CD2E008-D3F5-455B-8EAB-996FAC3A1F8D}" type="pres">
      <dgm:prSet presAssocID="{922CB539-359B-4A09-8BA3-6777ED9C987E}" presName="childText" presStyleLbl="conFgAcc1" presStyleIdx="1" presStyleCnt="4">
        <dgm:presLayoutVars>
          <dgm:bulletEnabled val="1"/>
        </dgm:presLayoutVars>
      </dgm:prSet>
      <dgm:spPr/>
    </dgm:pt>
    <dgm:pt modelId="{8BAEB383-DB7F-4E21-AD69-B0BD88CCC958}" type="pres">
      <dgm:prSet presAssocID="{15772A7A-9A12-415E-A659-0DB3D13203EB}" presName="spaceBetweenRectangles" presStyleCnt="0"/>
      <dgm:spPr/>
    </dgm:pt>
    <dgm:pt modelId="{9C6515B7-DC33-492E-BFCE-845C030FA68B}" type="pres">
      <dgm:prSet presAssocID="{CED88271-C752-45E2-97A0-7C2DFE9AFA13}" presName="parentLin" presStyleCnt="0"/>
      <dgm:spPr/>
    </dgm:pt>
    <dgm:pt modelId="{1D40D782-EBFC-4A33-AAF1-878C3A9E6889}" type="pres">
      <dgm:prSet presAssocID="{CED88271-C752-45E2-97A0-7C2DFE9AFA1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A2A8A19-E825-4953-92E5-3056A41183C5}" type="pres">
      <dgm:prSet presAssocID="{CED88271-C752-45E2-97A0-7C2DFE9AFA1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89E36-02B4-4A6F-8955-25AF308ED3A9}" type="pres">
      <dgm:prSet presAssocID="{CED88271-C752-45E2-97A0-7C2DFE9AFA13}" presName="negativeSpace" presStyleCnt="0"/>
      <dgm:spPr/>
    </dgm:pt>
    <dgm:pt modelId="{D8B784EC-500D-40E5-844A-CCD08C7424BD}" type="pres">
      <dgm:prSet presAssocID="{CED88271-C752-45E2-97A0-7C2DFE9AFA13}" presName="childText" presStyleLbl="conFgAcc1" presStyleIdx="2" presStyleCnt="4">
        <dgm:presLayoutVars>
          <dgm:bulletEnabled val="1"/>
        </dgm:presLayoutVars>
      </dgm:prSet>
      <dgm:spPr/>
    </dgm:pt>
    <dgm:pt modelId="{3BE623CA-AC73-42CD-AF37-EF393974239D}" type="pres">
      <dgm:prSet presAssocID="{284B256D-E039-4FC5-97AE-F9C26A21B5BB}" presName="spaceBetweenRectangles" presStyleCnt="0"/>
      <dgm:spPr/>
    </dgm:pt>
    <dgm:pt modelId="{26F379FD-E6DE-4998-83F9-CACCD5B509D4}" type="pres">
      <dgm:prSet presAssocID="{0B97628F-6291-46C9-AC03-C6F5ADA367F6}" presName="parentLin" presStyleCnt="0"/>
      <dgm:spPr/>
    </dgm:pt>
    <dgm:pt modelId="{C012A5F2-C128-41E4-8507-6B0B3613CF11}" type="pres">
      <dgm:prSet presAssocID="{0B97628F-6291-46C9-AC03-C6F5ADA367F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7D92091-3B8F-4277-83DD-96B3F9D29F6E}" type="pres">
      <dgm:prSet presAssocID="{0B97628F-6291-46C9-AC03-C6F5ADA367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33FA9-8F97-4643-978F-4DD92D4C8833}" type="pres">
      <dgm:prSet presAssocID="{0B97628F-6291-46C9-AC03-C6F5ADA367F6}" presName="negativeSpace" presStyleCnt="0"/>
      <dgm:spPr/>
    </dgm:pt>
    <dgm:pt modelId="{2FCEBA2E-ABC1-4559-B7BE-4B0FD17CB8D2}" type="pres">
      <dgm:prSet presAssocID="{0B97628F-6291-46C9-AC03-C6F5ADA367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7C5C4E-F4A7-459F-8FA8-67D7A86C1823}" srcId="{810D1DEE-7E1E-4825-B3DD-9B522DDE44CA}" destId="{82A79A04-6D46-413E-8CAD-0407D98D55F3}" srcOrd="0" destOrd="0" parTransId="{EFC91C11-8CF2-4C97-8ECA-BFAE7C01AAB0}" sibTransId="{5146D676-2E40-4C2D-86E8-A537076F5D77}"/>
    <dgm:cxn modelId="{E70DD39D-7A2F-4608-9498-F975D8412C9F}" srcId="{810D1DEE-7E1E-4825-B3DD-9B522DDE44CA}" destId="{CED88271-C752-45E2-97A0-7C2DFE9AFA13}" srcOrd="2" destOrd="0" parTransId="{011B9A19-8ED5-4609-A394-E5C27943072E}" sibTransId="{284B256D-E039-4FC5-97AE-F9C26A21B5BB}"/>
    <dgm:cxn modelId="{75442D9F-BA07-4B70-8334-5B51F20515BC}" type="presOf" srcId="{922CB539-359B-4A09-8BA3-6777ED9C987E}" destId="{571C2D84-F6B9-4BFB-AC2B-F223BD39D9F4}" srcOrd="0" destOrd="0" presId="urn:microsoft.com/office/officeart/2005/8/layout/list1"/>
    <dgm:cxn modelId="{024F9D6D-4407-4B6E-83CB-5FEC39C9E88F}" type="presOf" srcId="{810D1DEE-7E1E-4825-B3DD-9B522DDE44CA}" destId="{84F3F111-872E-48A4-81D6-FE0FDE30996C}" srcOrd="0" destOrd="0" presId="urn:microsoft.com/office/officeart/2005/8/layout/list1"/>
    <dgm:cxn modelId="{1AFBF5B2-30BB-4E89-BB2A-5E87A4C16807}" type="presOf" srcId="{0B97628F-6291-46C9-AC03-C6F5ADA367F6}" destId="{47D92091-3B8F-4277-83DD-96B3F9D29F6E}" srcOrd="1" destOrd="0" presId="urn:microsoft.com/office/officeart/2005/8/layout/list1"/>
    <dgm:cxn modelId="{91A92BFC-AEF8-4CED-B328-1AC5992A0A31}" type="presOf" srcId="{CED88271-C752-45E2-97A0-7C2DFE9AFA13}" destId="{BA2A8A19-E825-4953-92E5-3056A41183C5}" srcOrd="1" destOrd="0" presId="urn:microsoft.com/office/officeart/2005/8/layout/list1"/>
    <dgm:cxn modelId="{259331B3-0F9B-4796-A209-E5A50A4976D7}" type="presOf" srcId="{922CB539-359B-4A09-8BA3-6777ED9C987E}" destId="{0B0B4742-35E3-4B1E-AA5B-AC1BE695E313}" srcOrd="1" destOrd="0" presId="urn:microsoft.com/office/officeart/2005/8/layout/list1"/>
    <dgm:cxn modelId="{BDA79159-A9A2-4D85-8F13-DDDD7A8A84A3}" type="presOf" srcId="{82A79A04-6D46-413E-8CAD-0407D98D55F3}" destId="{1AE39C81-4A45-4E40-B8E7-8E8C8A81B5F1}" srcOrd="1" destOrd="0" presId="urn:microsoft.com/office/officeart/2005/8/layout/list1"/>
    <dgm:cxn modelId="{5C40E8CD-7ACC-436F-8484-A25A7A8DE52D}" srcId="{810D1DEE-7E1E-4825-B3DD-9B522DDE44CA}" destId="{0B97628F-6291-46C9-AC03-C6F5ADA367F6}" srcOrd="3" destOrd="0" parTransId="{5BDAFC43-5274-4033-AC2B-FAAFCDF247F3}" sibTransId="{C9BE1E59-A64E-435F-A331-89F7B5F857D2}"/>
    <dgm:cxn modelId="{B5BC4101-8211-4C8B-AE1D-CC6D129DCD27}" type="presOf" srcId="{82A79A04-6D46-413E-8CAD-0407D98D55F3}" destId="{7B5A6383-AA44-4CFB-A025-99C3D0189853}" srcOrd="0" destOrd="0" presId="urn:microsoft.com/office/officeart/2005/8/layout/list1"/>
    <dgm:cxn modelId="{FA67E20C-D349-41AD-B533-ABB7D4BA504C}" srcId="{810D1DEE-7E1E-4825-B3DD-9B522DDE44CA}" destId="{922CB539-359B-4A09-8BA3-6777ED9C987E}" srcOrd="1" destOrd="0" parTransId="{21EFEE17-ED17-48F3-AE42-89D5654A051D}" sibTransId="{15772A7A-9A12-415E-A659-0DB3D13203EB}"/>
    <dgm:cxn modelId="{A18D8424-EA69-4BB2-B962-CCB252A60EF3}" type="presOf" srcId="{0B97628F-6291-46C9-AC03-C6F5ADA367F6}" destId="{C012A5F2-C128-41E4-8507-6B0B3613CF11}" srcOrd="0" destOrd="0" presId="urn:microsoft.com/office/officeart/2005/8/layout/list1"/>
    <dgm:cxn modelId="{AE0640F4-38E1-4550-815B-EE37107345BA}" type="presOf" srcId="{CED88271-C752-45E2-97A0-7C2DFE9AFA13}" destId="{1D40D782-EBFC-4A33-AAF1-878C3A9E6889}" srcOrd="0" destOrd="0" presId="urn:microsoft.com/office/officeart/2005/8/layout/list1"/>
    <dgm:cxn modelId="{8DBE1AE5-6ED8-4853-9617-B79DC5188373}" type="presParOf" srcId="{84F3F111-872E-48A4-81D6-FE0FDE30996C}" destId="{EA851678-BB55-48C0-BA42-38EFAC29F6C0}" srcOrd="0" destOrd="0" presId="urn:microsoft.com/office/officeart/2005/8/layout/list1"/>
    <dgm:cxn modelId="{7E0E6D15-84D2-4696-8BDA-487B21B884A2}" type="presParOf" srcId="{EA851678-BB55-48C0-BA42-38EFAC29F6C0}" destId="{7B5A6383-AA44-4CFB-A025-99C3D0189853}" srcOrd="0" destOrd="0" presId="urn:microsoft.com/office/officeart/2005/8/layout/list1"/>
    <dgm:cxn modelId="{C5EB12CB-3265-4C70-ADEE-690E0E90824F}" type="presParOf" srcId="{EA851678-BB55-48C0-BA42-38EFAC29F6C0}" destId="{1AE39C81-4A45-4E40-B8E7-8E8C8A81B5F1}" srcOrd="1" destOrd="0" presId="urn:microsoft.com/office/officeart/2005/8/layout/list1"/>
    <dgm:cxn modelId="{CEC1B824-2C5B-4E87-A7FB-0786E1FA1815}" type="presParOf" srcId="{84F3F111-872E-48A4-81D6-FE0FDE30996C}" destId="{CB19D7A4-46F2-4B65-B8AD-71F611C70E6F}" srcOrd="1" destOrd="0" presId="urn:microsoft.com/office/officeart/2005/8/layout/list1"/>
    <dgm:cxn modelId="{E346CC7A-B692-4CA5-96F5-96F9DDE75CCE}" type="presParOf" srcId="{84F3F111-872E-48A4-81D6-FE0FDE30996C}" destId="{8C01F68B-20DD-457F-ADBE-1E8D84910012}" srcOrd="2" destOrd="0" presId="urn:microsoft.com/office/officeart/2005/8/layout/list1"/>
    <dgm:cxn modelId="{9F04C0D5-C771-45B8-A3D6-FDF208B92AB8}" type="presParOf" srcId="{84F3F111-872E-48A4-81D6-FE0FDE30996C}" destId="{FF817E4B-4C33-40C9-B330-B6B6865B5D06}" srcOrd="3" destOrd="0" presId="urn:microsoft.com/office/officeart/2005/8/layout/list1"/>
    <dgm:cxn modelId="{497498AE-EE6E-4793-B01E-AFF8FF280E1D}" type="presParOf" srcId="{84F3F111-872E-48A4-81D6-FE0FDE30996C}" destId="{0DC82073-92AD-4571-B05E-5B704BB5276A}" srcOrd="4" destOrd="0" presId="urn:microsoft.com/office/officeart/2005/8/layout/list1"/>
    <dgm:cxn modelId="{4CD8A241-1874-4F42-8174-0BABE5E8E95B}" type="presParOf" srcId="{0DC82073-92AD-4571-B05E-5B704BB5276A}" destId="{571C2D84-F6B9-4BFB-AC2B-F223BD39D9F4}" srcOrd="0" destOrd="0" presId="urn:microsoft.com/office/officeart/2005/8/layout/list1"/>
    <dgm:cxn modelId="{E088E617-AD0B-442B-BBEB-D5E0078BCF4B}" type="presParOf" srcId="{0DC82073-92AD-4571-B05E-5B704BB5276A}" destId="{0B0B4742-35E3-4B1E-AA5B-AC1BE695E313}" srcOrd="1" destOrd="0" presId="urn:microsoft.com/office/officeart/2005/8/layout/list1"/>
    <dgm:cxn modelId="{8CB44C51-15BC-49A6-A6C6-22A494412CAA}" type="presParOf" srcId="{84F3F111-872E-48A4-81D6-FE0FDE30996C}" destId="{10FCF20F-A0EF-4A8E-A109-FD6D03D5AC7C}" srcOrd="5" destOrd="0" presId="urn:microsoft.com/office/officeart/2005/8/layout/list1"/>
    <dgm:cxn modelId="{FAE093F7-0B4C-4C38-822C-AF7EFB2B433F}" type="presParOf" srcId="{84F3F111-872E-48A4-81D6-FE0FDE30996C}" destId="{7CD2E008-D3F5-455B-8EAB-996FAC3A1F8D}" srcOrd="6" destOrd="0" presId="urn:microsoft.com/office/officeart/2005/8/layout/list1"/>
    <dgm:cxn modelId="{AB8862B3-2501-4D5C-85A7-CA9A58CBBC9B}" type="presParOf" srcId="{84F3F111-872E-48A4-81D6-FE0FDE30996C}" destId="{8BAEB383-DB7F-4E21-AD69-B0BD88CCC958}" srcOrd="7" destOrd="0" presId="urn:microsoft.com/office/officeart/2005/8/layout/list1"/>
    <dgm:cxn modelId="{4E312D61-C16F-4B04-953C-0EA2E34506DC}" type="presParOf" srcId="{84F3F111-872E-48A4-81D6-FE0FDE30996C}" destId="{9C6515B7-DC33-492E-BFCE-845C030FA68B}" srcOrd="8" destOrd="0" presId="urn:microsoft.com/office/officeart/2005/8/layout/list1"/>
    <dgm:cxn modelId="{831E23C1-8497-47C7-AE37-7692EEB57F66}" type="presParOf" srcId="{9C6515B7-DC33-492E-BFCE-845C030FA68B}" destId="{1D40D782-EBFC-4A33-AAF1-878C3A9E6889}" srcOrd="0" destOrd="0" presId="urn:microsoft.com/office/officeart/2005/8/layout/list1"/>
    <dgm:cxn modelId="{98881D35-8698-453A-BCFE-43DBA87F62D8}" type="presParOf" srcId="{9C6515B7-DC33-492E-BFCE-845C030FA68B}" destId="{BA2A8A19-E825-4953-92E5-3056A41183C5}" srcOrd="1" destOrd="0" presId="urn:microsoft.com/office/officeart/2005/8/layout/list1"/>
    <dgm:cxn modelId="{6BCC2FA4-4C7C-4AFC-A308-7C6E3D54B67C}" type="presParOf" srcId="{84F3F111-872E-48A4-81D6-FE0FDE30996C}" destId="{2E589E36-02B4-4A6F-8955-25AF308ED3A9}" srcOrd="9" destOrd="0" presId="urn:microsoft.com/office/officeart/2005/8/layout/list1"/>
    <dgm:cxn modelId="{3086B334-6911-41D4-A59C-69AD817C84F3}" type="presParOf" srcId="{84F3F111-872E-48A4-81D6-FE0FDE30996C}" destId="{D8B784EC-500D-40E5-844A-CCD08C7424BD}" srcOrd="10" destOrd="0" presId="urn:microsoft.com/office/officeart/2005/8/layout/list1"/>
    <dgm:cxn modelId="{1C6778F9-AFEF-4335-A6B8-3E5402A668D7}" type="presParOf" srcId="{84F3F111-872E-48A4-81D6-FE0FDE30996C}" destId="{3BE623CA-AC73-42CD-AF37-EF393974239D}" srcOrd="11" destOrd="0" presId="urn:microsoft.com/office/officeart/2005/8/layout/list1"/>
    <dgm:cxn modelId="{E5E299AE-40BA-4747-90A9-963FF5D462C4}" type="presParOf" srcId="{84F3F111-872E-48A4-81D6-FE0FDE30996C}" destId="{26F379FD-E6DE-4998-83F9-CACCD5B509D4}" srcOrd="12" destOrd="0" presId="urn:microsoft.com/office/officeart/2005/8/layout/list1"/>
    <dgm:cxn modelId="{CD9869F2-EFBB-42F7-AAC5-3E4BEEFC5B84}" type="presParOf" srcId="{26F379FD-E6DE-4998-83F9-CACCD5B509D4}" destId="{C012A5F2-C128-41E4-8507-6B0B3613CF11}" srcOrd="0" destOrd="0" presId="urn:microsoft.com/office/officeart/2005/8/layout/list1"/>
    <dgm:cxn modelId="{E0C4A3AC-9BFB-4CA0-B9B1-E7E77BF7A64F}" type="presParOf" srcId="{26F379FD-E6DE-4998-83F9-CACCD5B509D4}" destId="{47D92091-3B8F-4277-83DD-96B3F9D29F6E}" srcOrd="1" destOrd="0" presId="urn:microsoft.com/office/officeart/2005/8/layout/list1"/>
    <dgm:cxn modelId="{7AD465A8-86A4-46D8-B5E3-0B68B72E8DC9}" type="presParOf" srcId="{84F3F111-872E-48A4-81D6-FE0FDE30996C}" destId="{36B33FA9-8F97-4643-978F-4DD92D4C8833}" srcOrd="13" destOrd="0" presId="urn:microsoft.com/office/officeart/2005/8/layout/list1"/>
    <dgm:cxn modelId="{ACCA78B6-059D-44FB-85A1-0F60CC65C981}" type="presParOf" srcId="{84F3F111-872E-48A4-81D6-FE0FDE30996C}" destId="{2FCEBA2E-ABC1-4559-B7BE-4B0FD17CB8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7FF362-90F8-4BA6-9160-0A367ABB0D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D923375-7966-4347-A774-A25091CF24F7}">
      <dgm:prSet/>
      <dgm:spPr/>
      <dgm:t>
        <a:bodyPr/>
        <a:lstStyle/>
        <a:p>
          <a:pPr rtl="0"/>
          <a:r>
            <a:rPr lang="zh-CN" smtClean="0"/>
            <a:t>单实例配置</a:t>
          </a:r>
          <a:endParaRPr lang="zh-CN"/>
        </a:p>
      </dgm:t>
    </dgm:pt>
    <dgm:pt modelId="{E7F32AD7-57CB-4070-B277-EB6475889B36}" type="parTrans" cxnId="{E91DBC5A-0B71-42F8-BF61-6576C2364582}">
      <dgm:prSet/>
      <dgm:spPr/>
      <dgm:t>
        <a:bodyPr/>
        <a:lstStyle/>
        <a:p>
          <a:endParaRPr lang="zh-CN" altLang="en-US"/>
        </a:p>
      </dgm:t>
    </dgm:pt>
    <dgm:pt modelId="{DB4FFAC5-B83A-4610-B266-AC913CF8275E}" type="sibTrans" cxnId="{E91DBC5A-0B71-42F8-BF61-6576C2364582}">
      <dgm:prSet/>
      <dgm:spPr/>
      <dgm:t>
        <a:bodyPr/>
        <a:lstStyle/>
        <a:p>
          <a:endParaRPr lang="zh-CN" altLang="en-US"/>
        </a:p>
      </dgm:t>
    </dgm:pt>
    <dgm:pt modelId="{36370D65-422D-498A-8523-1AFF6816D1E0}">
      <dgm:prSet/>
      <dgm:spPr/>
      <dgm:t>
        <a:bodyPr/>
        <a:lstStyle/>
        <a:p>
          <a:pPr rtl="0"/>
          <a:r>
            <a:rPr lang="en-US" smtClean="0"/>
            <a:t>zuul.routes.hello-service.path=/api-a/**</a:t>
          </a:r>
          <a:endParaRPr lang="zh-CN"/>
        </a:p>
      </dgm:t>
    </dgm:pt>
    <dgm:pt modelId="{85E3A549-C318-4AB3-B1B8-732BEFC3E1A3}" type="parTrans" cxnId="{6BF74E90-42E9-4B61-9F9C-ED008632AD90}">
      <dgm:prSet/>
      <dgm:spPr/>
      <dgm:t>
        <a:bodyPr/>
        <a:lstStyle/>
        <a:p>
          <a:endParaRPr lang="zh-CN" altLang="en-US"/>
        </a:p>
      </dgm:t>
    </dgm:pt>
    <dgm:pt modelId="{FFF9F4C5-54E9-4AC4-BF17-E0E07823F96F}" type="sibTrans" cxnId="{6BF74E90-42E9-4B61-9F9C-ED008632AD90}">
      <dgm:prSet/>
      <dgm:spPr/>
      <dgm:t>
        <a:bodyPr/>
        <a:lstStyle/>
        <a:p>
          <a:endParaRPr lang="zh-CN" altLang="en-US"/>
        </a:p>
      </dgm:t>
    </dgm:pt>
    <dgm:pt modelId="{1F8FE573-91C7-490E-990C-3A04513E2C58}">
      <dgm:prSet/>
      <dgm:spPr/>
      <dgm:t>
        <a:bodyPr/>
        <a:lstStyle/>
        <a:p>
          <a:pPr rtl="0"/>
          <a:r>
            <a:rPr lang="en-US" smtClean="0"/>
            <a:t>zuul.routes.hello-service.url=http://localhost:8080/</a:t>
          </a:r>
          <a:endParaRPr lang="zh-CN"/>
        </a:p>
      </dgm:t>
    </dgm:pt>
    <dgm:pt modelId="{D3D74CCA-E995-4C05-9712-0175423A5431}" type="parTrans" cxnId="{DDBFF067-7A34-4DDE-9719-28ABB05F26A5}">
      <dgm:prSet/>
      <dgm:spPr/>
      <dgm:t>
        <a:bodyPr/>
        <a:lstStyle/>
        <a:p>
          <a:endParaRPr lang="zh-CN" altLang="en-US"/>
        </a:p>
      </dgm:t>
    </dgm:pt>
    <dgm:pt modelId="{CE4FB0EC-C455-4F1E-A5E6-DE02E565FC64}" type="sibTrans" cxnId="{DDBFF067-7A34-4DDE-9719-28ABB05F26A5}">
      <dgm:prSet/>
      <dgm:spPr/>
      <dgm:t>
        <a:bodyPr/>
        <a:lstStyle/>
        <a:p>
          <a:endParaRPr lang="zh-CN" altLang="en-US"/>
        </a:p>
      </dgm:t>
    </dgm:pt>
    <dgm:pt modelId="{D2526CDB-5915-4AAF-B650-28554EF111B5}">
      <dgm:prSet/>
      <dgm:spPr/>
      <dgm:t>
        <a:bodyPr/>
        <a:lstStyle/>
        <a:p>
          <a:pPr rtl="0"/>
          <a:r>
            <a:rPr lang="zh-CN" smtClean="0"/>
            <a:t>多实例配置</a:t>
          </a:r>
          <a:endParaRPr lang="zh-CN"/>
        </a:p>
      </dgm:t>
    </dgm:pt>
    <dgm:pt modelId="{8D4DE1E9-B56C-4766-B669-6E4BB55700DD}" type="parTrans" cxnId="{DC42C3EE-02EC-4E66-B425-1382B86574B7}">
      <dgm:prSet/>
      <dgm:spPr/>
      <dgm:t>
        <a:bodyPr/>
        <a:lstStyle/>
        <a:p>
          <a:endParaRPr lang="zh-CN" altLang="en-US"/>
        </a:p>
      </dgm:t>
    </dgm:pt>
    <dgm:pt modelId="{A98E284C-AF00-404A-AAD5-480872E87040}" type="sibTrans" cxnId="{DC42C3EE-02EC-4E66-B425-1382B86574B7}">
      <dgm:prSet/>
      <dgm:spPr/>
      <dgm:t>
        <a:bodyPr/>
        <a:lstStyle/>
        <a:p>
          <a:endParaRPr lang="zh-CN" altLang="en-US"/>
        </a:p>
      </dgm:t>
    </dgm:pt>
    <dgm:pt modelId="{437F8409-0671-41F9-B305-C11935FC7360}">
      <dgm:prSet/>
      <dgm:spPr/>
      <dgm:t>
        <a:bodyPr/>
        <a:lstStyle/>
        <a:p>
          <a:pPr rtl="0"/>
          <a:r>
            <a:rPr lang="en-US" smtClean="0"/>
            <a:t>zuul.routes.hello-service.path=/api-a/**</a:t>
          </a:r>
          <a:endParaRPr lang="zh-CN"/>
        </a:p>
      </dgm:t>
    </dgm:pt>
    <dgm:pt modelId="{EFA282A0-A0A6-4260-B602-1DD3663AC01D}" type="parTrans" cxnId="{370896D4-4658-4EA3-86C6-49523D678606}">
      <dgm:prSet/>
      <dgm:spPr/>
      <dgm:t>
        <a:bodyPr/>
        <a:lstStyle/>
        <a:p>
          <a:endParaRPr lang="zh-CN" altLang="en-US"/>
        </a:p>
      </dgm:t>
    </dgm:pt>
    <dgm:pt modelId="{6BE5F244-DC67-4C82-8766-8CC2E147C8A7}" type="sibTrans" cxnId="{370896D4-4658-4EA3-86C6-49523D678606}">
      <dgm:prSet/>
      <dgm:spPr/>
      <dgm:t>
        <a:bodyPr/>
        <a:lstStyle/>
        <a:p>
          <a:endParaRPr lang="zh-CN" altLang="en-US"/>
        </a:p>
      </dgm:t>
    </dgm:pt>
    <dgm:pt modelId="{171C0894-1536-4B50-AF06-1CF8857BA4C4}">
      <dgm:prSet/>
      <dgm:spPr/>
      <dgm:t>
        <a:bodyPr/>
        <a:lstStyle/>
        <a:p>
          <a:pPr rtl="0"/>
          <a:r>
            <a:rPr lang="en-US" dirty="0" err="1" smtClean="0"/>
            <a:t>zuul.routes.hello-service.serviceId</a:t>
          </a:r>
          <a:r>
            <a:rPr lang="en-US" dirty="0" smtClean="0"/>
            <a:t>=hello-service</a:t>
          </a:r>
          <a:endParaRPr lang="zh-CN" dirty="0"/>
        </a:p>
      </dgm:t>
    </dgm:pt>
    <dgm:pt modelId="{F3C8AB08-DF17-4209-89BD-BE7554B1F40B}" type="parTrans" cxnId="{686B2970-0D28-4B07-8462-DBCCA8C248E4}">
      <dgm:prSet/>
      <dgm:spPr/>
      <dgm:t>
        <a:bodyPr/>
        <a:lstStyle/>
        <a:p>
          <a:endParaRPr lang="zh-CN" altLang="en-US"/>
        </a:p>
      </dgm:t>
    </dgm:pt>
    <dgm:pt modelId="{ECA51B7B-C945-4A88-87F4-0B2516BE2170}" type="sibTrans" cxnId="{686B2970-0D28-4B07-8462-DBCCA8C248E4}">
      <dgm:prSet/>
      <dgm:spPr/>
      <dgm:t>
        <a:bodyPr/>
        <a:lstStyle/>
        <a:p>
          <a:endParaRPr lang="zh-CN" altLang="en-US"/>
        </a:p>
      </dgm:t>
    </dgm:pt>
    <dgm:pt modelId="{E7517944-6A97-458A-8FC5-15834024A0DD}">
      <dgm:prSet/>
      <dgm:spPr/>
      <dgm:t>
        <a:bodyPr/>
        <a:lstStyle/>
        <a:p>
          <a:pPr rtl="0"/>
          <a:r>
            <a:rPr lang="en-US" dirty="0" smtClean="0"/>
            <a:t>zuul.routes.hello-service.url=http://localhost:8080/</a:t>
          </a:r>
          <a:endParaRPr lang="zh-CN" dirty="0"/>
        </a:p>
      </dgm:t>
    </dgm:pt>
    <dgm:pt modelId="{E59BEDE8-7451-4ACB-AD27-496BCB9ABDDA}" type="parTrans" cxnId="{B7D715D9-CCFB-43B6-A8FE-011796C26D0A}">
      <dgm:prSet/>
      <dgm:spPr/>
      <dgm:t>
        <a:bodyPr/>
        <a:lstStyle/>
        <a:p>
          <a:endParaRPr lang="zh-CN" altLang="en-US"/>
        </a:p>
      </dgm:t>
    </dgm:pt>
    <dgm:pt modelId="{123F2544-BFD9-465B-84DA-8D3F8A67B7E6}" type="sibTrans" cxnId="{B7D715D9-CCFB-43B6-A8FE-011796C26D0A}">
      <dgm:prSet/>
      <dgm:spPr/>
      <dgm:t>
        <a:bodyPr/>
        <a:lstStyle/>
        <a:p>
          <a:endParaRPr lang="zh-CN" altLang="en-US"/>
        </a:p>
      </dgm:t>
    </dgm:pt>
    <dgm:pt modelId="{E3BBCEED-419B-401C-9DFD-8AA3EE79B00D}">
      <dgm:prSet/>
      <dgm:spPr/>
      <dgm:t>
        <a:bodyPr/>
        <a:lstStyle/>
        <a:p>
          <a:pPr rtl="0"/>
          <a:r>
            <a:rPr lang="en-US" smtClean="0"/>
            <a:t>hello-service.ribbon.listOfServers=http://localhost:8080/,http://localhost:8081/</a:t>
          </a:r>
          <a:endParaRPr lang="zh-CN"/>
        </a:p>
      </dgm:t>
    </dgm:pt>
    <dgm:pt modelId="{285AF498-D6A0-4C2D-956B-F9FB791992E2}" type="parTrans" cxnId="{7FE7F493-CE5F-4C43-B5D2-EE604FCCA21A}">
      <dgm:prSet/>
      <dgm:spPr/>
      <dgm:t>
        <a:bodyPr/>
        <a:lstStyle/>
        <a:p>
          <a:endParaRPr lang="zh-CN" altLang="en-US"/>
        </a:p>
      </dgm:t>
    </dgm:pt>
    <dgm:pt modelId="{455C0EF1-6923-4C9F-B6FB-22603F9DBB24}" type="sibTrans" cxnId="{7FE7F493-CE5F-4C43-B5D2-EE604FCCA21A}">
      <dgm:prSet/>
      <dgm:spPr/>
      <dgm:t>
        <a:bodyPr/>
        <a:lstStyle/>
        <a:p>
          <a:endParaRPr lang="zh-CN" altLang="en-US"/>
        </a:p>
      </dgm:t>
    </dgm:pt>
    <dgm:pt modelId="{E8CCB202-B970-421B-8343-66606F03474B}" type="pres">
      <dgm:prSet presAssocID="{617FF362-90F8-4BA6-9160-0A367ABB0DEC}" presName="linear" presStyleCnt="0">
        <dgm:presLayoutVars>
          <dgm:animLvl val="lvl"/>
          <dgm:resizeHandles val="exact"/>
        </dgm:presLayoutVars>
      </dgm:prSet>
      <dgm:spPr/>
    </dgm:pt>
    <dgm:pt modelId="{7E436D4A-AA2F-429A-B95B-C5150529A0EC}" type="pres">
      <dgm:prSet presAssocID="{7D923375-7966-4347-A774-A25091CF24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67E4D9-769C-48CB-BA6F-FB3A520D41F7}" type="pres">
      <dgm:prSet presAssocID="{7D923375-7966-4347-A774-A25091CF24F7}" presName="childText" presStyleLbl="revTx" presStyleIdx="0" presStyleCnt="2">
        <dgm:presLayoutVars>
          <dgm:bulletEnabled val="1"/>
        </dgm:presLayoutVars>
      </dgm:prSet>
      <dgm:spPr/>
    </dgm:pt>
    <dgm:pt modelId="{3E6F9F69-0AEF-462F-9E96-F1262F846636}" type="pres">
      <dgm:prSet presAssocID="{D2526CDB-5915-4AAF-B650-28554EF111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C46A16-223C-4793-B452-6ABF4714128B}" type="pres">
      <dgm:prSet presAssocID="{D2526CDB-5915-4AAF-B650-28554EF111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1964D94-6C42-4274-A6E9-3901EF2BE999}" type="presOf" srcId="{36370D65-422D-498A-8523-1AFF6816D1E0}" destId="{3E67E4D9-769C-48CB-BA6F-FB3A520D41F7}" srcOrd="0" destOrd="0" presId="urn:microsoft.com/office/officeart/2005/8/layout/vList2"/>
    <dgm:cxn modelId="{3C074A0B-B4C8-4179-B457-867A0E610563}" type="presOf" srcId="{7D923375-7966-4347-A774-A25091CF24F7}" destId="{7E436D4A-AA2F-429A-B95B-C5150529A0EC}" srcOrd="0" destOrd="0" presId="urn:microsoft.com/office/officeart/2005/8/layout/vList2"/>
    <dgm:cxn modelId="{DC42C3EE-02EC-4E66-B425-1382B86574B7}" srcId="{617FF362-90F8-4BA6-9160-0A367ABB0DEC}" destId="{D2526CDB-5915-4AAF-B650-28554EF111B5}" srcOrd="1" destOrd="0" parTransId="{8D4DE1E9-B56C-4766-B669-6E4BB55700DD}" sibTransId="{A98E284C-AF00-404A-AAD5-480872E87040}"/>
    <dgm:cxn modelId="{6BF74E90-42E9-4B61-9F9C-ED008632AD90}" srcId="{7D923375-7966-4347-A774-A25091CF24F7}" destId="{36370D65-422D-498A-8523-1AFF6816D1E0}" srcOrd="0" destOrd="0" parTransId="{85E3A549-C318-4AB3-B1B8-732BEFC3E1A3}" sibTransId="{FFF9F4C5-54E9-4AC4-BF17-E0E07823F96F}"/>
    <dgm:cxn modelId="{DDBFF067-7A34-4DDE-9719-28ABB05F26A5}" srcId="{7D923375-7966-4347-A774-A25091CF24F7}" destId="{1F8FE573-91C7-490E-990C-3A04513E2C58}" srcOrd="1" destOrd="0" parTransId="{D3D74CCA-E995-4C05-9712-0175423A5431}" sibTransId="{CE4FB0EC-C455-4F1E-A5E6-DE02E565FC64}"/>
    <dgm:cxn modelId="{370896D4-4658-4EA3-86C6-49523D678606}" srcId="{D2526CDB-5915-4AAF-B650-28554EF111B5}" destId="{437F8409-0671-41F9-B305-C11935FC7360}" srcOrd="0" destOrd="0" parTransId="{EFA282A0-A0A6-4260-B602-1DD3663AC01D}" sibTransId="{6BE5F244-DC67-4C82-8766-8CC2E147C8A7}"/>
    <dgm:cxn modelId="{E91DBC5A-0B71-42F8-BF61-6576C2364582}" srcId="{617FF362-90F8-4BA6-9160-0A367ABB0DEC}" destId="{7D923375-7966-4347-A774-A25091CF24F7}" srcOrd="0" destOrd="0" parTransId="{E7F32AD7-57CB-4070-B277-EB6475889B36}" sibTransId="{DB4FFAC5-B83A-4610-B266-AC913CF8275E}"/>
    <dgm:cxn modelId="{B7D715D9-CCFB-43B6-A8FE-011796C26D0A}" srcId="{D2526CDB-5915-4AAF-B650-28554EF111B5}" destId="{E7517944-6A97-458A-8FC5-15834024A0DD}" srcOrd="2" destOrd="0" parTransId="{E59BEDE8-7451-4ACB-AD27-496BCB9ABDDA}" sibTransId="{123F2544-BFD9-465B-84DA-8D3F8A67B7E6}"/>
    <dgm:cxn modelId="{F4012ABF-7CF5-4032-BBFD-058CF85BA52F}" type="presOf" srcId="{E7517944-6A97-458A-8FC5-15834024A0DD}" destId="{D1C46A16-223C-4793-B452-6ABF4714128B}" srcOrd="0" destOrd="2" presId="urn:microsoft.com/office/officeart/2005/8/layout/vList2"/>
    <dgm:cxn modelId="{8850B1B7-4BBC-4C3D-969C-3203253B7116}" type="presOf" srcId="{437F8409-0671-41F9-B305-C11935FC7360}" destId="{D1C46A16-223C-4793-B452-6ABF4714128B}" srcOrd="0" destOrd="0" presId="urn:microsoft.com/office/officeart/2005/8/layout/vList2"/>
    <dgm:cxn modelId="{ADC9B027-6E44-40BF-B29E-A81A7BFC9BAD}" type="presOf" srcId="{617FF362-90F8-4BA6-9160-0A367ABB0DEC}" destId="{E8CCB202-B970-421B-8343-66606F03474B}" srcOrd="0" destOrd="0" presId="urn:microsoft.com/office/officeart/2005/8/layout/vList2"/>
    <dgm:cxn modelId="{12AF9470-4C66-44F5-BFB8-86D464D5C2A9}" type="presOf" srcId="{171C0894-1536-4B50-AF06-1CF8857BA4C4}" destId="{D1C46A16-223C-4793-B452-6ABF4714128B}" srcOrd="0" destOrd="1" presId="urn:microsoft.com/office/officeart/2005/8/layout/vList2"/>
    <dgm:cxn modelId="{8A7B3AD7-EDE7-45DE-989C-19987EA4767A}" type="presOf" srcId="{E3BBCEED-419B-401C-9DFD-8AA3EE79B00D}" destId="{D1C46A16-223C-4793-B452-6ABF4714128B}" srcOrd="0" destOrd="3" presId="urn:microsoft.com/office/officeart/2005/8/layout/vList2"/>
    <dgm:cxn modelId="{7FE7F493-CE5F-4C43-B5D2-EE604FCCA21A}" srcId="{D2526CDB-5915-4AAF-B650-28554EF111B5}" destId="{E3BBCEED-419B-401C-9DFD-8AA3EE79B00D}" srcOrd="3" destOrd="0" parTransId="{285AF498-D6A0-4C2D-956B-F9FB791992E2}" sibTransId="{455C0EF1-6923-4C9F-B6FB-22603F9DBB24}"/>
    <dgm:cxn modelId="{686B2970-0D28-4B07-8462-DBCCA8C248E4}" srcId="{D2526CDB-5915-4AAF-B650-28554EF111B5}" destId="{171C0894-1536-4B50-AF06-1CF8857BA4C4}" srcOrd="1" destOrd="0" parTransId="{F3C8AB08-DF17-4209-89BD-BE7554B1F40B}" sibTransId="{ECA51B7B-C945-4A88-87F4-0B2516BE2170}"/>
    <dgm:cxn modelId="{D285364B-42AB-42E0-928B-E3E8F47E18EF}" type="presOf" srcId="{1F8FE573-91C7-490E-990C-3A04513E2C58}" destId="{3E67E4D9-769C-48CB-BA6F-FB3A520D41F7}" srcOrd="0" destOrd="1" presId="urn:microsoft.com/office/officeart/2005/8/layout/vList2"/>
    <dgm:cxn modelId="{C0F39671-EC0F-460D-BCB3-D3A51DAD88F1}" type="presOf" srcId="{D2526CDB-5915-4AAF-B650-28554EF111B5}" destId="{3E6F9F69-0AEF-462F-9E96-F1262F846636}" srcOrd="0" destOrd="0" presId="urn:microsoft.com/office/officeart/2005/8/layout/vList2"/>
    <dgm:cxn modelId="{C3BDDA0C-B293-46D6-B862-D66ADCFF4443}" type="presParOf" srcId="{E8CCB202-B970-421B-8343-66606F03474B}" destId="{7E436D4A-AA2F-429A-B95B-C5150529A0EC}" srcOrd="0" destOrd="0" presId="urn:microsoft.com/office/officeart/2005/8/layout/vList2"/>
    <dgm:cxn modelId="{8E5FC46B-4F70-4C3D-A75F-CD6655005F79}" type="presParOf" srcId="{E8CCB202-B970-421B-8343-66606F03474B}" destId="{3E67E4D9-769C-48CB-BA6F-FB3A520D41F7}" srcOrd="1" destOrd="0" presId="urn:microsoft.com/office/officeart/2005/8/layout/vList2"/>
    <dgm:cxn modelId="{27A85079-4DCA-4D90-B98A-5C3922C87051}" type="presParOf" srcId="{E8CCB202-B970-421B-8343-66606F03474B}" destId="{3E6F9F69-0AEF-462F-9E96-F1262F846636}" srcOrd="2" destOrd="0" presId="urn:microsoft.com/office/officeart/2005/8/layout/vList2"/>
    <dgm:cxn modelId="{34B82C3D-1511-469C-911F-02621CB24BEE}" type="presParOf" srcId="{E8CCB202-B970-421B-8343-66606F03474B}" destId="{D1C46A16-223C-4793-B452-6ABF4714128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1F68B-20DD-457F-ADBE-1E8D84910012}">
      <dsp:nvSpPr>
        <dsp:cNvPr id="0" name=""/>
        <dsp:cNvSpPr/>
      </dsp:nvSpPr>
      <dsp:spPr>
        <a:xfrm>
          <a:off x="0" y="26674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39C81-4A45-4E40-B8E7-8E8C8A81B5F1}">
      <dsp:nvSpPr>
        <dsp:cNvPr id="0" name=""/>
        <dsp:cNvSpPr/>
      </dsp:nvSpPr>
      <dsp:spPr>
        <a:xfrm>
          <a:off x="284431" y="1582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一、基本概念</a:t>
          </a:r>
        </a:p>
      </dsp:txBody>
      <dsp:txXfrm>
        <a:off x="308929" y="40325"/>
        <a:ext cx="3933046" cy="452844"/>
      </dsp:txXfrm>
    </dsp:sp>
    <dsp:sp modelId="{7CD2E008-D3F5-455B-8EAB-996FAC3A1F8D}">
      <dsp:nvSpPr>
        <dsp:cNvPr id="0" name=""/>
        <dsp:cNvSpPr/>
      </dsp:nvSpPr>
      <dsp:spPr>
        <a:xfrm>
          <a:off x="0" y="103786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4742-35E3-4B1E-AA5B-AC1BE695E313}">
      <dsp:nvSpPr>
        <dsp:cNvPr id="0" name=""/>
        <dsp:cNvSpPr/>
      </dsp:nvSpPr>
      <dsp:spPr>
        <a:xfrm>
          <a:off x="284431" y="78694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二、代码演示</a:t>
          </a:r>
        </a:p>
      </dsp:txBody>
      <dsp:txXfrm>
        <a:off x="308929" y="811445"/>
        <a:ext cx="3933046" cy="452844"/>
      </dsp:txXfrm>
    </dsp:sp>
    <dsp:sp modelId="{D8B784EC-500D-40E5-844A-CCD08C7424BD}">
      <dsp:nvSpPr>
        <dsp:cNvPr id="0" name=""/>
        <dsp:cNvSpPr/>
      </dsp:nvSpPr>
      <dsp:spPr>
        <a:xfrm>
          <a:off x="0" y="180898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8A19-E825-4953-92E5-3056A41183C5}">
      <dsp:nvSpPr>
        <dsp:cNvPr id="0" name=""/>
        <dsp:cNvSpPr/>
      </dsp:nvSpPr>
      <dsp:spPr>
        <a:xfrm>
          <a:off x="284431" y="155806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三、框架原理</a:t>
          </a:r>
          <a:endParaRPr lang="en-US" altLang="zh-CN" sz="1700" kern="1200" dirty="0"/>
        </a:p>
      </dsp:txBody>
      <dsp:txXfrm>
        <a:off x="308929" y="1582565"/>
        <a:ext cx="3933046" cy="452844"/>
      </dsp:txXfrm>
    </dsp:sp>
    <dsp:sp modelId="{2FCEBA2E-ABC1-4559-B7BE-4B0FD17CB8D2}">
      <dsp:nvSpPr>
        <dsp:cNvPr id="0" name=""/>
        <dsp:cNvSpPr/>
      </dsp:nvSpPr>
      <dsp:spPr>
        <a:xfrm>
          <a:off x="0" y="258010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2091-3B8F-4277-83DD-96B3F9D29F6E}">
      <dsp:nvSpPr>
        <dsp:cNvPr id="0" name=""/>
        <dsp:cNvSpPr/>
      </dsp:nvSpPr>
      <dsp:spPr>
        <a:xfrm>
          <a:off x="284431" y="2329188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四、源码解读</a:t>
          </a:r>
          <a:endParaRPr lang="en-US" altLang="zh-CN" sz="1700" kern="1200" dirty="0"/>
        </a:p>
      </dsp:txBody>
      <dsp:txXfrm>
        <a:off x="308929" y="2353686"/>
        <a:ext cx="3933046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1F68B-20DD-457F-ADBE-1E8D84910012}">
      <dsp:nvSpPr>
        <dsp:cNvPr id="0" name=""/>
        <dsp:cNvSpPr/>
      </dsp:nvSpPr>
      <dsp:spPr>
        <a:xfrm>
          <a:off x="0" y="26674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39C81-4A45-4E40-B8E7-8E8C8A81B5F1}">
      <dsp:nvSpPr>
        <dsp:cNvPr id="0" name=""/>
        <dsp:cNvSpPr/>
      </dsp:nvSpPr>
      <dsp:spPr>
        <a:xfrm>
          <a:off x="284431" y="15827"/>
          <a:ext cx="3982042" cy="50184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一、基本概念</a:t>
          </a:r>
        </a:p>
      </dsp:txBody>
      <dsp:txXfrm>
        <a:off x="308929" y="40325"/>
        <a:ext cx="3933046" cy="452844"/>
      </dsp:txXfrm>
    </dsp:sp>
    <dsp:sp modelId="{7CD2E008-D3F5-455B-8EAB-996FAC3A1F8D}">
      <dsp:nvSpPr>
        <dsp:cNvPr id="0" name=""/>
        <dsp:cNvSpPr/>
      </dsp:nvSpPr>
      <dsp:spPr>
        <a:xfrm>
          <a:off x="0" y="103786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4742-35E3-4B1E-AA5B-AC1BE695E313}">
      <dsp:nvSpPr>
        <dsp:cNvPr id="0" name=""/>
        <dsp:cNvSpPr/>
      </dsp:nvSpPr>
      <dsp:spPr>
        <a:xfrm>
          <a:off x="284431" y="78694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二、代码演示</a:t>
          </a:r>
        </a:p>
      </dsp:txBody>
      <dsp:txXfrm>
        <a:off x="308929" y="811445"/>
        <a:ext cx="3933046" cy="452844"/>
      </dsp:txXfrm>
    </dsp:sp>
    <dsp:sp modelId="{D8B784EC-500D-40E5-844A-CCD08C7424BD}">
      <dsp:nvSpPr>
        <dsp:cNvPr id="0" name=""/>
        <dsp:cNvSpPr/>
      </dsp:nvSpPr>
      <dsp:spPr>
        <a:xfrm>
          <a:off x="0" y="180898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8A19-E825-4953-92E5-3056A41183C5}">
      <dsp:nvSpPr>
        <dsp:cNvPr id="0" name=""/>
        <dsp:cNvSpPr/>
      </dsp:nvSpPr>
      <dsp:spPr>
        <a:xfrm>
          <a:off x="284431" y="155806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三、框架原理</a:t>
          </a:r>
          <a:endParaRPr lang="en-US" altLang="zh-CN" sz="1700" kern="1200" dirty="0"/>
        </a:p>
      </dsp:txBody>
      <dsp:txXfrm>
        <a:off x="308929" y="1582565"/>
        <a:ext cx="3933046" cy="452844"/>
      </dsp:txXfrm>
    </dsp:sp>
    <dsp:sp modelId="{2FCEBA2E-ABC1-4559-B7BE-4B0FD17CB8D2}">
      <dsp:nvSpPr>
        <dsp:cNvPr id="0" name=""/>
        <dsp:cNvSpPr/>
      </dsp:nvSpPr>
      <dsp:spPr>
        <a:xfrm>
          <a:off x="0" y="258010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2091-3B8F-4277-83DD-96B3F9D29F6E}">
      <dsp:nvSpPr>
        <dsp:cNvPr id="0" name=""/>
        <dsp:cNvSpPr/>
      </dsp:nvSpPr>
      <dsp:spPr>
        <a:xfrm>
          <a:off x="284431" y="2329188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四、源码解读</a:t>
          </a:r>
          <a:endParaRPr lang="en-US" altLang="zh-CN" sz="1700" kern="1200" dirty="0"/>
        </a:p>
      </dsp:txBody>
      <dsp:txXfrm>
        <a:off x="308929" y="2353686"/>
        <a:ext cx="3933046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1F68B-20DD-457F-ADBE-1E8D84910012}">
      <dsp:nvSpPr>
        <dsp:cNvPr id="0" name=""/>
        <dsp:cNvSpPr/>
      </dsp:nvSpPr>
      <dsp:spPr>
        <a:xfrm>
          <a:off x="0" y="26674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39C81-4A45-4E40-B8E7-8E8C8A81B5F1}">
      <dsp:nvSpPr>
        <dsp:cNvPr id="0" name=""/>
        <dsp:cNvSpPr/>
      </dsp:nvSpPr>
      <dsp:spPr>
        <a:xfrm>
          <a:off x="284431" y="1582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一、基本概念</a:t>
          </a:r>
        </a:p>
      </dsp:txBody>
      <dsp:txXfrm>
        <a:off x="308929" y="40325"/>
        <a:ext cx="3933046" cy="452844"/>
      </dsp:txXfrm>
    </dsp:sp>
    <dsp:sp modelId="{7CD2E008-D3F5-455B-8EAB-996FAC3A1F8D}">
      <dsp:nvSpPr>
        <dsp:cNvPr id="0" name=""/>
        <dsp:cNvSpPr/>
      </dsp:nvSpPr>
      <dsp:spPr>
        <a:xfrm>
          <a:off x="0" y="103786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4742-35E3-4B1E-AA5B-AC1BE695E313}">
      <dsp:nvSpPr>
        <dsp:cNvPr id="0" name=""/>
        <dsp:cNvSpPr/>
      </dsp:nvSpPr>
      <dsp:spPr>
        <a:xfrm>
          <a:off x="284431" y="786947"/>
          <a:ext cx="3982042" cy="50184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二、代码演示</a:t>
          </a:r>
        </a:p>
      </dsp:txBody>
      <dsp:txXfrm>
        <a:off x="308929" y="811445"/>
        <a:ext cx="3933046" cy="452844"/>
      </dsp:txXfrm>
    </dsp:sp>
    <dsp:sp modelId="{D8B784EC-500D-40E5-844A-CCD08C7424BD}">
      <dsp:nvSpPr>
        <dsp:cNvPr id="0" name=""/>
        <dsp:cNvSpPr/>
      </dsp:nvSpPr>
      <dsp:spPr>
        <a:xfrm>
          <a:off x="0" y="180898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8A19-E825-4953-92E5-3056A41183C5}">
      <dsp:nvSpPr>
        <dsp:cNvPr id="0" name=""/>
        <dsp:cNvSpPr/>
      </dsp:nvSpPr>
      <dsp:spPr>
        <a:xfrm>
          <a:off x="284431" y="155806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三、框架原理</a:t>
          </a:r>
          <a:endParaRPr lang="en-US" altLang="zh-CN" sz="1700" kern="1200" dirty="0"/>
        </a:p>
      </dsp:txBody>
      <dsp:txXfrm>
        <a:off x="308929" y="1582565"/>
        <a:ext cx="3933046" cy="452844"/>
      </dsp:txXfrm>
    </dsp:sp>
    <dsp:sp modelId="{2FCEBA2E-ABC1-4559-B7BE-4B0FD17CB8D2}">
      <dsp:nvSpPr>
        <dsp:cNvPr id="0" name=""/>
        <dsp:cNvSpPr/>
      </dsp:nvSpPr>
      <dsp:spPr>
        <a:xfrm>
          <a:off x="0" y="258010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2091-3B8F-4277-83DD-96B3F9D29F6E}">
      <dsp:nvSpPr>
        <dsp:cNvPr id="0" name=""/>
        <dsp:cNvSpPr/>
      </dsp:nvSpPr>
      <dsp:spPr>
        <a:xfrm>
          <a:off x="284431" y="2329188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四、源码解读</a:t>
          </a:r>
          <a:endParaRPr lang="en-US" altLang="zh-CN" sz="1700" kern="1200" dirty="0"/>
        </a:p>
      </dsp:txBody>
      <dsp:txXfrm>
        <a:off x="308929" y="2353686"/>
        <a:ext cx="3933046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1F68B-20DD-457F-ADBE-1E8D84910012}">
      <dsp:nvSpPr>
        <dsp:cNvPr id="0" name=""/>
        <dsp:cNvSpPr/>
      </dsp:nvSpPr>
      <dsp:spPr>
        <a:xfrm>
          <a:off x="0" y="26674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39C81-4A45-4E40-B8E7-8E8C8A81B5F1}">
      <dsp:nvSpPr>
        <dsp:cNvPr id="0" name=""/>
        <dsp:cNvSpPr/>
      </dsp:nvSpPr>
      <dsp:spPr>
        <a:xfrm>
          <a:off x="284431" y="1582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一、基本概念</a:t>
          </a:r>
        </a:p>
      </dsp:txBody>
      <dsp:txXfrm>
        <a:off x="308929" y="40325"/>
        <a:ext cx="3933046" cy="452844"/>
      </dsp:txXfrm>
    </dsp:sp>
    <dsp:sp modelId="{7CD2E008-D3F5-455B-8EAB-996FAC3A1F8D}">
      <dsp:nvSpPr>
        <dsp:cNvPr id="0" name=""/>
        <dsp:cNvSpPr/>
      </dsp:nvSpPr>
      <dsp:spPr>
        <a:xfrm>
          <a:off x="0" y="1037867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4742-35E3-4B1E-AA5B-AC1BE695E313}">
      <dsp:nvSpPr>
        <dsp:cNvPr id="0" name=""/>
        <dsp:cNvSpPr/>
      </dsp:nvSpPr>
      <dsp:spPr>
        <a:xfrm>
          <a:off x="284431" y="786947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二、代码演示</a:t>
          </a:r>
        </a:p>
      </dsp:txBody>
      <dsp:txXfrm>
        <a:off x="308929" y="811445"/>
        <a:ext cx="3933046" cy="452844"/>
      </dsp:txXfrm>
    </dsp:sp>
    <dsp:sp modelId="{D8B784EC-500D-40E5-844A-CCD08C7424BD}">
      <dsp:nvSpPr>
        <dsp:cNvPr id="0" name=""/>
        <dsp:cNvSpPr/>
      </dsp:nvSpPr>
      <dsp:spPr>
        <a:xfrm>
          <a:off x="0" y="180898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8A19-E825-4953-92E5-3056A41183C5}">
      <dsp:nvSpPr>
        <dsp:cNvPr id="0" name=""/>
        <dsp:cNvSpPr/>
      </dsp:nvSpPr>
      <dsp:spPr>
        <a:xfrm>
          <a:off x="284431" y="1558067"/>
          <a:ext cx="3982042" cy="50184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三、框架原理</a:t>
          </a:r>
          <a:endParaRPr lang="en-US" altLang="zh-CN" sz="1700" kern="1200" dirty="0"/>
        </a:p>
      </dsp:txBody>
      <dsp:txXfrm>
        <a:off x="308929" y="1582565"/>
        <a:ext cx="3933046" cy="452844"/>
      </dsp:txXfrm>
    </dsp:sp>
    <dsp:sp modelId="{2FCEBA2E-ABC1-4559-B7BE-4B0FD17CB8D2}">
      <dsp:nvSpPr>
        <dsp:cNvPr id="0" name=""/>
        <dsp:cNvSpPr/>
      </dsp:nvSpPr>
      <dsp:spPr>
        <a:xfrm>
          <a:off x="0" y="2580108"/>
          <a:ext cx="56886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92091-3B8F-4277-83DD-96B3F9D29F6E}">
      <dsp:nvSpPr>
        <dsp:cNvPr id="0" name=""/>
        <dsp:cNvSpPr/>
      </dsp:nvSpPr>
      <dsp:spPr>
        <a:xfrm>
          <a:off x="284431" y="2329188"/>
          <a:ext cx="398204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512" tIns="0" rIns="15051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/>
            <a:t>四、源码解读</a:t>
          </a:r>
          <a:endParaRPr lang="en-US" altLang="zh-CN" sz="1700" kern="1200" dirty="0"/>
        </a:p>
      </dsp:txBody>
      <dsp:txXfrm>
        <a:off x="308929" y="2353686"/>
        <a:ext cx="3933046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36D4A-AA2F-429A-B95B-C5150529A0EC}">
      <dsp:nvSpPr>
        <dsp:cNvPr id="0" name=""/>
        <dsp:cNvSpPr/>
      </dsp:nvSpPr>
      <dsp:spPr>
        <a:xfrm>
          <a:off x="0" y="8533"/>
          <a:ext cx="8229600" cy="528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smtClean="0"/>
            <a:t>单实例配置</a:t>
          </a:r>
          <a:endParaRPr lang="zh-CN" sz="2100" kern="1200"/>
        </a:p>
      </dsp:txBody>
      <dsp:txXfrm>
        <a:off x="25787" y="34320"/>
        <a:ext cx="8178026" cy="476681"/>
      </dsp:txXfrm>
    </dsp:sp>
    <dsp:sp modelId="{3E67E4D9-769C-48CB-BA6F-FB3A520D41F7}">
      <dsp:nvSpPr>
        <dsp:cNvPr id="0" name=""/>
        <dsp:cNvSpPr/>
      </dsp:nvSpPr>
      <dsp:spPr>
        <a:xfrm>
          <a:off x="0" y="536788"/>
          <a:ext cx="8229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zuul.routes.hello-service.path=/api-a/**</a:t>
          </a:r>
          <a:endParaRPr lang="zh-C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zuul.routes.hello-service.url=http://localhost:8080/</a:t>
          </a:r>
          <a:endParaRPr lang="zh-CN" sz="1600" kern="1200"/>
        </a:p>
      </dsp:txBody>
      <dsp:txXfrm>
        <a:off x="0" y="536788"/>
        <a:ext cx="8229600" cy="554242"/>
      </dsp:txXfrm>
    </dsp:sp>
    <dsp:sp modelId="{3E6F9F69-0AEF-462F-9E96-F1262F846636}">
      <dsp:nvSpPr>
        <dsp:cNvPr id="0" name=""/>
        <dsp:cNvSpPr/>
      </dsp:nvSpPr>
      <dsp:spPr>
        <a:xfrm>
          <a:off x="0" y="1091030"/>
          <a:ext cx="8229600" cy="5282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smtClean="0"/>
            <a:t>多实例配置</a:t>
          </a:r>
          <a:endParaRPr lang="zh-CN" sz="2100" kern="1200"/>
        </a:p>
      </dsp:txBody>
      <dsp:txXfrm>
        <a:off x="25787" y="1116817"/>
        <a:ext cx="8178026" cy="476681"/>
      </dsp:txXfrm>
    </dsp:sp>
    <dsp:sp modelId="{D1C46A16-223C-4793-B452-6ABF4714128B}">
      <dsp:nvSpPr>
        <dsp:cNvPr id="0" name=""/>
        <dsp:cNvSpPr/>
      </dsp:nvSpPr>
      <dsp:spPr>
        <a:xfrm>
          <a:off x="0" y="1619285"/>
          <a:ext cx="8229600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zuul.routes.hello-service.path=/api-a/**</a:t>
          </a:r>
          <a:endParaRPr lang="zh-C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zuul.routes.hello-service.serviceId</a:t>
          </a:r>
          <a:r>
            <a:rPr lang="en-US" sz="1600" kern="1200" dirty="0" smtClean="0"/>
            <a:t>=hello-service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zuul.routes.hello-service.url=http://localhost:8080/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hello-service.ribbon.listOfServers=http://localhost:8080/,http://localhost:8081/</a:t>
          </a:r>
          <a:endParaRPr lang="zh-CN" sz="1600" kern="1200"/>
        </a:p>
      </dsp:txBody>
      <dsp:txXfrm>
        <a:off x="0" y="1619285"/>
        <a:ext cx="8229600" cy="1108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EF34-12C1-4082-B850-44E3B3163F0D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D8D4-7482-4371-A4DF-1FC103E5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4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0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1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123478"/>
            <a:ext cx="8229600" cy="432048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744416"/>
          </a:xfrm>
        </p:spPr>
        <p:txBody>
          <a:bodyPr/>
          <a:lstStyle>
            <a:lvl1pPr>
              <a:defRPr sz="1800"/>
            </a:lvl1pPr>
            <a:lvl2pPr>
              <a:defRPr sz="12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6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7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8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0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D57D-9F8C-47DA-B3B5-51DA7F892271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EDF4-8165-439D-A1CC-336A2DD585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2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032" y="1851670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网关服务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Zuul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10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67FE6-ACA2-4334-855A-4FB5D5AA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88486-B605-46E1-840E-0521162D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作为系统的统一入口，屏蔽了系统内部各个微服务的细节</a:t>
            </a:r>
            <a:endParaRPr lang="en-US" altLang="zh-CN" dirty="0"/>
          </a:p>
          <a:p>
            <a:r>
              <a:rPr lang="zh-CN" altLang="en-US" dirty="0"/>
              <a:t>它可以与服务治理框架结合，实现自动化的服务实例维护以及负载均衡的路由转发</a:t>
            </a:r>
            <a:endParaRPr lang="en-US" altLang="zh-CN" dirty="0"/>
          </a:p>
          <a:p>
            <a:r>
              <a:rPr lang="zh-CN" altLang="en-US" dirty="0"/>
              <a:t>它可以实现接口权限校验与微服务业务逻辑解耦</a:t>
            </a:r>
            <a:endParaRPr lang="en-US" altLang="zh-CN" dirty="0"/>
          </a:p>
          <a:p>
            <a:r>
              <a:rPr lang="zh-CN" altLang="en-US" dirty="0"/>
              <a:t>通过服务网关中的过滤器，在各个声明周期中去校验请求的内容，将原本在对外服务层做的校验迁移，保证了微服务的无状态性，同时降低了微服务的可测试难度，让服务本身更集中关注业务逻辑的处理</a:t>
            </a:r>
          </a:p>
        </p:txBody>
      </p:sp>
    </p:spTree>
    <p:extLst>
      <p:ext uri="{BB962C8B-B14F-4D97-AF65-F5344CB8AC3E}">
        <p14:creationId xmlns:p14="http://schemas.microsoft.com/office/powerpoint/2010/main" val="33379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77336239"/>
              </p:ext>
            </p:extLst>
          </p:nvPr>
        </p:nvGraphicFramePr>
        <p:xfrm>
          <a:off x="1691680" y="1203598"/>
          <a:ext cx="56886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1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代码演示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1196" y="627534"/>
            <a:ext cx="7992888" cy="686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@Component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public class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AccessFilter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extends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ZuulFilter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private static final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Logger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0118C"/>
                </a:solidFill>
                <a:effectLst/>
                <a:latin typeface="Arial Unicode MS"/>
                <a:ea typeface="Fira Code Light"/>
              </a:rPr>
              <a:t>logger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LoggerFactory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getLogger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AccessFilter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class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/**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过滤器的类型，决定该过滤器在请求的哪个生命周期中执行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* @return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*/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@Override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public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String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7194"/>
                </a:solidFill>
                <a:effectLst/>
                <a:latin typeface="Arial Unicode MS"/>
                <a:ea typeface="Fira Code Light"/>
              </a:rPr>
              <a:t>filterType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return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Fira Code Light"/>
              </a:rPr>
              <a:t>"pre"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/**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过滤器的执行顺序。当请求在一个阶段中存在多个过滤器时，需要根据该方法返回的值来依次执行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* @return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*/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@Override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public int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7194"/>
                </a:solidFill>
                <a:effectLst/>
                <a:latin typeface="Arial Unicode MS"/>
                <a:ea typeface="Fira Code Light"/>
              </a:rPr>
              <a:t>filterOrder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return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649E0"/>
                </a:solidFill>
                <a:effectLst/>
                <a:latin typeface="Arial Unicode MS"/>
                <a:ea typeface="Fira Code Light"/>
              </a:rPr>
              <a:t>0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/**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判断该过滤器是否需要被执行。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* @return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*/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@Override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public boolean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7194"/>
                </a:solidFill>
                <a:effectLst/>
                <a:latin typeface="Arial Unicode MS"/>
                <a:ea typeface="Fira Code Light"/>
              </a:rPr>
              <a:t>shouldFilter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return true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/**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过滤器的具体逻辑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" panose="020B0604020202020204" pitchFamily="34" charset="0"/>
                <a:ea typeface="Fira Code Light"/>
                <a:cs typeface="Arial" panose="020B0604020202020204" pitchFamily="34" charset="0"/>
              </a:rPr>
              <a:t>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* @return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 * @throws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ZuulException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*/</a:t>
            </a:r>
            <a:b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@Override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9C8F22"/>
                </a:solidFill>
                <a:effectLst/>
                <a:latin typeface="Arial Unicode MS"/>
                <a:ea typeface="Fira Code Light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public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Object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7194"/>
                </a:solidFill>
                <a:effectLst/>
                <a:latin typeface="Arial Unicode MS"/>
                <a:ea typeface="Fira Code Light"/>
              </a:rPr>
              <a:t>run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()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throws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ZuulException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RequestContext ctx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RequestContext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getCurrentContext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HttpServletRequest request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ctx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.getRequest();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0118C"/>
                </a:solidFill>
                <a:effectLst/>
                <a:latin typeface="Arial Unicode MS"/>
                <a:ea typeface="Fira Code Light"/>
              </a:rPr>
              <a:t>logger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.info(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Fira Code Light"/>
              </a:rPr>
              <a:t>"Send {} request to {}"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request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.getMethod(),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request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.getRequestURL().toString());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Object accessToken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request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.getParameter(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Fira Code Light"/>
              </a:rPr>
              <a:t>"token"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if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null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==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accessToken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 {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0118C"/>
                </a:solidFill>
                <a:effectLst/>
                <a:latin typeface="Arial Unicode MS"/>
                <a:ea typeface="Fira Code Light"/>
              </a:rPr>
              <a:t>logger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.warn(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Fira Code Light"/>
              </a:rPr>
              <a:t>"access token is empty"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ctx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.setSendZuulResponse(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false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Fira Code Light"/>
              </a:rPr>
              <a:t>ctx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.setResponseStatusCode(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649E0"/>
                </a:solidFill>
                <a:effectLst/>
                <a:latin typeface="Arial Unicode MS"/>
                <a:ea typeface="Fira Code Light"/>
              </a:rPr>
              <a:t>401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return null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1" u="none" strike="noStrike" cap="none" normalizeH="0" baseline="0" dirty="0" smtClean="0">
                <a:ln>
                  <a:noFill/>
                </a:ln>
                <a:solidFill>
                  <a:srgbClr val="80118C"/>
                </a:solidFill>
                <a:effectLst/>
                <a:latin typeface="Arial Unicode MS"/>
                <a:ea typeface="Fira Code Light"/>
              </a:rPr>
              <a:t>logger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.info(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Fira Code Light"/>
              </a:rPr>
              <a:t>"access token ok"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);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2FA6"/>
                </a:solidFill>
                <a:effectLst/>
                <a:latin typeface="Arial Unicode MS"/>
                <a:ea typeface="Fira Code Light"/>
              </a:rPr>
              <a:t>return null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    }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121314"/>
                </a:solidFill>
                <a:effectLst/>
                <a:latin typeface="Arial Unicode MS"/>
                <a:ea typeface="Fira Code Light"/>
              </a:rPr>
              <a:t>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45083966"/>
              </p:ext>
            </p:extLst>
          </p:nvPr>
        </p:nvGraphicFramePr>
        <p:xfrm>
          <a:off x="1691680" y="1203598"/>
          <a:ext cx="56886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4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4D786-8149-449C-8EFC-251C0E10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路由</a:t>
            </a:r>
            <a:r>
              <a:rPr lang="zh-CN" altLang="en-US" dirty="0" smtClean="0"/>
              <a:t>规则</a:t>
            </a:r>
            <a:r>
              <a:rPr lang="en-US" altLang="zh-CN" dirty="0" smtClean="0"/>
              <a:t>-</a:t>
            </a:r>
            <a:r>
              <a:rPr lang="zh-CN" altLang="en-US" dirty="0"/>
              <a:t>传统路由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515334"/>
              </p:ext>
            </p:extLst>
          </p:nvPr>
        </p:nvGraphicFramePr>
        <p:xfrm>
          <a:off x="457200" y="915566"/>
          <a:ext cx="8229600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76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路由规则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服务路由配置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zuul.routes.hello-service.path</a:t>
            </a:r>
            <a:r>
              <a:rPr lang="en-US" altLang="zh-CN" dirty="0"/>
              <a:t>=/</a:t>
            </a:r>
            <a:r>
              <a:rPr lang="en-US" altLang="zh-CN" dirty="0" err="1"/>
              <a:t>api</a:t>
            </a:r>
            <a:r>
              <a:rPr lang="en-US" altLang="zh-CN" dirty="0"/>
              <a:t>-a</a:t>
            </a:r>
            <a:r>
              <a:rPr lang="en-US" altLang="zh-CN" dirty="0" smtClean="0"/>
              <a:t>/*</a:t>
            </a:r>
            <a:r>
              <a:rPr lang="zh-CN" altLang="en-US" dirty="0" smtClean="0"/>
              <a:t>*</a:t>
            </a:r>
            <a:endParaRPr lang="en-US" altLang="zh-CN" dirty="0"/>
          </a:p>
          <a:p>
            <a:r>
              <a:rPr lang="en-US" altLang="zh-CN" dirty="0" err="1"/>
              <a:t>zuul.routes.hello-service.serviceId</a:t>
            </a:r>
            <a:r>
              <a:rPr lang="en-US" altLang="zh-CN" dirty="0"/>
              <a:t>=hello-service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最简写法</a:t>
            </a:r>
            <a:endParaRPr lang="en-US" altLang="zh-CN" dirty="0" smtClean="0"/>
          </a:p>
          <a:p>
            <a:r>
              <a:rPr lang="en-US" altLang="zh-CN" dirty="0" err="1"/>
              <a:t>zuul.routes.hello</a:t>
            </a:r>
            <a:r>
              <a:rPr lang="en-US" altLang="zh-CN" dirty="0"/>
              <a:t>-service=/</a:t>
            </a:r>
            <a:r>
              <a:rPr lang="en-US" altLang="zh-CN" dirty="0" err="1"/>
              <a:t>api</a:t>
            </a:r>
            <a:r>
              <a:rPr lang="en-US" altLang="zh-CN" dirty="0"/>
              <a:t>-a/**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3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路由规则</a:t>
            </a:r>
            <a:r>
              <a:rPr lang="en-US" altLang="zh-CN" dirty="0" smtClean="0"/>
              <a:t>-</a:t>
            </a:r>
            <a:r>
              <a:rPr lang="zh-CN" altLang="en-US" dirty="0"/>
              <a:t>默认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096344"/>
          </a:xfrm>
        </p:spPr>
        <p:txBody>
          <a:bodyPr/>
          <a:lstStyle/>
          <a:p>
            <a:pPr lvl="1"/>
            <a:r>
              <a:rPr lang="zh-CN" altLang="en-US" dirty="0" smtClean="0"/>
              <a:t>服务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作为请求前缀</a:t>
            </a:r>
            <a:endParaRPr lang="en-US" altLang="zh-CN" dirty="0" smtClean="0"/>
          </a:p>
          <a:p>
            <a:pPr lvl="1"/>
            <a:r>
              <a:rPr lang="zh-CN" altLang="en-US" dirty="0"/>
              <a:t>会</a:t>
            </a:r>
            <a:r>
              <a:rPr lang="zh-CN" altLang="en-US" dirty="0" smtClean="0"/>
              <a:t>把从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获取到的服务，都默认创建一个路由列表</a:t>
            </a:r>
            <a:endParaRPr lang="en-US" altLang="zh-CN" dirty="0" smtClean="0"/>
          </a:p>
          <a:p>
            <a:pPr lvl="2"/>
            <a:r>
              <a:rPr lang="en-US" altLang="zh-CN" dirty="0" err="1"/>
              <a:t>zuul.ignored</a:t>
            </a:r>
            <a:r>
              <a:rPr lang="en-US" altLang="zh-CN" dirty="0"/>
              <a:t>-services</a:t>
            </a:r>
            <a:r>
              <a:rPr lang="en-US" altLang="zh-CN" dirty="0" smtClean="0"/>
              <a:t>=* </a:t>
            </a:r>
            <a:r>
              <a:rPr lang="zh-CN" altLang="en-US" dirty="0" smtClean="0"/>
              <a:t>可以关闭默认规则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zh-CN" altLang="en-US" dirty="0" smtClean="0"/>
              <a:t>规则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自定义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861835"/>
              </p:ext>
            </p:extLst>
          </p:nvPr>
        </p:nvGraphicFramePr>
        <p:xfrm>
          <a:off x="457200" y="91598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956887896"/>
                    </a:ext>
                  </a:extLst>
                </a:gridCol>
                <a:gridCol w="6131024">
                  <a:extLst>
                    <a:ext uri="{9D8B030D-6E8A-4147-A177-3AD203B41FA5}">
                      <a16:colId xmlns:a16="http://schemas.microsoft.com/office/drawing/2014/main" val="52253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通配符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3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匹配任意单个字符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5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匹配任意数量的字符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0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匹配任意数量的字符，支持多级目录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682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52243"/>
              </p:ext>
            </p:extLst>
          </p:nvPr>
        </p:nvGraphicFramePr>
        <p:xfrm>
          <a:off x="457200" y="2859782"/>
          <a:ext cx="78592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181934013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10196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8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/hello-service/?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/hello-service/a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/hello-service/b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/hello-service/c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0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/hello-service/*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/hello-service/a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/hello-service/</a:t>
                      </a:r>
                      <a:r>
                        <a:rPr lang="en-US" altLang="zh-CN" dirty="0" err="1" smtClean="0"/>
                        <a:t>aaa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/hello-service/</a:t>
                      </a:r>
                      <a:r>
                        <a:rPr lang="en-US" altLang="zh-CN" dirty="0" err="1" smtClean="0"/>
                        <a:t>bc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9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/hello-service/**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/hello-service/a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/hello-service/a/b/c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7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6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AAF62-409C-403D-9AEB-0E4AF0F9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动态加载，动态路由，动态过滤器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E9DBA-7DD6-4EC3-9BDD-2E5A2380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借助</a:t>
            </a:r>
            <a:r>
              <a:rPr lang="en-US" altLang="zh-CN" dirty="0" err="1" smtClean="0"/>
              <a:t>Config</a:t>
            </a:r>
            <a:r>
              <a:rPr lang="zh-CN" altLang="en-US" smtClean="0"/>
              <a:t>的功能，来实现配置文件的动态加载，从而实现了动态路由，动态过滤器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C9BF2E-69E9-4855-A8EB-2898D021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203598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Fira Code Retina"/>
              </a:rPr>
              <a:t>@EnableZuulProxy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691680" y="1203598"/>
          <a:ext cx="56886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34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zh-CN" altLang="zh-CN" sz="2400" b="0" dirty="0">
                <a:solidFill>
                  <a:srgbClr val="121314"/>
                </a:solidFill>
                <a:latin typeface="Arial Unicode MS"/>
                <a:ea typeface="Fira Code Light"/>
              </a:rPr>
              <a:t>ZuulServlet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55526"/>
            <a:ext cx="6617930" cy="48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6600" dirty="0">
                <a:solidFill>
                  <a:srgbClr val="FF0000"/>
                </a:solidFill>
              </a:rPr>
              <a:t>Thank You</a:t>
            </a:r>
            <a:r>
              <a:rPr lang="zh-CN" altLang="en-US" sz="6600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376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691680" y="1203598"/>
          <a:ext cx="568863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3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2AFA24-C1FB-497B-846B-36701107EB62}"/>
              </a:ext>
            </a:extLst>
          </p:cNvPr>
          <p:cNvSpPr txBox="1"/>
          <p:nvPr/>
        </p:nvSpPr>
        <p:spPr>
          <a:xfrm>
            <a:off x="971600" y="1203598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请求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api</a:t>
            </a:r>
            <a:r>
              <a:rPr lang="en-US" altLang="zh-CN" dirty="0"/>
              <a:t>-a/*    </a:t>
            </a:r>
            <a:r>
              <a:rPr lang="zh-CN" altLang="en-US" dirty="0"/>
              <a:t>路由   </a:t>
            </a:r>
            <a:r>
              <a:rPr lang="en-US" altLang="zh-CN" dirty="0"/>
              <a:t>http://localhost:8080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请求</a:t>
            </a:r>
            <a:r>
              <a:rPr lang="zh-CN" altLang="en-US" dirty="0" smtClean="0"/>
              <a:t>过滤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鉴权处理：</a:t>
            </a:r>
            <a:r>
              <a:rPr lang="en-US" altLang="zh-CN" dirty="0" err="1"/>
              <a:t>url</a:t>
            </a:r>
            <a:r>
              <a:rPr lang="zh-CN" altLang="en-US" dirty="0"/>
              <a:t>中没有</a:t>
            </a:r>
            <a:r>
              <a:rPr lang="en-US" altLang="zh-CN" dirty="0"/>
              <a:t>token,</a:t>
            </a:r>
            <a:r>
              <a:rPr lang="zh-CN" altLang="en-US" dirty="0"/>
              <a:t>或者无效</a:t>
            </a:r>
            <a:r>
              <a:rPr lang="en-US" altLang="zh-CN" dirty="0"/>
              <a:t>token</a:t>
            </a:r>
            <a:r>
              <a:rPr lang="zh-CN" altLang="en-US" dirty="0" smtClean="0"/>
              <a:t>，进行拦截和过滤掉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2AFA24-C1FB-497B-846B-36701107EB62}"/>
              </a:ext>
            </a:extLst>
          </p:cNvPr>
          <p:cNvSpPr txBox="1"/>
          <p:nvPr/>
        </p:nvSpPr>
        <p:spPr>
          <a:xfrm>
            <a:off x="827584" y="1275606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传统的路由方式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/</a:t>
            </a:r>
            <a:r>
              <a:rPr lang="en-US" altLang="zh-CN" dirty="0" err="1"/>
              <a:t>gbqserver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gbqdata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路由到 </a:t>
            </a:r>
            <a:r>
              <a:rPr lang="en-US" altLang="zh-CN" dirty="0"/>
              <a:t>http://localosht:8080/gbqbigdata/api/gbqdata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面向服务的路由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08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3A2B-8AC6-44FE-972B-3E8A4567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请求生命周期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55" y="699542"/>
            <a:ext cx="6091170" cy="3743325"/>
          </a:xfrm>
        </p:spPr>
      </p:pic>
    </p:spTree>
    <p:extLst>
      <p:ext uri="{BB962C8B-B14F-4D97-AF65-F5344CB8AC3E}">
        <p14:creationId xmlns:p14="http://schemas.microsoft.com/office/powerpoint/2010/main" val="27860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PRE</a:t>
            </a:r>
            <a:r>
              <a:rPr lang="zh-CN" altLang="en-US" b="1" dirty="0"/>
              <a:t>：</a:t>
            </a:r>
            <a:r>
              <a:rPr lang="zh-CN" altLang="en-US" dirty="0"/>
              <a:t> 这种过滤器在请求被路由之前调用。我们可利用这种过滤器实现身份验证、在集群中选择请求的微服务、记录调试信息等。</a:t>
            </a:r>
          </a:p>
          <a:p>
            <a:r>
              <a:rPr lang="en-US" altLang="zh-CN" b="1" dirty="0"/>
              <a:t>ROUTING</a:t>
            </a:r>
            <a:r>
              <a:rPr lang="zh-CN" altLang="en-US" b="1" dirty="0"/>
              <a:t>：</a:t>
            </a:r>
            <a:r>
              <a:rPr lang="zh-CN" altLang="en-US" dirty="0"/>
              <a:t>这种过滤器将请求路由到微服务。这种过滤器用于构建发送给微服务的请求，并使用</a:t>
            </a:r>
            <a:r>
              <a:rPr lang="en-US" altLang="zh-CN" dirty="0"/>
              <a:t>Apache </a:t>
            </a:r>
            <a:r>
              <a:rPr lang="en-US" altLang="zh-CN" dirty="0" err="1"/>
              <a:t>HttpClient</a:t>
            </a:r>
            <a:r>
              <a:rPr lang="zh-CN" altLang="en-US" dirty="0"/>
              <a:t>或</a:t>
            </a:r>
            <a:r>
              <a:rPr lang="en-US" altLang="zh-CN" dirty="0" err="1"/>
              <a:t>Netfilx</a:t>
            </a:r>
            <a:r>
              <a:rPr lang="en-US" altLang="zh-CN" dirty="0"/>
              <a:t> Ribbon</a:t>
            </a:r>
            <a:r>
              <a:rPr lang="zh-CN" altLang="en-US" dirty="0"/>
              <a:t>请求微服务。</a:t>
            </a:r>
          </a:p>
          <a:p>
            <a:r>
              <a:rPr lang="en-US" altLang="zh-CN" b="1" dirty="0"/>
              <a:t>POST</a:t>
            </a:r>
            <a:r>
              <a:rPr lang="zh-CN" altLang="en-US" b="1" dirty="0"/>
              <a:t>：</a:t>
            </a:r>
            <a:r>
              <a:rPr lang="zh-CN" altLang="en-US" dirty="0"/>
              <a:t>这种过滤器在路由到微服务以后执行。这种过滤器可用来为响应添加标准的</a:t>
            </a:r>
            <a:r>
              <a:rPr lang="en-US" altLang="zh-CN" dirty="0"/>
              <a:t>HTTP Header</a:t>
            </a:r>
            <a:r>
              <a:rPr lang="zh-CN" altLang="en-US" dirty="0"/>
              <a:t>、收集统计信息和指标、将响应从微服务发送给客户端等。</a:t>
            </a:r>
          </a:p>
          <a:p>
            <a:r>
              <a:rPr lang="en-US" altLang="zh-CN" b="1" dirty="0"/>
              <a:t>ERROR</a:t>
            </a:r>
            <a:r>
              <a:rPr lang="zh-CN" altLang="en-US" b="1" dirty="0"/>
              <a:t>：</a:t>
            </a:r>
            <a:r>
              <a:rPr lang="zh-CN" altLang="en-US" dirty="0"/>
              <a:t>在其他阶段发生错误时执行该过滤器。 除了默认的过滤器类型，</a:t>
            </a:r>
            <a:r>
              <a:rPr lang="en-US" altLang="zh-CN" dirty="0" err="1"/>
              <a:t>Zuul</a:t>
            </a:r>
            <a:r>
              <a:rPr lang="zh-CN" altLang="en-US" dirty="0"/>
              <a:t>还允许我们创建自定义的过滤器类型。例如，我们可以定制一种</a:t>
            </a:r>
            <a:r>
              <a:rPr lang="en-US" altLang="zh-CN" dirty="0"/>
              <a:t>STATIC</a:t>
            </a:r>
            <a:r>
              <a:rPr lang="zh-CN" altLang="en-US" dirty="0"/>
              <a:t>类型的过滤器，直接在</a:t>
            </a:r>
            <a:r>
              <a:rPr lang="en-US" altLang="zh-CN" dirty="0" err="1"/>
              <a:t>Zuul</a:t>
            </a:r>
            <a:r>
              <a:rPr lang="zh-CN" altLang="en-US" dirty="0"/>
              <a:t>中生成响应，而不将请求转发到后端的微服务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4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实现的过滤器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813291"/>
              </p:ext>
            </p:extLst>
          </p:nvPr>
        </p:nvGraphicFramePr>
        <p:xfrm>
          <a:off x="1115616" y="843558"/>
          <a:ext cx="6840760" cy="4121253"/>
        </p:xfrm>
        <a:graphic>
          <a:graphicData uri="http://schemas.openxmlformats.org/drawingml/2006/table">
            <a:tbl>
              <a:tblPr/>
              <a:tblGrid>
                <a:gridCol w="1447084">
                  <a:extLst>
                    <a:ext uri="{9D8B030D-6E8A-4147-A177-3AD203B41FA5}">
                      <a16:colId xmlns:a16="http://schemas.microsoft.com/office/drawing/2014/main" val="2615390485"/>
                    </a:ext>
                  </a:extLst>
                </a:gridCol>
                <a:gridCol w="1001188">
                  <a:extLst>
                    <a:ext uri="{9D8B030D-6E8A-4147-A177-3AD203B41FA5}">
                      <a16:colId xmlns:a16="http://schemas.microsoft.com/office/drawing/2014/main" val="1876891461"/>
                    </a:ext>
                  </a:extLst>
                </a:gridCol>
                <a:gridCol w="2090309">
                  <a:extLst>
                    <a:ext uri="{9D8B030D-6E8A-4147-A177-3AD203B41FA5}">
                      <a16:colId xmlns:a16="http://schemas.microsoft.com/office/drawing/2014/main" val="1908692747"/>
                    </a:ext>
                  </a:extLst>
                </a:gridCol>
                <a:gridCol w="2302179">
                  <a:extLst>
                    <a:ext uri="{9D8B030D-6E8A-4147-A177-3AD203B41FA5}">
                      <a16:colId xmlns:a16="http://schemas.microsoft.com/office/drawing/2014/main" val="760287381"/>
                    </a:ext>
                  </a:extLst>
                </a:gridCol>
              </a:tblGrid>
              <a:tr h="2072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顺序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过滤器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b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功能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030064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-3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ServletDetectionFilter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标记处理</a:t>
                      </a:r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Servlet</a:t>
                      </a:r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的类型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182"/>
                  </a:ext>
                </a:extLst>
              </a:tr>
              <a:tr h="49992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Servlet30WrapperFilter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包装</a:t>
                      </a:r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HttpServletRequest</a:t>
                      </a:r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请求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9646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FormBodyWrapperFilter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包装请求体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04555"/>
                  </a:ext>
                </a:extLst>
              </a:tr>
              <a:tr h="207285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</a:t>
                      </a:r>
                      <a:endParaRPr lang="en-US" altLang="zh-CN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DebugFilter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标记调试标志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60818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</a:t>
                      </a:r>
                      <a:endParaRPr lang="en-US" altLang="zh-CN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PreDecorationFilter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处理请求上下文供后续使用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157674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route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RibbonRoutingFilter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serviceId</a:t>
                      </a:r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请求转发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049346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route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SimpleHostRoutingFilter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请求转发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30793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route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SendForwardFilter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forward</a:t>
                      </a:r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请求转发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537352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error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SendErrorFilter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处理有错误的请求响应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434861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post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SendResponseFilter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处理正常的请求响应</a:t>
                      </a: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780344"/>
                  </a:ext>
                </a:extLst>
              </a:tr>
              <a:tr h="35360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post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900</a:t>
                      </a:r>
                      <a:endParaRPr lang="en-US" altLang="zh-CN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LocationRewriteFilter</a:t>
                      </a:r>
                      <a:endParaRPr 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处理</a:t>
                      </a:r>
                      <a:r>
                        <a:rPr lang="en-US" altLang="zh-CN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header</a:t>
                      </a:r>
                      <a:r>
                        <a:rPr lang="zh-CN" altLang="en-US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中的</a:t>
                      </a:r>
                      <a:r>
                        <a:rPr lang="en-US" altLang="zh-CN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location</a:t>
                      </a:r>
                      <a:r>
                        <a:rPr lang="zh-CN" altLang="en-US" sz="1000" dirty="0" smtClean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。默认没有安装</a:t>
                      </a:r>
                      <a:endParaRPr lang="zh-CN" alt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6047" marR="66047" marT="30483" marB="3048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892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3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禁用过滤器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zuul</a:t>
            </a:r>
            <a:r>
              <a:rPr lang="en-US" altLang="zh-CN" dirty="0"/>
              <a:t>.&lt;</a:t>
            </a:r>
            <a:r>
              <a:rPr lang="en-US" altLang="zh-CN" dirty="0" err="1"/>
              <a:t>SimpleClassName</a:t>
            </a:r>
            <a:r>
              <a:rPr lang="en-US" altLang="zh-CN" dirty="0"/>
              <a:t>&gt;.&lt;</a:t>
            </a:r>
            <a:r>
              <a:rPr lang="en-US" altLang="zh-CN" dirty="0" err="1"/>
              <a:t>filterType</a:t>
            </a:r>
            <a:r>
              <a:rPr lang="en-US" altLang="zh-CN" dirty="0"/>
              <a:t>&gt;.</a:t>
            </a:r>
            <a:r>
              <a:rPr lang="en-US" altLang="zh-CN" dirty="0" smtClean="0"/>
              <a:t>disable=false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9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5342</TotalTime>
  <Words>1022</Words>
  <Application>Microsoft Office PowerPoint</Application>
  <PresentationFormat>全屏显示(16:9)</PresentationFormat>
  <Paragraphs>140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 Unicode MS</vt:lpstr>
      <vt:lpstr>Fira Code Light</vt:lpstr>
      <vt:lpstr>Fira Code Retina</vt:lpstr>
      <vt:lpstr>宋体</vt:lpstr>
      <vt:lpstr>微软雅黑</vt:lpstr>
      <vt:lpstr>微软雅黑</vt:lpstr>
      <vt:lpstr>Arial</vt:lpstr>
      <vt:lpstr>Calibri</vt:lpstr>
      <vt:lpstr>Office 主题​​</vt:lpstr>
      <vt:lpstr>API网关服务Zuul</vt:lpstr>
      <vt:lpstr>目录</vt:lpstr>
      <vt:lpstr>目录</vt:lpstr>
      <vt:lpstr>基本概念</vt:lpstr>
      <vt:lpstr>基本概念</vt:lpstr>
      <vt:lpstr>请求生命周期</vt:lpstr>
      <vt:lpstr>请求生命周期</vt:lpstr>
      <vt:lpstr>实现的过滤器</vt:lpstr>
      <vt:lpstr>禁用过滤器</vt:lpstr>
      <vt:lpstr>总结</vt:lpstr>
      <vt:lpstr>目录</vt:lpstr>
      <vt:lpstr>代码演示</vt:lpstr>
      <vt:lpstr>目录</vt:lpstr>
      <vt:lpstr>路由规则-传统路由配置</vt:lpstr>
      <vt:lpstr>路由规则-服务路由配置</vt:lpstr>
      <vt:lpstr>路由规则-默认规则</vt:lpstr>
      <vt:lpstr>路由规则-自定义</vt:lpstr>
      <vt:lpstr>动态加载，动态路由，动态过滤器</vt:lpstr>
      <vt:lpstr>代码演示</vt:lpstr>
      <vt:lpstr>ZuulServlet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1H-5-05  安洋</dc:creator>
  <cp:lastModifiedBy>韩磊磊(10011254)</cp:lastModifiedBy>
  <cp:revision>687</cp:revision>
  <dcterms:created xsi:type="dcterms:W3CDTF">2014-02-24T00:56:35Z</dcterms:created>
  <dcterms:modified xsi:type="dcterms:W3CDTF">2020-05-26T13:25:52Z</dcterms:modified>
</cp:coreProperties>
</file>