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09" r:id="rId4"/>
    <p:sldId id="303" r:id="rId5"/>
    <p:sldId id="311" r:id="rId6"/>
    <p:sldId id="276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1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 smtClean="0"/>
            <a:t>一、基本概念</a:t>
          </a:r>
          <a:endParaRPr lang="zh-CN" altLang="en-US" dirty="0"/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 smtClean="0"/>
            <a:t>二、代码演示</a:t>
          </a:r>
          <a:endParaRPr lang="zh-CN" altLang="en-US" dirty="0"/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 smtClean="0"/>
            <a:t>三、框架原理</a:t>
          </a:r>
          <a:endParaRPr lang="en-US" altLang="zh-CN" dirty="0" smtClean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 smtClean="0"/>
            <a:t>四、源码解读</a:t>
          </a:r>
          <a:endParaRPr lang="en-US" altLang="zh-CN" dirty="0" smtClean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/>
            <a:t>一、基本概念</a:t>
          </a:r>
          <a:endParaRPr lang="zh-CN" altLang="en-US" dirty="0"/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 smtClean="0"/>
            <a:t>二、代码演示</a:t>
          </a:r>
          <a:endParaRPr lang="zh-CN" altLang="en-US" dirty="0"/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 smtClean="0"/>
            <a:t>三、框架原理</a:t>
          </a:r>
          <a:endParaRPr lang="en-US" altLang="zh-CN" dirty="0" smtClean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 smtClean="0"/>
            <a:t>四、源码解读</a:t>
          </a:r>
          <a:endParaRPr lang="en-US" altLang="zh-CN" dirty="0" smtClean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CEE09595-2CE0-4BDC-B119-EE132D7FB62F}" type="presOf" srcId="{922CB539-359B-4A09-8BA3-6777ED9C987E}" destId="{571C2D84-F6B9-4BFB-AC2B-F223BD39D9F4}" srcOrd="0" destOrd="0" presId="urn:microsoft.com/office/officeart/2005/8/layout/list1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528D2D90-F7C4-42C1-A34A-C85264F3E7A7}" type="presOf" srcId="{82A79A04-6D46-413E-8CAD-0407D98D55F3}" destId="{7B5A6383-AA44-4CFB-A025-99C3D0189853}" srcOrd="0" destOrd="0" presId="urn:microsoft.com/office/officeart/2005/8/layout/list1"/>
    <dgm:cxn modelId="{71BBA138-E1B4-47AC-8E55-5A1074D25595}" type="presOf" srcId="{CED88271-C752-45E2-97A0-7C2DFE9AFA13}" destId="{BA2A8A19-E825-4953-92E5-3056A41183C5}" srcOrd="1" destOrd="0" presId="urn:microsoft.com/office/officeart/2005/8/layout/list1"/>
    <dgm:cxn modelId="{1995B319-0A36-43C0-B6C7-203A7EE73F4F}" type="presOf" srcId="{82A79A04-6D46-413E-8CAD-0407D98D55F3}" destId="{1AE39C81-4A45-4E40-B8E7-8E8C8A81B5F1}" srcOrd="1" destOrd="0" presId="urn:microsoft.com/office/officeart/2005/8/layout/list1"/>
    <dgm:cxn modelId="{9BBF3891-DC83-44D6-A2A6-0E1197B51DA4}" type="presOf" srcId="{0B97628F-6291-46C9-AC03-C6F5ADA367F6}" destId="{47D92091-3B8F-4277-83DD-96B3F9D29F6E}" srcOrd="1" destOrd="0" presId="urn:microsoft.com/office/officeart/2005/8/layout/list1"/>
    <dgm:cxn modelId="{BB272573-A2CC-4377-B5E8-C34F9CCE25DC}" type="presOf" srcId="{922CB539-359B-4A09-8BA3-6777ED9C987E}" destId="{0B0B4742-35E3-4B1E-AA5B-AC1BE695E313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035FED45-DD3B-4C1A-A88E-655A8B38853C}" type="presOf" srcId="{810D1DEE-7E1E-4825-B3DD-9B522DDE44CA}" destId="{84F3F111-872E-48A4-81D6-FE0FDE30996C}" srcOrd="0" destOrd="0" presId="urn:microsoft.com/office/officeart/2005/8/layout/list1"/>
    <dgm:cxn modelId="{02F71BC4-CBD0-4DA7-9C8D-DFAF929EE7B2}" type="presOf" srcId="{0B97628F-6291-46C9-AC03-C6F5ADA367F6}" destId="{C012A5F2-C128-41E4-8507-6B0B3613CF11}" srcOrd="0" destOrd="0" presId="urn:microsoft.com/office/officeart/2005/8/layout/list1"/>
    <dgm:cxn modelId="{C11DF2E8-A585-4D83-BBF9-9F21DC288BAD}" type="presOf" srcId="{CED88271-C752-45E2-97A0-7C2DFE9AFA13}" destId="{1D40D782-EBFC-4A33-AAF1-878C3A9E6889}" srcOrd="0" destOrd="0" presId="urn:microsoft.com/office/officeart/2005/8/layout/list1"/>
    <dgm:cxn modelId="{65999D52-3D40-4AD6-BCB3-CF79A9CDEE2F}" type="presParOf" srcId="{84F3F111-872E-48A4-81D6-FE0FDE30996C}" destId="{EA851678-BB55-48C0-BA42-38EFAC29F6C0}" srcOrd="0" destOrd="0" presId="urn:microsoft.com/office/officeart/2005/8/layout/list1"/>
    <dgm:cxn modelId="{E7E1183E-890B-45FC-A182-FC55187D48A5}" type="presParOf" srcId="{EA851678-BB55-48C0-BA42-38EFAC29F6C0}" destId="{7B5A6383-AA44-4CFB-A025-99C3D0189853}" srcOrd="0" destOrd="0" presId="urn:microsoft.com/office/officeart/2005/8/layout/list1"/>
    <dgm:cxn modelId="{CA6AB9EE-D310-427B-B597-A82B35421667}" type="presParOf" srcId="{EA851678-BB55-48C0-BA42-38EFAC29F6C0}" destId="{1AE39C81-4A45-4E40-B8E7-8E8C8A81B5F1}" srcOrd="1" destOrd="0" presId="urn:microsoft.com/office/officeart/2005/8/layout/list1"/>
    <dgm:cxn modelId="{AC7954DB-EFEA-4E45-B58B-605FF6805CF0}" type="presParOf" srcId="{84F3F111-872E-48A4-81D6-FE0FDE30996C}" destId="{CB19D7A4-46F2-4B65-B8AD-71F611C70E6F}" srcOrd="1" destOrd="0" presId="urn:microsoft.com/office/officeart/2005/8/layout/list1"/>
    <dgm:cxn modelId="{2A693BB7-19F4-4AE2-AA3A-5794C34A5D0E}" type="presParOf" srcId="{84F3F111-872E-48A4-81D6-FE0FDE30996C}" destId="{8C01F68B-20DD-457F-ADBE-1E8D84910012}" srcOrd="2" destOrd="0" presId="urn:microsoft.com/office/officeart/2005/8/layout/list1"/>
    <dgm:cxn modelId="{0D6E7694-D9CE-4525-BECD-40523C65B3CC}" type="presParOf" srcId="{84F3F111-872E-48A4-81D6-FE0FDE30996C}" destId="{FF817E4B-4C33-40C9-B330-B6B6865B5D06}" srcOrd="3" destOrd="0" presId="urn:microsoft.com/office/officeart/2005/8/layout/list1"/>
    <dgm:cxn modelId="{52FD0DEF-BE21-48C2-B070-676C6A4E6FAF}" type="presParOf" srcId="{84F3F111-872E-48A4-81D6-FE0FDE30996C}" destId="{0DC82073-92AD-4571-B05E-5B704BB5276A}" srcOrd="4" destOrd="0" presId="urn:microsoft.com/office/officeart/2005/8/layout/list1"/>
    <dgm:cxn modelId="{7795D84F-4B62-4598-828B-FA5F654A87C7}" type="presParOf" srcId="{0DC82073-92AD-4571-B05E-5B704BB5276A}" destId="{571C2D84-F6B9-4BFB-AC2B-F223BD39D9F4}" srcOrd="0" destOrd="0" presId="urn:microsoft.com/office/officeart/2005/8/layout/list1"/>
    <dgm:cxn modelId="{3ADE5E44-98B9-4FD4-AFCA-6C6D1BA53EAA}" type="presParOf" srcId="{0DC82073-92AD-4571-B05E-5B704BB5276A}" destId="{0B0B4742-35E3-4B1E-AA5B-AC1BE695E313}" srcOrd="1" destOrd="0" presId="urn:microsoft.com/office/officeart/2005/8/layout/list1"/>
    <dgm:cxn modelId="{50C5751A-BE79-41E2-A194-F2EA0FD1FFD1}" type="presParOf" srcId="{84F3F111-872E-48A4-81D6-FE0FDE30996C}" destId="{10FCF20F-A0EF-4A8E-A109-FD6D03D5AC7C}" srcOrd="5" destOrd="0" presId="urn:microsoft.com/office/officeart/2005/8/layout/list1"/>
    <dgm:cxn modelId="{04676F45-9A38-4D7B-9674-8A67C894280E}" type="presParOf" srcId="{84F3F111-872E-48A4-81D6-FE0FDE30996C}" destId="{7CD2E008-D3F5-455B-8EAB-996FAC3A1F8D}" srcOrd="6" destOrd="0" presId="urn:microsoft.com/office/officeart/2005/8/layout/list1"/>
    <dgm:cxn modelId="{AD82D6AD-8CF7-40D3-8D24-2F36C23CFB56}" type="presParOf" srcId="{84F3F111-872E-48A4-81D6-FE0FDE30996C}" destId="{8BAEB383-DB7F-4E21-AD69-B0BD88CCC958}" srcOrd="7" destOrd="0" presId="urn:microsoft.com/office/officeart/2005/8/layout/list1"/>
    <dgm:cxn modelId="{963C40AD-B461-4BEC-A875-D1BDA6D6311B}" type="presParOf" srcId="{84F3F111-872E-48A4-81D6-FE0FDE30996C}" destId="{9C6515B7-DC33-492E-BFCE-845C030FA68B}" srcOrd="8" destOrd="0" presId="urn:microsoft.com/office/officeart/2005/8/layout/list1"/>
    <dgm:cxn modelId="{C7077B5A-825D-481E-98B4-B23E24B483A9}" type="presParOf" srcId="{9C6515B7-DC33-492E-BFCE-845C030FA68B}" destId="{1D40D782-EBFC-4A33-AAF1-878C3A9E6889}" srcOrd="0" destOrd="0" presId="urn:microsoft.com/office/officeart/2005/8/layout/list1"/>
    <dgm:cxn modelId="{056C19CB-6687-4235-B66F-4DF73B63606F}" type="presParOf" srcId="{9C6515B7-DC33-492E-BFCE-845C030FA68B}" destId="{BA2A8A19-E825-4953-92E5-3056A41183C5}" srcOrd="1" destOrd="0" presId="urn:microsoft.com/office/officeart/2005/8/layout/list1"/>
    <dgm:cxn modelId="{376123AA-152A-4157-AC1D-5EFBCAA03734}" type="presParOf" srcId="{84F3F111-872E-48A4-81D6-FE0FDE30996C}" destId="{2E589E36-02B4-4A6F-8955-25AF308ED3A9}" srcOrd="9" destOrd="0" presId="urn:microsoft.com/office/officeart/2005/8/layout/list1"/>
    <dgm:cxn modelId="{C7844F16-0AD1-468C-880E-450F661BA23B}" type="presParOf" srcId="{84F3F111-872E-48A4-81D6-FE0FDE30996C}" destId="{D8B784EC-500D-40E5-844A-CCD08C7424BD}" srcOrd="10" destOrd="0" presId="urn:microsoft.com/office/officeart/2005/8/layout/list1"/>
    <dgm:cxn modelId="{1FAF995F-6176-4BBC-8D8F-A9D1D9C097B7}" type="presParOf" srcId="{84F3F111-872E-48A4-81D6-FE0FDE30996C}" destId="{3BE623CA-AC73-42CD-AF37-EF393974239D}" srcOrd="11" destOrd="0" presId="urn:microsoft.com/office/officeart/2005/8/layout/list1"/>
    <dgm:cxn modelId="{6C451A11-6D74-4F07-B8F2-916500E056E5}" type="presParOf" srcId="{84F3F111-872E-48A4-81D6-FE0FDE30996C}" destId="{26F379FD-E6DE-4998-83F9-CACCD5B509D4}" srcOrd="12" destOrd="0" presId="urn:microsoft.com/office/officeart/2005/8/layout/list1"/>
    <dgm:cxn modelId="{57059136-F7A2-4425-A7AB-6F2ED3721C77}" type="presParOf" srcId="{26F379FD-E6DE-4998-83F9-CACCD5B509D4}" destId="{C012A5F2-C128-41E4-8507-6B0B3613CF11}" srcOrd="0" destOrd="0" presId="urn:microsoft.com/office/officeart/2005/8/layout/list1"/>
    <dgm:cxn modelId="{017337B9-C24C-4E24-904E-71401D566267}" type="presParOf" srcId="{26F379FD-E6DE-4998-83F9-CACCD5B509D4}" destId="{47D92091-3B8F-4277-83DD-96B3F9D29F6E}" srcOrd="1" destOrd="0" presId="urn:microsoft.com/office/officeart/2005/8/layout/list1"/>
    <dgm:cxn modelId="{661E0A35-03B1-406C-AE1E-DF13BAE444E9}" type="presParOf" srcId="{84F3F111-872E-48A4-81D6-FE0FDE30996C}" destId="{36B33FA9-8F97-4643-978F-4DD92D4C8833}" srcOrd="13" destOrd="0" presId="urn:microsoft.com/office/officeart/2005/8/layout/list1"/>
    <dgm:cxn modelId="{08900CB4-9D40-49F0-8456-8B750CFD9DCB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一、基本概念</a:t>
          </a:r>
          <a:endParaRPr lang="zh-CN" altLang="en-US" sz="1700" kern="1200" dirty="0"/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二、代码演示</a:t>
          </a:r>
          <a:endParaRPr lang="zh-CN" altLang="en-US" sz="1700" kern="1200" dirty="0"/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三、框架原理</a:t>
          </a:r>
          <a:endParaRPr lang="en-US" altLang="zh-CN" sz="1700" kern="1200" dirty="0" smtClean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四、源码解读</a:t>
          </a:r>
          <a:endParaRPr lang="en-US" altLang="zh-CN" sz="1700" kern="1200" dirty="0" smtClean="0"/>
        </a:p>
      </dsp:txBody>
      <dsp:txXfrm>
        <a:off x="308929" y="2353686"/>
        <a:ext cx="393304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一、基本概念</a:t>
          </a:r>
          <a:endParaRPr lang="zh-CN" altLang="en-US" sz="1700" kern="1200" dirty="0"/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二、代码演示</a:t>
          </a:r>
          <a:endParaRPr lang="zh-CN" altLang="en-US" sz="1700" kern="1200" dirty="0"/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三、框架原理</a:t>
          </a:r>
          <a:endParaRPr lang="en-US" altLang="zh-CN" sz="1700" kern="1200" dirty="0" smtClean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四、源码解读</a:t>
          </a:r>
          <a:endParaRPr lang="en-US" altLang="zh-CN" sz="1700" kern="1200" dirty="0" smtClean="0"/>
        </a:p>
      </dsp:txBody>
      <dsp:txXfrm>
        <a:off x="308929" y="2353686"/>
        <a:ext cx="393304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F34-12C1-4082-B850-44E3B3163F0D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D8D4-7482-4371-A4DF-1FC103E5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23478"/>
            <a:ext cx="8229600" cy="432048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D57D-9F8C-47DA-B3B5-51DA7F892271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网关服务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96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</a:rPr>
              <a:t>Thank You</a:t>
            </a:r>
            <a:r>
              <a:rPr lang="zh-CN" altLang="en-US" sz="6600" dirty="0" smtClean="0">
                <a:solidFill>
                  <a:srgbClr val="FF0000"/>
                </a:solidFill>
              </a:rPr>
              <a:t>！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43</Words>
  <Application>Microsoft Office PowerPoint</Application>
  <PresentationFormat>全屏显示(16:9)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主题​​</vt:lpstr>
      <vt:lpstr>API网关服务Zuul</vt:lpstr>
      <vt:lpstr>目录</vt:lpstr>
      <vt:lpstr>目录</vt:lpstr>
      <vt:lpstr>基本概念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韩磊磊(10011254)</cp:lastModifiedBy>
  <cp:revision>608</cp:revision>
  <dcterms:created xsi:type="dcterms:W3CDTF">2014-02-24T00:56:35Z</dcterms:created>
  <dcterms:modified xsi:type="dcterms:W3CDTF">2020-05-19T09:27:34Z</dcterms:modified>
</cp:coreProperties>
</file>