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8d608e41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8d608e4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8d608e41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8d608e41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50000" l="0" r="0" t="0"/>
          <a:stretch/>
        </p:blipFill>
        <p:spPr>
          <a:xfrm>
            <a:off x="219076" y="1027966"/>
            <a:ext cx="3373924" cy="3854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48625"/>
          <a:stretch/>
        </p:blipFill>
        <p:spPr>
          <a:xfrm>
            <a:off x="5638800" y="1005716"/>
            <a:ext cx="3249301" cy="389888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343700" y="133350"/>
            <a:ext cx="32493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Página principal (parte superior)</a:t>
            </a:r>
            <a:r>
              <a:rPr lang="en-GB" sz="1100"/>
              <a:t>: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En la parte superior se muestra un banner como header, seguido de varias líneas con objetos y botones. Encontramos el buscador con las principales categorías y pestañas adicionales para acceder a las ofertas y novedades actuales.</a:t>
            </a:r>
            <a:endParaRPr sz="800"/>
          </a:p>
        </p:txBody>
      </p:sp>
      <p:sp>
        <p:nvSpPr>
          <p:cNvPr id="89" name="Google Shape;89;p13"/>
          <p:cNvSpPr txBox="1"/>
          <p:nvPr/>
        </p:nvSpPr>
        <p:spPr>
          <a:xfrm>
            <a:off x="5638800" y="133350"/>
            <a:ext cx="32493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Página principal (parte inferior):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En la parte inferior al hacer scroll, encontramos distintos objetos y un listado de categorias destacadas del usuario o las mas visitadas. Tambíen podemos acceder a la parte del blog y suscribirnos a las Newsletter.</a:t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413" y="20150"/>
            <a:ext cx="2618677" cy="51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42950" y="876300"/>
            <a:ext cx="3257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Dentro de una categoria: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Se muestran los productos de la </a:t>
            </a:r>
            <a:r>
              <a:rPr lang="en-GB" sz="1200"/>
              <a:t>categoría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escogida, mostrando en la parte lateral izquierda métodos de búsqueda por sus características. En la parte inferior encontramos un espacio para los productos vistos anteriormente o seleccionados.</a:t>
            </a:r>
            <a:endParaRPr sz="1200"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6075" y="257175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46532" l="0" r="-3209" t="0"/>
          <a:stretch/>
        </p:blipFill>
        <p:spPr>
          <a:xfrm>
            <a:off x="306300" y="49450"/>
            <a:ext cx="2485789" cy="5044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b="-614" l="-1610" r="-1599" t="47147"/>
          <a:stretch/>
        </p:blipFill>
        <p:spPr>
          <a:xfrm>
            <a:off x="6049875" y="49450"/>
            <a:ext cx="2485789" cy="504460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2792100" y="200025"/>
            <a:ext cx="3257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Página Visualización de un producto: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Se muestra el producto que ha clicado el usuario, mostrando sus características, precio, modo de compra y tipos de envío/pagos/gastos de envío. Seguidamente en la parte inferior encontramos la descripción del artículo al hacer scroll.</a:t>
            </a:r>
            <a:endParaRPr sz="1200"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2100" y="1838325"/>
            <a:ext cx="73342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2839725" y="2857500"/>
            <a:ext cx="3257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Página </a:t>
            </a:r>
            <a:r>
              <a:rPr lang="en-GB"/>
              <a:t>Visualización de un producto (parte inferior):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Al terminar la descripción muestra las reseñas de los usuarios, seguido de “visto anteriormente” y “productos relacionados”.</a:t>
            </a:r>
            <a:endParaRPr sz="1200"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1125" y="4212000"/>
            <a:ext cx="79057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