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84" r:id="rId4"/>
    <p:sldId id="278" r:id="rId5"/>
    <p:sldId id="290" r:id="rId6"/>
    <p:sldId id="279" r:id="rId7"/>
    <p:sldId id="280" r:id="rId8"/>
    <p:sldId id="287" r:id="rId9"/>
    <p:sldId id="281" r:id="rId10"/>
    <p:sldId id="285" r:id="rId11"/>
    <p:sldId id="286" r:id="rId12"/>
    <p:sldId id="282" r:id="rId13"/>
    <p:sldId id="283" r:id="rId14"/>
    <p:sldId id="277" r:id="rId15"/>
    <p:sldId id="258" r:id="rId16"/>
    <p:sldId id="288" r:id="rId17"/>
    <p:sldId id="28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vectus/kafka-ui" TargetMode="External"/><Relationship Id="rId7" Type="http://schemas.openxmlformats.org/officeDocument/2006/relationships/hyperlink" Target="https://github.com/RagingKore/Krimson" TargetMode="External"/><Relationship Id="rId2" Type="http://schemas.openxmlformats.org/officeDocument/2006/relationships/hyperlink" Target="https://github.com/hloken/fagkveld-kafk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nfluentinc/confluent-kafka-dotnet" TargetMode="External"/><Relationship Id="rId5" Type="http://schemas.openxmlformats.org/officeDocument/2006/relationships/hyperlink" Target="https://www.confluent.io/" TargetMode="External"/><Relationship Id="rId4" Type="http://schemas.openxmlformats.org/officeDocument/2006/relationships/hyperlink" Target="https://www.reddit.com/r/apachekafka/comments/x9sov2/a_list_of_gui_tools_for_working_with_apache_kafka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3"/>
            <a:ext cx="10058400" cy="11921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Apache Kafka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561367"/>
            <a:ext cx="10058400" cy="103725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“</a:t>
            </a:r>
            <a:r>
              <a:rPr lang="en-GB" b="1" dirty="0"/>
              <a:t>A distributed system is one in which the failure of a computer you didn't even know existed can render your own computer unusable</a:t>
            </a:r>
            <a:r>
              <a:rPr lang="en-US" b="1" dirty="0"/>
              <a:t>”, Leslie </a:t>
            </a:r>
            <a:r>
              <a:rPr lang="en-US" b="1" dirty="0" err="1"/>
              <a:t>Lamport</a:t>
            </a:r>
            <a:endParaRPr lang="en-US" b="1" dirty="0"/>
          </a:p>
          <a:p>
            <a:endParaRPr lang="en-US" dirty="0"/>
          </a:p>
          <a:p>
            <a:endParaRPr lang="nb-NO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B40234-EEAA-FA12-0303-4C19FF28BD8B}"/>
              </a:ext>
            </a:extLst>
          </p:cNvPr>
          <p:cNvSpPr txBox="1">
            <a:spLocks/>
          </p:cNvSpPr>
          <p:nvPr/>
        </p:nvSpPr>
        <p:spPr>
          <a:xfrm>
            <a:off x="1097280" y="1951075"/>
            <a:ext cx="10058400" cy="6379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Enabling high-volume, galactic scale, event-driven systems</a:t>
            </a:r>
            <a:endParaRPr lang="nb-NO" sz="3600" dirty="0"/>
          </a:p>
        </p:txBody>
      </p:sp>
    </p:spTree>
    <p:extLst>
      <p:ext uri="{BB962C8B-B14F-4D97-AF65-F5344CB8AC3E}">
        <p14:creationId xmlns:p14="http://schemas.microsoft.com/office/powerpoint/2010/main" val="234440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en-US" dirty="0"/>
              <a:t>High-Level Features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Durability - persistent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Replication - Geo-scaling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/>
              <a:t>Scalability – partitioning, clusters</a:t>
            </a: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Recoverability – immutable and replayable</a:t>
            </a:r>
          </a:p>
          <a:p>
            <a:pPr marL="0" indent="0">
              <a:buNone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4822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Messaging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Event Sourcing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Website Activity Tracking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Metrics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Log Aggregation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Stream Processing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Commit Log</a:t>
            </a:r>
          </a:p>
          <a:p>
            <a:pPr marL="0" indent="0">
              <a:buNone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8243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Tools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KafkaUI - https://github.com/provectus/kafka-ui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Conduktor (paid)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+ many more! - https://www.reddit.com/r/apachekafka/comments/x9sov2/a_list_of_gui_tools_for_working_with_apache_kafka/</a:t>
            </a:r>
          </a:p>
          <a:p>
            <a:pPr marL="0" indent="0">
              <a:buNone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9051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Kafka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Confluent Cloud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RedHat OpenShift Streams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Heroku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AWS MSK Serverless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Upstash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Aiven</a:t>
            </a:r>
          </a:p>
          <a:p>
            <a:pPr marL="0" indent="0">
              <a:buNone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9532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Conclusion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 Kafka has a wide variety of use-cases and if you require massive scaling it’s kind of a no-brainer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Limits possible semanitcs in a message-based architecture (ex. no commands)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Requries dicipline for good recoverability: once something is in a topic it is immutable, no takesis-backsis!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Big community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Mature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Many 3rd party tools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Many suppliers of managed IaaS services + serverless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Many different frameworks and add-on technologies (but no NServiceBus/MassTransit </a:t>
            </a:r>
            <a:r>
              <a:rPr lang="en-US" dirty="0"/>
              <a:t>😟)</a:t>
            </a: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90071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Demo repo: </a:t>
            </a:r>
            <a:r>
              <a:rPr lang="nb-NO" dirty="0">
                <a:hlinkClick r:id="rId2"/>
              </a:rPr>
              <a:t>https://github.com/hloken/fagkveld-kafka</a:t>
            </a: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Kafka UI: </a:t>
            </a:r>
            <a:r>
              <a:rPr lang="nb-NO" dirty="0">
                <a:hlinkClick r:id="rId3"/>
              </a:rPr>
              <a:t>https://github.com/provectus/kafka-ui</a:t>
            </a: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UI tools: </a:t>
            </a:r>
            <a:r>
              <a:rPr lang="nb-NO" dirty="0">
                <a:hlinkClick r:id="rId4"/>
              </a:rPr>
              <a:t>https://www.reddit.com/r/apachekafka/comments/x9sov2/a_list_of_gui_tools_for_working_with_apache_kafka/</a:t>
            </a: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Confluent Cloud:  </a:t>
            </a:r>
            <a:r>
              <a:rPr lang="nb-NO" dirty="0">
                <a:hlinkClick r:id="rId5"/>
              </a:rPr>
              <a:t>https://www.confluent.io/</a:t>
            </a: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.NET Kafka client: </a:t>
            </a:r>
            <a:r>
              <a:rPr lang="nb-NO" dirty="0">
                <a:hlinkClick r:id="rId6"/>
              </a:rPr>
              <a:t>https://github.com/confluentinc/confluent-kafka-dotnet</a:t>
            </a: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Krimson: </a:t>
            </a:r>
            <a:r>
              <a:rPr lang="nb-NO" dirty="0">
                <a:hlinkClick r:id="rId7"/>
              </a:rPr>
              <a:t>https://github.com/RagingKore/Krimson</a:t>
            </a: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8564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Easter Egg – Kafka integration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70345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Easter Egg 2 – Local projected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997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Intro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Architecture styles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Capabilities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How does it work?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Demo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APIs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Use Cases and Tools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Hosting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Conclusion</a:t>
            </a:r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496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Orchestration vs. Choreograpy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Sync vs. async</a:t>
            </a:r>
          </a:p>
          <a:p>
            <a:pPr marL="0" indent="0">
              <a:buNone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343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Kafka – </a:t>
            </a:r>
            <a:r>
              <a:rPr lang="nb-NO"/>
              <a:t>the basics</a:t>
            </a:r>
            <a:endParaRPr lang="nb-NO" dirty="0"/>
          </a:p>
        </p:txBody>
      </p:sp>
      <p:pic>
        <p:nvPicPr>
          <p:cNvPr id="5" name="Picture 4" descr="Banana">
            <a:extLst>
              <a:ext uri="{FF2B5EF4-FFF2-40B4-BE49-F238E27FC236}">
                <a16:creationId xmlns:a16="http://schemas.microsoft.com/office/drawing/2014/main" id="{D4A35985-6612-1C5B-FAFE-5898A6AB2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95" y="1933963"/>
            <a:ext cx="5546306" cy="4138064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4885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Key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Pub/sub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Durability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Real-time and retrospective processing of events</a:t>
            </a:r>
          </a:p>
          <a:p>
            <a:pPr marL="0" indent="0">
              <a:buNone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710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Servers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b-NO" dirty="0"/>
              <a:t>Broker - persistence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b-NO" dirty="0"/>
              <a:t>Schema-registry – versioning of event contracts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b-NO" dirty="0"/>
              <a:t>Kafka Connect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b-NO" dirty="0"/>
              <a:t>Zookeeper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Clients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TCP</a:t>
            </a:r>
          </a:p>
          <a:p>
            <a:pPr marL="0" indent="0">
              <a:buNone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405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Events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b-NO" dirty="0"/>
              <a:t>Key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b-NO" dirty="0"/>
              <a:t>Value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b-NO" dirty="0"/>
              <a:t>Timestamp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Topics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Offsets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Partitions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Consumer Groups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Producers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Consumers</a:t>
            </a:r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6179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A story of Pinger and Ponger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Demonstrates: producers, consumers, topics, consumer groups, kafkaUI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https://github.com/hloken/fagkveld-kafka</a:t>
            </a:r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5883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Admin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Producer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Consumer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Kafka Streams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Kafka Connect API</a:t>
            </a:r>
          </a:p>
          <a:p>
            <a:pPr marL="0" indent="0">
              <a:buNone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27190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16256</TotalTime>
  <Words>454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</vt:lpstr>
      <vt:lpstr>Retrospect</vt:lpstr>
      <vt:lpstr>Apache Kafka</vt:lpstr>
      <vt:lpstr>Overview</vt:lpstr>
      <vt:lpstr>Architectural styles</vt:lpstr>
      <vt:lpstr>Kafka – the basics</vt:lpstr>
      <vt:lpstr>Key capabilities</vt:lpstr>
      <vt:lpstr>How does it work?</vt:lpstr>
      <vt:lpstr>Concepts</vt:lpstr>
      <vt:lpstr>Demo</vt:lpstr>
      <vt:lpstr>APIs</vt:lpstr>
      <vt:lpstr>High-Level Features</vt:lpstr>
      <vt:lpstr>Use cases</vt:lpstr>
      <vt:lpstr>UI Tools</vt:lpstr>
      <vt:lpstr>Managed Kafka</vt:lpstr>
      <vt:lpstr>Conclusion</vt:lpstr>
      <vt:lpstr>Links</vt:lpstr>
      <vt:lpstr>Easter Egg – Kafka integration patterns</vt:lpstr>
      <vt:lpstr>Easter Egg 2 – Local projected caches</vt:lpstr>
    </vt:vector>
  </TitlesOfParts>
  <Company>CompuGroup Medical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Coordinator 2</dc:title>
  <dc:creator>Løken, Hans</dc:creator>
  <cp:lastModifiedBy>Hans Løken</cp:lastModifiedBy>
  <cp:revision>143</cp:revision>
  <dcterms:created xsi:type="dcterms:W3CDTF">2020-10-28T11:06:41Z</dcterms:created>
  <dcterms:modified xsi:type="dcterms:W3CDTF">2023-05-25T10:05:46Z</dcterms:modified>
</cp:coreProperties>
</file>