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9" r:id="rId4"/>
    <p:sldId id="266" r:id="rId5"/>
    <p:sldId id="275" r:id="rId6"/>
    <p:sldId id="274" r:id="rId7"/>
    <p:sldId id="273" r:id="rId8"/>
    <p:sldId id="270" r:id="rId9"/>
    <p:sldId id="27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29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D7DE-61AE-4BC6-A87E-9454F8FD646E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AA0FC-AF95-454C-A4E6-937690C7EEE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3"/>
            <a:ext cx="10058400" cy="11921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Structured logging</a:t>
            </a:r>
            <a:endParaRPr lang="nb-N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561367"/>
            <a:ext cx="10058400" cy="103725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“Progress isn't made by early risers. It's made by lazy men trying to find easier ways to do something.”, Robert Heinlein</a:t>
            </a:r>
          </a:p>
          <a:p>
            <a:endParaRPr lang="en-US" dirty="0"/>
          </a:p>
          <a:p>
            <a:endParaRPr lang="nb-NO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B40234-EEAA-FA12-0303-4C19FF28BD8B}"/>
              </a:ext>
            </a:extLst>
          </p:cNvPr>
          <p:cNvSpPr txBox="1">
            <a:spLocks/>
          </p:cNvSpPr>
          <p:nvPr/>
        </p:nvSpPr>
        <p:spPr>
          <a:xfrm>
            <a:off x="1097280" y="1951075"/>
            <a:ext cx="10058400" cy="6379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make logging great again</a:t>
            </a:r>
            <a:endParaRPr lang="nb-NO" sz="3600" dirty="0"/>
          </a:p>
        </p:txBody>
      </p:sp>
    </p:spTree>
    <p:extLst>
      <p:ext uri="{BB962C8B-B14F-4D97-AF65-F5344CB8AC3E}">
        <p14:creationId xmlns:p14="http://schemas.microsoft.com/office/powerpoint/2010/main" val="234440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Demo repo: https://github.com/hloken/fagkveld-structured-logging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.NET Core Logging: https://learn.microsoft.com/en-us/dotnet/core/extensions/logging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Serilog: https://serilog.net/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Seq: https://datalust.co/seq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Project Tye: https://devblogs.microsoft.com/dotnet/introducing-project-tye/</a:t>
            </a:r>
          </a:p>
        </p:txBody>
      </p:sp>
    </p:spTree>
    <p:extLst>
      <p:ext uri="{BB962C8B-B14F-4D97-AF65-F5344CB8AC3E}">
        <p14:creationId xmlns:p14="http://schemas.microsoft.com/office/powerpoint/2010/main" val="58564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Intro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Logging </a:t>
            </a:r>
            <a:r>
              <a:rPr lang="nb-NO" dirty="0" err="1"/>
              <a:t>classic</a:t>
            </a: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r>
              <a:rPr lang="nb-NO" dirty="0" err="1"/>
              <a:t>Structured</a:t>
            </a:r>
            <a:r>
              <a:rPr lang="nb-NO" dirty="0"/>
              <a:t> logging –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basics</a:t>
            </a: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Demo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 err="1"/>
              <a:t>Aggregated</a:t>
            </a:r>
            <a:r>
              <a:rPr lang="nb-NO" dirty="0"/>
              <a:t> logging and </a:t>
            </a:r>
            <a:r>
              <a:rPr lang="nb-NO" dirty="0" err="1"/>
              <a:t>Seq</a:t>
            </a: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r>
              <a:rPr lang="nb-NO" dirty="0" err="1"/>
              <a:t>Structured</a:t>
            </a:r>
            <a:r>
              <a:rPr lang="nb-NO" dirty="0"/>
              <a:t> logging in </a:t>
            </a:r>
            <a:r>
              <a:rPr lang="nb-NO" dirty="0" err="1"/>
              <a:t>practice</a:t>
            </a: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Beyond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 err="1"/>
              <a:t>Conclusion</a:t>
            </a: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496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Logging classic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Text-only: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b-NO" dirty="0"/>
              <a:t>Console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b-NO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306087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Structured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 err="1"/>
              <a:t>Each</a:t>
            </a:r>
            <a:r>
              <a:rPr lang="nb-NO" dirty="0"/>
              <a:t> logging </a:t>
            </a:r>
            <a:r>
              <a:rPr lang="nb-NO" dirty="0" err="1"/>
              <a:t>event</a:t>
            </a:r>
            <a:r>
              <a:rPr lang="nb-NO" dirty="0"/>
              <a:t> </a:t>
            </a:r>
            <a:r>
              <a:rPr lang="nb-NO" dirty="0" err="1"/>
              <a:t>contains</a:t>
            </a:r>
            <a:r>
              <a:rPr lang="nb-NO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b-NO" dirty="0"/>
              <a:t>Message </a:t>
            </a:r>
            <a:r>
              <a:rPr lang="nb-NO" dirty="0" err="1"/>
              <a:t>templates</a:t>
            </a:r>
            <a:endParaRPr lang="nb-NO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nb-NO" dirty="0" err="1"/>
              <a:t>Named</a:t>
            </a:r>
            <a:r>
              <a:rPr lang="nb-NO" dirty="0"/>
              <a:t> properties/objects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 err="1"/>
              <a:t>Producing</a:t>
            </a:r>
            <a:r>
              <a:rPr lang="nb-NO" dirty="0"/>
              <a:t> «old-</a:t>
            </a:r>
            <a:r>
              <a:rPr lang="nb-NO" dirty="0" err="1"/>
              <a:t>school</a:t>
            </a:r>
            <a:r>
              <a:rPr lang="nb-NO" dirty="0"/>
              <a:t>» text log-message is an output/sink-concern</a:t>
            </a:r>
          </a:p>
          <a:p>
            <a:pPr marL="0" indent="0">
              <a:buNone/>
            </a:pPr>
            <a:r>
              <a:rPr lang="nb-NO" dirty="0"/>
              <a:t>=&gt; Exceptions are logged as objects, no need for explicitly logging exception fields (unless you really really want to)</a:t>
            </a:r>
          </a:p>
        </p:txBody>
      </p:sp>
    </p:spTree>
    <p:extLst>
      <p:ext uri="{BB962C8B-B14F-4D97-AF65-F5344CB8AC3E}">
        <p14:creationId xmlns:p14="http://schemas.microsoft.com/office/powerpoint/2010/main" val="363985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Tech stack: C#, .NET 6 Minimal API, </a:t>
            </a:r>
            <a:r>
              <a:rPr lang="nb-NO" dirty="0" err="1"/>
              <a:t>Serilog</a:t>
            </a:r>
            <a:r>
              <a:rPr lang="nb-NO" dirty="0"/>
              <a:t>, Seq, Project Tye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Demo project: a tale of two services - Orders and Inventory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5897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Aggregated logging - Seq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Structured logging is most useful when aggregating logs in a tool/service like </a:t>
            </a:r>
            <a:r>
              <a:rPr lang="en-GB" dirty="0" err="1"/>
              <a:t>Seq</a:t>
            </a:r>
            <a:endParaRPr lang="en-GB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en-GB" dirty="0"/>
              <a:t>need to include environment names, service names, version labels ++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Querying and correlating logs based can be very helpfull for debugging, monitoring and cross-activity tracing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Some examples of usefull query properties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message-template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service-name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environment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b-NO" dirty="0"/>
              <a:t>entity-ids</a:t>
            </a:r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4710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Structured logging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always use message templates + properties, never "dumb" text-messages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properties for environment, service name, version are useful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be consistent in use of property-names across service-boundaries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de-structuring objects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scopes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don't log exception message (or other fields) as a logging property, it's already part of exception object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Warnings/Errors vs. Exceptions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VS extension/Rider inspector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3833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Beyond structured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Seq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DataDog: better UI than Seq, monitoring, AI trend analysis,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Splunk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Honeycomb</a:t>
            </a:r>
          </a:p>
          <a:p>
            <a:pPr marL="0" indent="0">
              <a:buNone/>
            </a:pPr>
            <a:r>
              <a:rPr lang="nb-NO" dirty="0"/>
              <a:t>++ many more</a:t>
            </a:r>
          </a:p>
          <a:p>
            <a:pPr marL="201168" lvl="1" indent="0">
              <a:buNone/>
            </a:pPr>
            <a:endParaRPr lang="nb-NO" dirty="0"/>
          </a:p>
          <a:p>
            <a:pPr lvl="1">
              <a:buFont typeface="Wingdings" panose="05000000000000000000" pitchFamily="2" charset="2"/>
              <a:buChar char="v"/>
            </a:pPr>
            <a:endParaRPr lang="nb-NO" dirty="0"/>
          </a:p>
          <a:p>
            <a:pPr lvl="1">
              <a:buFont typeface="Wingdings" panose="05000000000000000000" pitchFamily="2" charset="2"/>
              <a:buChar char="v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6548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Conclusion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 Structured logging is IMHO a must-have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b-NO" dirty="0"/>
              <a:t>Even just using local Seq to aggregate and query logs while doing local development/debugging is </a:t>
            </a:r>
            <a:r>
              <a:rPr lang="nb-NO" dirty="0" err="1"/>
              <a:t>invaluable</a:t>
            </a: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 marL="0" indent="0">
              <a:buNone/>
            </a:pPr>
            <a:r>
              <a:rPr lang="nb-NO" sz="3200" dirty="0"/>
              <a:t>Don’t be dumb*, be structured*!</a:t>
            </a:r>
          </a:p>
          <a:p>
            <a:pPr marL="0" indent="0">
              <a:buNone/>
            </a:pPr>
            <a:endParaRPr lang="nb-NO" sz="3200" dirty="0"/>
          </a:p>
          <a:p>
            <a:pPr marL="0" indent="0">
              <a:buNone/>
            </a:pPr>
            <a:r>
              <a:rPr lang="nb-NO" dirty="0"/>
              <a:t>* = -logging</a:t>
            </a:r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  <a:p>
            <a:pPr>
              <a:buFont typeface="Wingdings" panose="05000000000000000000" pitchFamily="2" charset="2"/>
              <a:buChar char="v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900716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15459</TotalTime>
  <Words>388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Symbol</vt:lpstr>
      <vt:lpstr>Wingdings</vt:lpstr>
      <vt:lpstr>Retrospect</vt:lpstr>
      <vt:lpstr>Structured logging</vt:lpstr>
      <vt:lpstr>Overview</vt:lpstr>
      <vt:lpstr>Logging classic</vt:lpstr>
      <vt:lpstr>Structured logging</vt:lpstr>
      <vt:lpstr>Demo</vt:lpstr>
      <vt:lpstr>Aggregated logging - Seq</vt:lpstr>
      <vt:lpstr>Structured logging in practice</vt:lpstr>
      <vt:lpstr>Beyond structured logging</vt:lpstr>
      <vt:lpstr>Conclusion</vt:lpstr>
      <vt:lpstr>Links</vt:lpstr>
    </vt:vector>
  </TitlesOfParts>
  <Company>CompuGroup Medical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Coordinator 2</dc:title>
  <dc:creator>Løken, Hans</dc:creator>
  <cp:lastModifiedBy>Hans Løken</cp:lastModifiedBy>
  <cp:revision>124</cp:revision>
  <dcterms:created xsi:type="dcterms:W3CDTF">2020-10-28T11:06:41Z</dcterms:created>
  <dcterms:modified xsi:type="dcterms:W3CDTF">2022-10-11T11:15:09Z</dcterms:modified>
</cp:coreProperties>
</file>