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314" r:id="rId3"/>
    <p:sldId id="316" r:id="rId4"/>
    <p:sldId id="322" r:id="rId5"/>
    <p:sldId id="317" r:id="rId6"/>
    <p:sldId id="318" r:id="rId7"/>
    <p:sldId id="320" r:id="rId8"/>
    <p:sldId id="319" r:id="rId9"/>
    <p:sldId id="32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3E6E9-8E97-4A38-A7FC-A57DEA492C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11ABD5-A1AD-45E6-8778-9EEAC8AD2F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6BEBF9-D4EF-4608-8837-4D59DA68E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7F40A-C350-4964-9A96-7798A997617C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30DB01-36D4-4F62-AF4D-D5D3F1B96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F28BC9-1365-4162-9E96-89A113B20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9F8B1-E460-4286-87F6-BB121A5E5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628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40EE0-7793-475D-85D1-0C8D2F4DA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D2A6D0-CD08-4679-BB2D-30652589ED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F90B27-2EA5-4DAD-83CC-7570EBCA5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7F40A-C350-4964-9A96-7798A997617C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C2BD4A-7134-49B9-812E-9A29A2486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67BF99-C506-4B28-AC5C-45E695E17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9F8B1-E460-4286-87F6-BB121A5E5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100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DA4945-824C-48C0-B1AB-9B8C3E18EE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42B73A-284D-4D18-8B51-18E0F6A5E0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281528-81AE-4F21-8252-52D243CA3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7F40A-C350-4964-9A96-7798A997617C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E8F14-DB08-4AFF-973A-C4CD7142E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63887F-8AE6-4AE6-90F8-413296B77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9F8B1-E460-4286-87F6-BB121A5E5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634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E0B9C-F4F8-4C05-A156-42594DA5D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0D341C-6C6A-4E81-A033-982FC2F902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7F5B4-77C3-4AB8-B4F1-5A357443D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7F40A-C350-4964-9A96-7798A997617C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0FA9D1-E054-48AF-95C4-8AF87309E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9D3D47-2C80-4A13-B580-3EAAC2FE2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9F8B1-E460-4286-87F6-BB121A5E5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99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E5998-E098-4925-982F-26CB97488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EED94C-849B-4657-9BAC-8FC48EF2DC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070FAC-ABFA-44B6-A74C-71129A8FD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7F40A-C350-4964-9A96-7798A997617C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347E7E-EF4A-4037-9DF5-D34F78B9B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811307-E86E-42D0-ABE0-F7A1FF945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9F8B1-E460-4286-87F6-BB121A5E5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248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6D148-886E-4E56-8EDC-5D986AEF1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9D57E-24CE-42BF-B7B4-23142473C6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97DF94-7E5D-4253-90D0-D06E429236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F44BD4-6D43-4970-A2EC-9CC3230B4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7F40A-C350-4964-9A96-7798A997617C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8650BA-9420-4F7B-B4F6-133F0252C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967476-F644-4E8C-900E-9E7407E9E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9F8B1-E460-4286-87F6-BB121A5E5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796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7B3BC-280C-4D09-8A29-8D0321607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C85AF8-3B57-4BF1-9B13-F5BF82C650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E68546-8789-477E-A327-4468E1714D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D407A2-4918-46CA-B0A7-97E1037F65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B859F1-6F99-478D-A576-440FAA602A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002BBA-C369-4A69-AE8B-CBA9F2D5A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7F40A-C350-4964-9A96-7798A997617C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307BF3-7877-4F05-BF71-062753C33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C6C80B-8F08-4E65-8A0B-B562FF77B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9F8B1-E460-4286-87F6-BB121A5E5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418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60A23-0E8C-4DD9-AC96-28773D92C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F4F75-4E55-4B67-858B-63C53A5D1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7F40A-C350-4964-9A96-7798A997617C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626696-4652-412F-B67F-E5CE27655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77FD42-7D96-4F9A-88AB-DD5C10836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9F8B1-E460-4286-87F6-BB121A5E5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427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D5CE97-E3AA-4BB6-BAFB-084135E29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7F40A-C350-4964-9A96-7798A997617C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1767E8-955D-4DCF-B974-E8C4F48B8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7D286D-1C62-4CA2-929E-6BDD80D31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9F8B1-E460-4286-87F6-BB121A5E5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928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BA27E-DED1-4B6F-92BD-FCB6D02DB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9BDBEC-B619-4F85-8C52-460D6F869F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9E3759-408D-4DCC-9311-0CF14AF6A2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12FAEC-3FDF-482E-A9BD-5F9C3524B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7F40A-C350-4964-9A96-7798A997617C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A3CEC5-B89F-4B72-9ED7-8D0136475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4395B1-AB6E-4D82-A9CA-4A7031310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9F8B1-E460-4286-87F6-BB121A5E5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378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E6421-BE34-477B-BAE7-092C37921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135CFF-32D5-458A-9F8D-59B5283432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8E6FB5-4C74-4D22-820E-D564DDAA33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F15DC3-4FE4-47ED-8E76-780E38CC2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7F40A-C350-4964-9A96-7798A997617C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359001-EED3-482D-9A41-049EF753A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9F9895-E433-4F7F-B944-FF765166D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9F8B1-E460-4286-87F6-BB121A5E5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677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E01AC7-2F71-4888-81BD-56F91EF4A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808922-34D6-4A1B-921F-64DBC0EE43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D77DCC-23AC-4579-87FD-45AFE6EEBA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E7F40A-C350-4964-9A96-7798A997617C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53862F-85FF-4252-BB2D-B257646B34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BFEE15-DCDA-4414-A3E0-04931EF445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9F8B1-E460-4286-87F6-BB121A5E5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257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file:///C:\Users\TECHCARE\Documents\Zalo%20Received%20Files\enhancing-rasa-nlu-model-for-vietnamese-chatbot.pdf" TargetMode="External"/><Relationship Id="rId2" Type="http://schemas.openxmlformats.org/officeDocument/2006/relationships/hyperlink" Target="https://rasa.com/doc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otfront.io/docs/channels/messenger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D843B19C-3A3D-4975-BCA2-FE50CEDDF1B8}"/>
              </a:ext>
            </a:extLst>
          </p:cNvPr>
          <p:cNvSpPr txBox="1">
            <a:spLocks/>
          </p:cNvSpPr>
          <p:nvPr/>
        </p:nvSpPr>
        <p:spPr>
          <a:xfrm>
            <a:off x="1685764" y="1970584"/>
            <a:ext cx="8820472" cy="108918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0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 sz="54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 tin nhóm đồ án</a:t>
            </a:r>
            <a:endParaRPr lang="en-US" sz="54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E5E081DD-A38C-47A4-9AA1-4EC12F4C4101}"/>
              </a:ext>
            </a:extLst>
          </p:cNvPr>
          <p:cNvSpPr txBox="1">
            <a:spLocks/>
          </p:cNvSpPr>
          <p:nvPr/>
        </p:nvSpPr>
        <p:spPr>
          <a:xfrm>
            <a:off x="3237774" y="4219419"/>
            <a:ext cx="6572432" cy="2023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algn="l"/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GVHD  	: 	Đào Duy Tuấn</a:t>
            </a:r>
          </a:p>
          <a:p>
            <a:pPr algn="l"/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Thành viên	:	</a:t>
            </a:r>
            <a:r>
              <a:rPr lang="en-US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Lê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Phước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Hoàng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 Long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	</a:t>
            </a:r>
          </a:p>
        </p:txBody>
      </p:sp>
      <p:pic>
        <p:nvPicPr>
          <p:cNvPr id="10" name="Picture 3" descr="C:\Users\Administrator\Downloads\drive-download-20180429T035510Z-001\logo khoa.jpg">
            <a:extLst>
              <a:ext uri="{FF2B5EF4-FFF2-40B4-BE49-F238E27FC236}">
                <a16:creationId xmlns:a16="http://schemas.microsoft.com/office/drawing/2014/main" id="{66AB65DC-383C-4140-8F44-0BDDF20026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4273" y="8621"/>
            <a:ext cx="1961964" cy="1961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C:\Users\Administrator\Downloads\drive-download-20180429T035510Z-001\logo_DUT.jpg">
            <a:extLst>
              <a:ext uri="{FF2B5EF4-FFF2-40B4-BE49-F238E27FC236}">
                <a16:creationId xmlns:a16="http://schemas.microsoft.com/office/drawing/2014/main" id="{1761E4D6-DA2C-478F-8291-512C22021A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536" y="315827"/>
            <a:ext cx="1368152" cy="1347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9527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3361B47-8A9C-4986-8DE3-3323CD73DD70}"/>
              </a:ext>
            </a:extLst>
          </p:cNvPr>
          <p:cNvSpPr txBox="1">
            <a:spLocks/>
          </p:cNvSpPr>
          <p:nvPr/>
        </p:nvSpPr>
        <p:spPr>
          <a:xfrm>
            <a:off x="1524002" y="8559"/>
            <a:ext cx="9143999" cy="79491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0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5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 tin thành viên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8BBAF79-44E3-4319-8BB0-28203E9B7DE7}"/>
              </a:ext>
            </a:extLst>
          </p:cNvPr>
          <p:cNvSpPr txBox="1"/>
          <p:nvPr/>
        </p:nvSpPr>
        <p:spPr>
          <a:xfrm>
            <a:off x="424957" y="1074109"/>
            <a:ext cx="40386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Lê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Phước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Hoàng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Long</a:t>
            </a:r>
            <a:endParaRPr lang="en-US" sz="2800" b="1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79F39B-3B3E-412C-92C0-60C64D264995}"/>
              </a:ext>
            </a:extLst>
          </p:cNvPr>
          <p:cNvSpPr txBox="1"/>
          <p:nvPr/>
        </p:nvSpPr>
        <p:spPr>
          <a:xfrm>
            <a:off x="961285" y="1867963"/>
            <a:ext cx="970671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91" indent="-342891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Đề tài trước: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lá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cây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891" indent="-342891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Kiến thức nền: </a:t>
            </a:r>
          </a:p>
          <a:p>
            <a:pPr marL="800080" lvl="1" indent="-342891"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Có kinh nghiệm xây dựng mô hình nhận dạng.</a:t>
            </a:r>
          </a:p>
          <a:p>
            <a:pPr marL="800080" lvl="1" indent="-342891"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Kiến thức về Python, ảnh và thuật toán xử lý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800080" lvl="1" indent="-342891" algn="just">
              <a:buFont typeface="Wingdings" panose="05000000000000000000" pitchFamily="2" charset="2"/>
              <a:buChar char="Ø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Front-end, C/C++.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080" lvl="1" indent="-342891" algn="just"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080" lvl="1" indent="-342891" algn="just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3820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3361B47-8A9C-4986-8DE3-3323CD73DD70}"/>
              </a:ext>
            </a:extLst>
          </p:cNvPr>
          <p:cNvSpPr txBox="1">
            <a:spLocks/>
          </p:cNvSpPr>
          <p:nvPr/>
        </p:nvSpPr>
        <p:spPr>
          <a:xfrm>
            <a:off x="1524002" y="8559"/>
            <a:ext cx="9143999" cy="79491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0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5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 tin đồ án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79F39B-3B3E-412C-92C0-60C64D264995}"/>
              </a:ext>
            </a:extLst>
          </p:cNvPr>
          <p:cNvSpPr txBox="1"/>
          <p:nvPr/>
        </p:nvSpPr>
        <p:spPr>
          <a:xfrm>
            <a:off x="1096338" y="1867964"/>
            <a:ext cx="9999325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Tên đề tài: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ChatBot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tuyển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Đại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6075" lvl="1" indent="-342900" algn="just">
              <a:buFont typeface="Wingdings" panose="05000000000000000000" pitchFamily="2" charset="2"/>
              <a:buChar char="Ø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Chatbot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tuyển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Đại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6075" lvl="1" indent="-342900" algn="just"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6075" lvl="1" indent="-342900" algn="just">
              <a:buFont typeface="Wingdings" panose="05000000000000000000" pitchFamily="2" charset="2"/>
              <a:buChar char="Ø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chuẩn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803275" lvl="2" indent="-342900" algn="just">
              <a:buFont typeface="Courier New" panose="02070309020205020404" pitchFamily="49" charset="0"/>
              <a:buChar char="o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Rasa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Python.</a:t>
            </a:r>
          </a:p>
          <a:p>
            <a:pPr marL="803275" lvl="2" indent="-342900" algn="just">
              <a:buFont typeface="Courier New" panose="02070309020205020404" pitchFamily="49" charset="0"/>
              <a:buChar char="o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hỏi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trả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lời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ý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hỏi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803275" lvl="2" indent="-342900" algn="just">
              <a:buFont typeface="Courier New" panose="02070309020205020404" pitchFamily="49" charset="0"/>
              <a:buChar char="o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nối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Rasa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web,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xã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hội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175" lvl="1"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lvl="1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080" lvl="1" indent="-342891"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080" lvl="1" indent="-342891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37DFA5-4288-4992-901E-EFB1BC8331B4}"/>
              </a:ext>
            </a:extLst>
          </p:cNvPr>
          <p:cNvSpPr txBox="1"/>
          <p:nvPr/>
        </p:nvSpPr>
        <p:spPr>
          <a:xfrm>
            <a:off x="424957" y="1074109"/>
            <a:ext cx="40386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Tổng quan</a:t>
            </a:r>
          </a:p>
        </p:txBody>
      </p:sp>
    </p:spTree>
    <p:extLst>
      <p:ext uri="{BB962C8B-B14F-4D97-AF65-F5344CB8AC3E}">
        <p14:creationId xmlns:p14="http://schemas.microsoft.com/office/powerpoint/2010/main" val="3492414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3361B47-8A9C-4986-8DE3-3323CD73DD70}"/>
              </a:ext>
            </a:extLst>
          </p:cNvPr>
          <p:cNvSpPr txBox="1">
            <a:spLocks/>
          </p:cNvSpPr>
          <p:nvPr/>
        </p:nvSpPr>
        <p:spPr>
          <a:xfrm>
            <a:off x="1524002" y="8559"/>
            <a:ext cx="9143999" cy="79491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0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5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 tin đồ án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79F39B-3B3E-412C-92C0-60C64D264995}"/>
              </a:ext>
            </a:extLst>
          </p:cNvPr>
          <p:cNvSpPr txBox="1"/>
          <p:nvPr/>
        </p:nvSpPr>
        <p:spPr>
          <a:xfrm>
            <a:off x="1096337" y="1867964"/>
            <a:ext cx="99993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080" lvl="1" indent="-342891"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080" lvl="1" indent="-342891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79F39B-3B3E-412C-92C0-60C64D264995}"/>
              </a:ext>
            </a:extLst>
          </p:cNvPr>
          <p:cNvSpPr txBox="1"/>
          <p:nvPr/>
        </p:nvSpPr>
        <p:spPr>
          <a:xfrm>
            <a:off x="1096336" y="1854877"/>
            <a:ext cx="999932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6075" lvl="1" indent="-342900" algn="just">
              <a:buFont typeface="Wingdings" panose="05000000000000000000" pitchFamily="2" charset="2"/>
              <a:buChar char="Ø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Chatbot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phản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hồi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ý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hỏi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6075" lvl="1" indent="-342900" algn="just">
              <a:buFont typeface="Wingdings" panose="05000000000000000000" pitchFamily="2" charset="2"/>
              <a:buChar char="Ø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nối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xã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hội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6075" lvl="1" indent="-342900" algn="just">
              <a:buFont typeface="Wingdings" panose="05000000000000000000" pitchFamily="2" charset="2"/>
              <a:buChar char="Ø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nối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web.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lvl="1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080" lvl="1" indent="-342891"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080" lvl="1" indent="-342891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37DFA5-4288-4992-901E-EFB1BC8331B4}"/>
              </a:ext>
            </a:extLst>
          </p:cNvPr>
          <p:cNvSpPr txBox="1"/>
          <p:nvPr/>
        </p:nvSpPr>
        <p:spPr>
          <a:xfrm>
            <a:off x="424957" y="1180917"/>
            <a:ext cx="40386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2800" b="1" dirty="0" err="1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800" b="1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2273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3361B47-8A9C-4986-8DE3-3323CD73DD70}"/>
              </a:ext>
            </a:extLst>
          </p:cNvPr>
          <p:cNvSpPr txBox="1">
            <a:spLocks/>
          </p:cNvSpPr>
          <p:nvPr/>
        </p:nvSpPr>
        <p:spPr>
          <a:xfrm>
            <a:off x="1524002" y="8559"/>
            <a:ext cx="9143999" cy="79491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0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5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 tin đồ án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79F39B-3B3E-412C-92C0-60C64D264995}"/>
              </a:ext>
            </a:extLst>
          </p:cNvPr>
          <p:cNvSpPr txBox="1"/>
          <p:nvPr/>
        </p:nvSpPr>
        <p:spPr>
          <a:xfrm>
            <a:off x="1096337" y="1867964"/>
            <a:ext cx="999932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389" lvl="1" indent="-457200" algn="just">
              <a:buFont typeface="+mj-lt"/>
              <a:buAutoNum type="arabicParenR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cứng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1371589" lvl="2" indent="-457200" algn="just">
              <a:buFont typeface="+mj-lt"/>
              <a:buAutoNum type="arabicParenR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389" lvl="1" indent="-457200" algn="just">
              <a:buFont typeface="+mj-lt"/>
              <a:buAutoNum type="arabicParenR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1371589" lvl="2" indent="-457200" algn="just">
              <a:buFont typeface="Wingdings" panose="05000000000000000000" pitchFamily="2" charset="2"/>
              <a:buChar char="Ø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371589" lvl="2" indent="-457200" algn="just">
              <a:buFont typeface="Wingdings" panose="05000000000000000000" pitchFamily="2" charset="2"/>
              <a:buChar char="Ø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trả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lời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phản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hồi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371589" lvl="2" indent="-457200" algn="just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Train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tục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cuộc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hội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thoại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1371589" lvl="2" indent="-457200" algn="just">
              <a:buFont typeface="Wingdings" panose="05000000000000000000" pitchFamily="2" charset="2"/>
              <a:buChar char="Ø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nối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web,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xã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hội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37DFA5-4288-4992-901E-EFB1BC8331B4}"/>
              </a:ext>
            </a:extLst>
          </p:cNvPr>
          <p:cNvSpPr txBox="1"/>
          <p:nvPr/>
        </p:nvSpPr>
        <p:spPr>
          <a:xfrm>
            <a:off x="424957" y="1074109"/>
            <a:ext cx="40386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Quy trình thực hiện</a:t>
            </a:r>
          </a:p>
        </p:txBody>
      </p:sp>
    </p:spTree>
    <p:extLst>
      <p:ext uri="{BB962C8B-B14F-4D97-AF65-F5344CB8AC3E}">
        <p14:creationId xmlns:p14="http://schemas.microsoft.com/office/powerpoint/2010/main" val="2363767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B3361B47-8A9C-4986-8DE3-3323CD73DD70}"/>
              </a:ext>
            </a:extLst>
          </p:cNvPr>
          <p:cNvSpPr txBox="1">
            <a:spLocks/>
          </p:cNvSpPr>
          <p:nvPr/>
        </p:nvSpPr>
        <p:spPr>
          <a:xfrm>
            <a:off x="1524002" y="8559"/>
            <a:ext cx="9143999" cy="79491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0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5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 tin đồ án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F37DFA5-4288-4992-901E-EFB1BC8331B4}"/>
              </a:ext>
            </a:extLst>
          </p:cNvPr>
          <p:cNvSpPr txBox="1"/>
          <p:nvPr/>
        </p:nvSpPr>
        <p:spPr>
          <a:xfrm>
            <a:off x="424957" y="1074109"/>
            <a:ext cx="5315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Kế hoạch thực hiện dự tính</a:t>
            </a:r>
          </a:p>
        </p:txBody>
      </p:sp>
      <p:sp>
        <p:nvSpPr>
          <p:cNvPr id="19" name="Arrow: Chevron 7">
            <a:extLst>
              <a:ext uri="{FF2B5EF4-FFF2-40B4-BE49-F238E27FC236}">
                <a16:creationId xmlns:a16="http://schemas.microsoft.com/office/drawing/2014/main" id="{397F1B8C-A133-4B53-AB54-FDFC6EB161D8}"/>
              </a:ext>
            </a:extLst>
          </p:cNvPr>
          <p:cNvSpPr/>
          <p:nvPr/>
        </p:nvSpPr>
        <p:spPr>
          <a:xfrm>
            <a:off x="873760" y="1960880"/>
            <a:ext cx="2103120" cy="812800"/>
          </a:xfrm>
          <a:prstGeom prst="chevr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vi-V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tuần</a:t>
            </a:r>
            <a:r>
              <a:rPr lang="vi-V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Arrow: Chevron 9">
            <a:extLst>
              <a:ext uri="{FF2B5EF4-FFF2-40B4-BE49-F238E27FC236}">
                <a16:creationId xmlns:a16="http://schemas.microsoft.com/office/drawing/2014/main" id="{56C557F7-4693-4B54-BEEC-7C4A75DFD6DD}"/>
              </a:ext>
            </a:extLst>
          </p:cNvPr>
          <p:cNvSpPr/>
          <p:nvPr/>
        </p:nvSpPr>
        <p:spPr>
          <a:xfrm>
            <a:off x="2814320" y="1960880"/>
            <a:ext cx="2103120" cy="812800"/>
          </a:xfrm>
          <a:prstGeom prst="chevr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tuần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Arrow: Chevron 11">
            <a:extLst>
              <a:ext uri="{FF2B5EF4-FFF2-40B4-BE49-F238E27FC236}">
                <a16:creationId xmlns:a16="http://schemas.microsoft.com/office/drawing/2014/main" id="{570EBA39-86DA-4364-8F9A-AE67D17ED65C}"/>
              </a:ext>
            </a:extLst>
          </p:cNvPr>
          <p:cNvSpPr/>
          <p:nvPr/>
        </p:nvSpPr>
        <p:spPr>
          <a:xfrm>
            <a:off x="4754880" y="1960880"/>
            <a:ext cx="2103120" cy="812800"/>
          </a:xfrm>
          <a:prstGeom prst="chevr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tuần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Arrow: Chevron 13">
            <a:extLst>
              <a:ext uri="{FF2B5EF4-FFF2-40B4-BE49-F238E27FC236}">
                <a16:creationId xmlns:a16="http://schemas.microsoft.com/office/drawing/2014/main" id="{58564862-BAC9-4C7A-B1CC-D8B4CD7C7C0F}"/>
              </a:ext>
            </a:extLst>
          </p:cNvPr>
          <p:cNvSpPr/>
          <p:nvPr/>
        </p:nvSpPr>
        <p:spPr>
          <a:xfrm>
            <a:off x="6695440" y="1960880"/>
            <a:ext cx="2103120" cy="812800"/>
          </a:xfrm>
          <a:prstGeom prst="chevr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vi-V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tuần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Arrow: Chevron 15">
            <a:extLst>
              <a:ext uri="{FF2B5EF4-FFF2-40B4-BE49-F238E27FC236}">
                <a16:creationId xmlns:a16="http://schemas.microsoft.com/office/drawing/2014/main" id="{927C49DA-D904-422A-9040-35C461F7488E}"/>
              </a:ext>
            </a:extLst>
          </p:cNvPr>
          <p:cNvSpPr/>
          <p:nvPr/>
        </p:nvSpPr>
        <p:spPr>
          <a:xfrm>
            <a:off x="8636000" y="1960880"/>
            <a:ext cx="2103120" cy="812800"/>
          </a:xfrm>
          <a:prstGeom prst="chevr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vi-V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tuần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Rectangle: Rounded Corners 17">
            <a:extLst>
              <a:ext uri="{FF2B5EF4-FFF2-40B4-BE49-F238E27FC236}">
                <a16:creationId xmlns:a16="http://schemas.microsoft.com/office/drawing/2014/main" id="{63A96C8A-644E-4311-B539-EFD4D0FCB081}"/>
              </a:ext>
            </a:extLst>
          </p:cNvPr>
          <p:cNvSpPr/>
          <p:nvPr/>
        </p:nvSpPr>
        <p:spPr>
          <a:xfrm>
            <a:off x="873760" y="3289631"/>
            <a:ext cx="1767840" cy="322072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kê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Lê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lịch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Rectangle: Rounded Corners 19">
            <a:extLst>
              <a:ext uri="{FF2B5EF4-FFF2-40B4-BE49-F238E27FC236}">
                <a16:creationId xmlns:a16="http://schemas.microsoft.com/office/drawing/2014/main" id="{EBF94790-95F8-43F5-BC92-103B070F2A0D}"/>
              </a:ext>
            </a:extLst>
          </p:cNvPr>
          <p:cNvSpPr/>
          <p:nvPr/>
        </p:nvSpPr>
        <p:spPr>
          <a:xfrm>
            <a:off x="2814320" y="3284551"/>
            <a:ext cx="1767840" cy="322072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lvl="1" algn="ctr"/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Rasa/Python.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Rectangle: Rounded Corners 21">
            <a:extLst>
              <a:ext uri="{FF2B5EF4-FFF2-40B4-BE49-F238E27FC236}">
                <a16:creationId xmlns:a16="http://schemas.microsoft.com/office/drawing/2014/main" id="{C3B4D682-6C28-4AA8-A550-22988329689F}"/>
              </a:ext>
            </a:extLst>
          </p:cNvPr>
          <p:cNvSpPr/>
          <p:nvPr/>
        </p:nvSpPr>
        <p:spPr>
          <a:xfrm>
            <a:off x="4754880" y="3284551"/>
            <a:ext cx="1767840" cy="322072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lvl="1" algn="ctr" defTabSz="690563"/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train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Rectangle: Rounded Corners 23">
            <a:extLst>
              <a:ext uri="{FF2B5EF4-FFF2-40B4-BE49-F238E27FC236}">
                <a16:creationId xmlns:a16="http://schemas.microsoft.com/office/drawing/2014/main" id="{9F5BF9BC-5A5B-4ECB-AB1D-A65927AF1EB0}"/>
              </a:ext>
            </a:extLst>
          </p:cNvPr>
          <p:cNvSpPr/>
          <p:nvPr/>
        </p:nvSpPr>
        <p:spPr>
          <a:xfrm>
            <a:off x="6695440" y="3284551"/>
            <a:ext cx="1767840" cy="322072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nối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chatbot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xã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hội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web.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Rectangle: Rounded Corners 25">
            <a:extLst>
              <a:ext uri="{FF2B5EF4-FFF2-40B4-BE49-F238E27FC236}">
                <a16:creationId xmlns:a16="http://schemas.microsoft.com/office/drawing/2014/main" id="{72D75540-DC6B-4302-B89A-E12750C1E774}"/>
              </a:ext>
            </a:extLst>
          </p:cNvPr>
          <p:cNvSpPr/>
          <p:nvPr/>
        </p:nvSpPr>
        <p:spPr>
          <a:xfrm>
            <a:off x="8636000" y="3289631"/>
            <a:ext cx="1767840" cy="322072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Tiến hành làm báo cáo và hoàn thành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7590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3361B47-8A9C-4986-8DE3-3323CD73DD70}"/>
              </a:ext>
            </a:extLst>
          </p:cNvPr>
          <p:cNvSpPr txBox="1">
            <a:spLocks/>
          </p:cNvSpPr>
          <p:nvPr/>
        </p:nvSpPr>
        <p:spPr>
          <a:xfrm>
            <a:off x="1524002" y="8559"/>
            <a:ext cx="9143999" cy="79491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0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5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 tin đồ án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79F39B-3B3E-412C-92C0-60C64D264995}"/>
              </a:ext>
            </a:extLst>
          </p:cNvPr>
          <p:cNvSpPr txBox="1"/>
          <p:nvPr/>
        </p:nvSpPr>
        <p:spPr>
          <a:xfrm>
            <a:off x="1096337" y="1867964"/>
            <a:ext cx="999932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 algn="just">
              <a:buFont typeface="Wingdings" panose="05000000000000000000" pitchFamily="2" charset="2"/>
              <a:buChar char="q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800100" lvl="2" indent="-342900" algn="just">
              <a:buFont typeface="Wingdings" panose="05000000000000000000" pitchFamily="2" charset="2"/>
              <a:buChar char="ü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Phản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hồi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ý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hỏi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2" indent="-342900" algn="just">
              <a:buFont typeface="Wingdings" panose="05000000000000000000" pitchFamily="2" charset="2"/>
              <a:buChar char="ü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phản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hồi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kèm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,…</a:t>
            </a:r>
          </a:p>
          <a:p>
            <a:pPr marL="800100" lvl="2" indent="-342900" algn="just">
              <a:buFont typeface="Wingdings" panose="05000000000000000000" pitchFamily="2" charset="2"/>
              <a:buChar char="ü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Phản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hồi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nhanh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ít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delay.</a:t>
            </a:r>
          </a:p>
          <a:p>
            <a:pPr marL="800100" lvl="2" indent="-342900" algn="just">
              <a:buFont typeface="Wingdings" panose="05000000000000000000" pitchFamily="2" charset="2"/>
              <a:buChar char="ü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Phản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hồi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đúng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 algn="just">
              <a:buFont typeface="Wingdings" panose="05000000000000000000" pitchFamily="2" charset="2"/>
              <a:buChar char="ü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37DFA5-4288-4992-901E-EFB1BC8331B4}"/>
              </a:ext>
            </a:extLst>
          </p:cNvPr>
          <p:cNvSpPr txBox="1"/>
          <p:nvPr/>
        </p:nvSpPr>
        <p:spPr>
          <a:xfrm>
            <a:off x="424957" y="1074109"/>
            <a:ext cx="40386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Mong muốn đạt được</a:t>
            </a:r>
          </a:p>
        </p:txBody>
      </p:sp>
    </p:spTree>
    <p:extLst>
      <p:ext uri="{BB962C8B-B14F-4D97-AF65-F5344CB8AC3E}">
        <p14:creationId xmlns:p14="http://schemas.microsoft.com/office/powerpoint/2010/main" val="34909449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3361B47-8A9C-4986-8DE3-3323CD73DD70}"/>
              </a:ext>
            </a:extLst>
          </p:cNvPr>
          <p:cNvSpPr txBox="1">
            <a:spLocks/>
          </p:cNvSpPr>
          <p:nvPr/>
        </p:nvSpPr>
        <p:spPr>
          <a:xfrm>
            <a:off x="1524002" y="8559"/>
            <a:ext cx="9143999" cy="79491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0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5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 tin đồ án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79F39B-3B3E-412C-92C0-60C64D264995}"/>
              </a:ext>
            </a:extLst>
          </p:cNvPr>
          <p:cNvSpPr txBox="1"/>
          <p:nvPr/>
        </p:nvSpPr>
        <p:spPr>
          <a:xfrm>
            <a:off x="1096337" y="1867964"/>
            <a:ext cx="99993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Nếu đủ năng lực và thời gian chúng em sẽ phát triển đề tài thêm tính năng sau:</a:t>
            </a:r>
          </a:p>
          <a:p>
            <a:pPr marL="690563" lvl="1" indent="-342900" algn="just">
              <a:buFont typeface="Wingdings" panose="05000000000000000000" pitchFamily="2" charset="2"/>
              <a:buChar char="Ø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giọng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nói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690563" lvl="1" indent="-342900" algn="just">
              <a:buFont typeface="Wingdings" panose="05000000000000000000" pitchFamily="2" charset="2"/>
              <a:buChar char="Ø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thoại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690563" lvl="1" indent="-342900" algn="just">
              <a:buFont typeface="Wingdings" panose="05000000000000000000" pitchFamily="2" charset="2"/>
              <a:buChar char="Ø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dung, ý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chatbot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37DFA5-4288-4992-901E-EFB1BC8331B4}"/>
              </a:ext>
            </a:extLst>
          </p:cNvPr>
          <p:cNvSpPr txBox="1"/>
          <p:nvPr/>
        </p:nvSpPr>
        <p:spPr>
          <a:xfrm>
            <a:off x="424957" y="1074109"/>
            <a:ext cx="40386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 Hướng phát triển</a:t>
            </a:r>
          </a:p>
        </p:txBody>
      </p:sp>
    </p:spTree>
    <p:extLst>
      <p:ext uri="{BB962C8B-B14F-4D97-AF65-F5344CB8AC3E}">
        <p14:creationId xmlns:p14="http://schemas.microsoft.com/office/powerpoint/2010/main" val="28466872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3361B47-8A9C-4986-8DE3-3323CD73DD70}"/>
              </a:ext>
            </a:extLst>
          </p:cNvPr>
          <p:cNvSpPr txBox="1">
            <a:spLocks/>
          </p:cNvSpPr>
          <p:nvPr/>
        </p:nvSpPr>
        <p:spPr>
          <a:xfrm>
            <a:off x="1524002" y="8559"/>
            <a:ext cx="9143999" cy="79491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0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5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Nguồn tham khảo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79F39B-3B3E-412C-92C0-60C64D264995}"/>
              </a:ext>
            </a:extLst>
          </p:cNvPr>
          <p:cNvSpPr txBox="1"/>
          <p:nvPr/>
        </p:nvSpPr>
        <p:spPr>
          <a:xfrm>
            <a:off x="959178" y="1299004"/>
            <a:ext cx="102736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https://rasa.com/docs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/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enhancing-rasa-nlu-model-for-vietnamese-chatbot.pdf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botfront.io/docs/channels/messenger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just"/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12817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141</TotalTime>
  <Words>437</Words>
  <Application>Microsoft Office PowerPoint</Application>
  <PresentationFormat>Widescreen</PresentationFormat>
  <Paragraphs>71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Courier New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Phong Nguyen Dinh</dc:creator>
  <cp:lastModifiedBy>TECHCARE</cp:lastModifiedBy>
  <cp:revision>24</cp:revision>
  <dcterms:created xsi:type="dcterms:W3CDTF">2020-09-02T12:00:14Z</dcterms:created>
  <dcterms:modified xsi:type="dcterms:W3CDTF">2022-03-21T06:34:30Z</dcterms:modified>
</cp:coreProperties>
</file>