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47"/>
  </p:normalViewPr>
  <p:slideViewPr>
    <p:cSldViewPr snapToGrid="0" snapToObjects="1">
      <p:cViewPr varScale="1">
        <p:scale>
          <a:sx n="110" d="100"/>
          <a:sy n="110" d="100"/>
        </p:scale>
        <p:origin x="19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A24C-94B6-9F4B-885B-F608756F0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0703B-38CB-BE4C-A97C-404B5819B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73DAD-3C2E-4349-B266-E208FAD0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7B02-0109-3144-B54B-D0C232CC35B4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17DB-12F1-A54D-A8C7-1F341FF4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9650D-8728-9641-BE8D-B12514C7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81E-00F9-094B-9C41-2456C459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9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E96D-2775-7649-850E-D69AB806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4AA59-1CAF-634A-8D7D-8BB5AF8A8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38140-6119-4D45-93CA-2FF1A9C1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7B02-0109-3144-B54B-D0C232CC35B4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F443B-E867-264B-A2C1-7B247613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C3F57-35F2-104C-B0BA-5E78A2BC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81E-00F9-094B-9C41-2456C459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4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0C47C-E6E4-7B4E-98BB-8D8F3B98B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1B7E9-AA8C-CF48-80CA-B3DEE76E5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D2A71-24BB-F341-9E9F-A1516269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7B02-0109-3144-B54B-D0C232CC35B4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E725F-4145-114E-B1E3-DDD2FBEA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A02C0-4E15-C740-9A81-7FC2D239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81E-00F9-094B-9C41-2456C459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9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9350C-AC1F-2E41-AF5E-41A23EDC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6F4BA-B1DC-FE4E-8A19-109F7AD0F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53659-EC4C-0747-9C59-85A27CC0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7B02-0109-3144-B54B-D0C232CC35B4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21B58-A8AC-5B4E-BC4C-A9833135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E7373-837C-6147-AAD5-B28314D1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81E-00F9-094B-9C41-2456C459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3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1F673-8B4C-934D-AA16-D9734A29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1F805-CC4A-F84E-9338-ADF567EFC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F3FD1-4AC8-8C4D-A504-25EFD1CD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7B02-0109-3144-B54B-D0C232CC35B4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F4027-4A09-AA42-81B5-23A54E10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F8B87-05D5-6340-9429-233A7F6F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81E-00F9-094B-9C41-2456C459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8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EBF6-BBE7-7345-82AB-92B9C3AD1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FD8B6-958F-BF42-8DCC-FB830D49D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E6606-E13F-E44A-9C37-675F5B6BB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9976-F31D-3E40-96E6-809EE08E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7B02-0109-3144-B54B-D0C232CC35B4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BE732-5DB3-D34D-ACB5-BE663299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0E72E-D0D5-504B-8A12-E0EF13B8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81E-00F9-094B-9C41-2456C459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0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1436-7928-BC4C-AF9C-2CD1FDAC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C5863-77C9-9A40-B572-FD0BF9837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A36EC-8A9B-364A-8129-073905ECF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4D448-D2BF-8849-B53B-BA7C2BCA6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E6DCD-5674-D444-88D4-2C0C34BE3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0C65B-24C7-E446-8234-7EFCC6FE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7B02-0109-3144-B54B-D0C232CC35B4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6CFC5-F22C-794C-ADD1-DBA632AB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BDE7D-3AFC-004F-806A-6BEEBB2C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81E-00F9-094B-9C41-2456C459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5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AF2A5-D3E9-5A43-AE39-3B462E4A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0F8C6-1AA2-9F44-8A1C-7942F895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7B02-0109-3144-B54B-D0C232CC35B4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CEEA2-A972-1446-8825-7C393B1F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84DEE-3D47-0245-B526-C2ACF3B1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81E-00F9-094B-9C41-2456C459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2D337-7FF2-4C4B-9A85-4F5DE8EE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7B02-0109-3144-B54B-D0C232CC35B4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16F8B-3B96-DC49-8EDE-5CBAE354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86294-AFC2-4F40-BE1D-5649A9E9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81E-00F9-094B-9C41-2456C459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3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A079-146B-1449-BC9A-93AC5942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8D90E-8291-0E43-A0B0-00C684BF2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9E862-9F68-3949-A32A-5575B26DB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CE0F0-90D8-3242-82A8-D75BA5E0E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7B02-0109-3144-B54B-D0C232CC35B4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5CD21-A085-BB42-9E31-4231E2E3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52D14-1F9E-3349-849F-71740587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81E-00F9-094B-9C41-2456C459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B220-35FF-6542-9C46-9AEA1C1E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8926C-B9C6-0E49-B449-65C460ADC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4B7E4-8358-304A-8460-73A90F545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57E4C-C7A3-2B42-9C88-BC514871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7B02-0109-3144-B54B-D0C232CC35B4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B9A84-3F56-5B4F-B9E3-855B1608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4F52-A1C1-1A46-B054-5FD3169A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81E-00F9-094B-9C41-2456C459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06524-766D-D842-843E-146F358F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C467C-7724-0F4D-9533-993E2F2A6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0B5C6-FA69-7F41-B5E1-03A78D39F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7B02-0109-3144-B54B-D0C232CC35B4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472F9-9691-BA4C-8704-14F9B7576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E0E2-328E-E746-A8B3-813906E83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F781E-00F9-094B-9C41-2456C459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3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05F97E-1E88-8E4C-BBB5-43B941EC6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BFCDA-8EBF-8140-85B1-D261AB4C7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16"/>
          <a:stretch/>
        </p:blipFill>
        <p:spPr>
          <a:xfrm>
            <a:off x="1105192" y="2498755"/>
            <a:ext cx="9963509" cy="39971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C63776-E569-C848-895A-935A992A0AE6}"/>
              </a:ext>
            </a:extLst>
          </p:cNvPr>
          <p:cNvSpPr/>
          <p:nvPr/>
        </p:nvSpPr>
        <p:spPr>
          <a:xfrm>
            <a:off x="6518495" y="1137450"/>
            <a:ext cx="2073243" cy="809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EE242-A38D-9C4F-9796-7F71EAB6BF23}"/>
              </a:ext>
            </a:extLst>
          </p:cNvPr>
          <p:cNvSpPr/>
          <p:nvPr/>
        </p:nvSpPr>
        <p:spPr>
          <a:xfrm>
            <a:off x="6518495" y="1137450"/>
            <a:ext cx="771627" cy="809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1246A3-54BF-0D4F-8791-1BE02587F304}"/>
              </a:ext>
            </a:extLst>
          </p:cNvPr>
          <p:cNvSpPr/>
          <p:nvPr/>
        </p:nvSpPr>
        <p:spPr>
          <a:xfrm>
            <a:off x="7820111" y="1137450"/>
            <a:ext cx="771627" cy="809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1C7293-E81E-7846-BCDB-9165427FF83B}"/>
              </a:ext>
            </a:extLst>
          </p:cNvPr>
          <p:cNvCxnSpPr>
            <a:stCxn id="6" idx="2"/>
          </p:cNvCxnSpPr>
          <p:nvPr/>
        </p:nvCxnSpPr>
        <p:spPr>
          <a:xfrm flipH="1">
            <a:off x="7555116" y="1947114"/>
            <a:ext cx="1" cy="657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08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2020-07-09T21:18:40Z</dcterms:created>
  <dcterms:modified xsi:type="dcterms:W3CDTF">2020-07-09T21:51:43Z</dcterms:modified>
</cp:coreProperties>
</file>