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7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224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9145-B65E-684A-939E-ED8D1B19E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378E1-7413-E143-8CB5-03D1F5371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4AA37-36F9-A543-B110-D165D0F0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ECA2-BD73-264C-9B1A-1D606DA9586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976C8-95E2-224F-93BF-0D8333BA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BC5F-8530-BE4F-9B6E-087B7CEC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7963-1B3A-6C44-8EFB-67F9BA4C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215F-94B3-B44A-8952-D5230EA0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115C8-EAE6-E44D-8447-4B4BBD6FC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90E61-0263-A842-A72F-E93A5465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ECA2-BD73-264C-9B1A-1D606DA9586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BAF9C-1874-C84B-8A5F-963AD7CC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B37A4-CF4E-574B-AB9A-613CEC60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7963-1B3A-6C44-8EFB-67F9BA4C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8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7F819-675F-0E40-8F80-4389E97C9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F405B-6D77-254D-8A84-9D8F6B586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23F5-B01D-5446-9914-96BE2AD8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ECA2-BD73-264C-9B1A-1D606DA9586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566AD-6FC3-D848-A6EE-678116E0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C1A4F-3672-E04B-8981-B63B03E8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7963-1B3A-6C44-8EFB-67F9BA4C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7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BF9E-35F1-D441-9565-4AC7CED0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75E35-0DA9-BC45-89C2-0EFB9C1EF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0AA1-3B03-F241-9E67-048C9256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ECA2-BD73-264C-9B1A-1D606DA9586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F15BB-C6BF-9F46-8C03-A62E2A87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26DBB-6D37-1042-AA41-4A7C97E4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7963-1B3A-6C44-8EFB-67F9BA4C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9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DB4C-FE5C-444F-9B93-0B06CCAA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B01FA-9E0C-8043-B404-DB9C6E61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FE1A3-02DB-984A-A79A-058E05C2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ECA2-BD73-264C-9B1A-1D606DA9586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5160F-AAEB-4447-9649-4992BFF1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2A94C-B359-7544-B2B4-BB029729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7963-1B3A-6C44-8EFB-67F9BA4C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9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F804-4BEE-1E47-947B-87EE9B42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F1B4-1BF7-DE43-981F-35C7E8D6E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6A9F9-AEF7-7148-818F-953EE9849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37D89-4E4E-5B4D-BD9E-F30830E4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ECA2-BD73-264C-9B1A-1D606DA9586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9B6B7-98CE-E94F-BD14-9308E44D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B1DB4-6D37-3243-8FA9-9F37B697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7963-1B3A-6C44-8EFB-67F9BA4C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8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DDD1-7678-284D-BD5D-B871062D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4098-D6D4-CF4B-BE77-E0F69AEF5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21274-11BF-5C49-89EA-0838FC991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B1BB5-11D2-6544-B988-1386D308B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EA670-19BC-734D-B7DA-2E0F92230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7C8EB-A799-0A4F-8379-A177C5A8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ECA2-BD73-264C-9B1A-1D606DA9586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B37EF-9300-7347-96EC-6406C12C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9F22C-AE5D-A94E-AEE9-8A362A16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7963-1B3A-6C44-8EFB-67F9BA4C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0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08B3-7657-B64B-A4A3-9528BA82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87F39-0945-CE46-B8A6-E0900A59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ECA2-BD73-264C-9B1A-1D606DA9586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BF650-D598-D942-AE6E-62666C03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A8A3B-AFB2-F74E-BC92-0EABEEA2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7963-1B3A-6C44-8EFB-67F9BA4C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6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C4CCB-E10E-D64A-BBB2-9E99DE72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ECA2-BD73-264C-9B1A-1D606DA9586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F0B96-BA6B-CF40-A188-FBEDCFBC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07EA6-0BAB-2E4F-B700-B1BA7CF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7963-1B3A-6C44-8EFB-67F9BA4C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C865-4689-BC48-BA48-62C41542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F5F84-E4BA-BA43-BC01-3F11194F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FD833-3A3F-5A4C-B9F2-F80AF5EC1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790D9-F2EA-B34E-9DBD-81E55ABE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ECA2-BD73-264C-9B1A-1D606DA9586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401F4-D358-CD41-98F8-0105A675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B0607-F3BC-E544-B435-616A79B9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7963-1B3A-6C44-8EFB-67F9BA4C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2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D091-65EA-4040-93CA-2338146E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0CC3C-1810-384F-8DD4-98B793E99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24472-D027-D24A-AB49-4626F0C97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F6619-9764-1745-A9A9-C6E58E59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ECA2-BD73-264C-9B1A-1D606DA9586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7FECA-B262-9C46-B99B-60B717BC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720C5-7D88-2141-A8B5-D8AB2C3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7963-1B3A-6C44-8EFB-67F9BA4C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7C53B-5C38-1246-8899-218AD96E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58BA2-3A85-5E46-B73D-F3539A07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69E04-DE1D-914E-BCCB-BC9787D73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8ECA2-BD73-264C-9B1A-1D606DA9586B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7EDAC-C981-5A4D-911A-9E1DA120B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CF67-9800-DA4F-84B7-7B043509D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47963-1B3A-6C44-8EFB-67F9BA4C2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9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993156-938A-A148-97C4-5A268AF8E187}"/>
              </a:ext>
            </a:extLst>
          </p:cNvPr>
          <p:cNvGrpSpPr/>
          <p:nvPr/>
        </p:nvGrpSpPr>
        <p:grpSpPr>
          <a:xfrm>
            <a:off x="754144" y="301658"/>
            <a:ext cx="10567448" cy="4683647"/>
            <a:chOff x="754144" y="301658"/>
            <a:chExt cx="10567448" cy="468364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D217F77-6229-2E4F-88E7-4EC628B455E4}"/>
                </a:ext>
              </a:extLst>
            </p:cNvPr>
            <p:cNvSpPr/>
            <p:nvPr/>
          </p:nvSpPr>
          <p:spPr>
            <a:xfrm>
              <a:off x="754144" y="301658"/>
              <a:ext cx="10567448" cy="4683647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F569975-C5A3-EC41-9825-5F249DC703B7}"/>
                </a:ext>
              </a:extLst>
            </p:cNvPr>
            <p:cNvGrpSpPr/>
            <p:nvPr/>
          </p:nvGrpSpPr>
          <p:grpSpPr>
            <a:xfrm>
              <a:off x="927169" y="381965"/>
              <a:ext cx="10255829" cy="4523034"/>
              <a:chOff x="857721" y="370390"/>
              <a:chExt cx="10255829" cy="4523034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F7FD457-62F1-AC42-A251-3ADED23392A9}"/>
                  </a:ext>
                </a:extLst>
              </p:cNvPr>
              <p:cNvSpPr/>
              <p:nvPr/>
            </p:nvSpPr>
            <p:spPr>
              <a:xfrm>
                <a:off x="8960698" y="388568"/>
                <a:ext cx="2152852" cy="262011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B410D2D-0DC3-544B-88C9-35446E0BFF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3376" y="984193"/>
                <a:ext cx="6337145" cy="1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A9A4C14-13DF-5B4B-89C8-A85FE4362BD3}"/>
                  </a:ext>
                </a:extLst>
              </p:cNvPr>
              <p:cNvSpPr/>
              <p:nvPr/>
            </p:nvSpPr>
            <p:spPr>
              <a:xfrm>
                <a:off x="5967836" y="372781"/>
                <a:ext cx="2163022" cy="262011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DA2C463-AF68-D84F-AB41-5DC1CEF76ABC}"/>
                  </a:ext>
                </a:extLst>
              </p:cNvPr>
              <p:cNvCxnSpPr>
                <a:cxnSpLocks/>
                <a:endCxn id="70" idx="1"/>
              </p:cNvCxnSpPr>
              <p:nvPr/>
            </p:nvCxnSpPr>
            <p:spPr>
              <a:xfrm>
                <a:off x="2768251" y="816673"/>
                <a:ext cx="3280833" cy="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F993624-16D5-5642-8087-6ACCEF3C9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0472" y="4450982"/>
                <a:ext cx="5700386" cy="0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2C20EC2-1CD0-324D-BC95-AFE6024AEB41}"/>
                  </a:ext>
                </a:extLst>
              </p:cNvPr>
              <p:cNvSpPr/>
              <p:nvPr/>
            </p:nvSpPr>
            <p:spPr>
              <a:xfrm>
                <a:off x="8278371" y="530383"/>
                <a:ext cx="500657" cy="4268583"/>
              </a:xfrm>
              <a:prstGeom prst="rect">
                <a:avLst/>
              </a:prstGeom>
              <a:ln>
                <a:noFill/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78A704B-30C1-6A4E-BFF3-27F888308FCC}"/>
                  </a:ext>
                </a:extLst>
              </p:cNvPr>
              <p:cNvSpPr/>
              <p:nvPr/>
            </p:nvSpPr>
            <p:spPr>
              <a:xfrm>
                <a:off x="1471183" y="3681220"/>
                <a:ext cx="9640513" cy="121220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73EA8F4-CF29-2645-B34A-D3D8614F6CCB}"/>
                  </a:ext>
                </a:extLst>
              </p:cNvPr>
              <p:cNvSpPr/>
              <p:nvPr/>
            </p:nvSpPr>
            <p:spPr>
              <a:xfrm>
                <a:off x="3696311" y="370390"/>
                <a:ext cx="2163022" cy="262011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31865F-506F-B44A-9354-62AA9E20D078}"/>
                  </a:ext>
                </a:extLst>
              </p:cNvPr>
              <p:cNvSpPr/>
              <p:nvPr/>
            </p:nvSpPr>
            <p:spPr>
              <a:xfrm>
                <a:off x="857721" y="370390"/>
                <a:ext cx="1738572" cy="452303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32430BD-F953-9140-A01F-022F35BD5563}"/>
                  </a:ext>
                </a:extLst>
              </p:cNvPr>
              <p:cNvCxnSpPr>
                <a:cxnSpLocks/>
                <a:stCxn id="98" idx="2"/>
                <a:endCxn id="52" idx="2"/>
              </p:cNvCxnSpPr>
              <p:nvPr/>
            </p:nvCxnSpPr>
            <p:spPr>
              <a:xfrm>
                <a:off x="3370472" y="4354592"/>
                <a:ext cx="2688952" cy="11576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DB88352-0790-F146-B012-F8F30BA6C56D}"/>
                  </a:ext>
                </a:extLst>
              </p:cNvPr>
              <p:cNvSpPr/>
              <p:nvPr/>
            </p:nvSpPr>
            <p:spPr>
              <a:xfrm>
                <a:off x="3860846" y="2305539"/>
                <a:ext cx="1914921" cy="6246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Battery Swapping Station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6C09FEC-1D2F-1A42-A02B-FE17B85A30A7}"/>
                  </a:ext>
                </a:extLst>
              </p:cNvPr>
              <p:cNvSpPr/>
              <p:nvPr/>
            </p:nvSpPr>
            <p:spPr>
              <a:xfrm>
                <a:off x="2371182" y="3705514"/>
                <a:ext cx="352912" cy="1187910"/>
              </a:xfrm>
              <a:prstGeom prst="rect">
                <a:avLst/>
              </a:prstGeom>
              <a:ln>
                <a:noFill/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A90BFB-4C94-D74D-99C9-198E27B349FA}"/>
                  </a:ext>
                </a:extLst>
              </p:cNvPr>
              <p:cNvSpPr/>
              <p:nvPr/>
            </p:nvSpPr>
            <p:spPr>
              <a:xfrm>
                <a:off x="1043322" y="823866"/>
                <a:ext cx="1032095" cy="6246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Wind Turbine Generator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51DB31-24E9-BF4B-83B4-7898D075732D}"/>
                  </a:ext>
                </a:extLst>
              </p:cNvPr>
              <p:cNvSpPr/>
              <p:nvPr/>
            </p:nvSpPr>
            <p:spPr>
              <a:xfrm>
                <a:off x="1043321" y="1800131"/>
                <a:ext cx="1032095" cy="6246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Solar PV (MPPT)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A704881-2C76-B640-8CA4-092BA436065C}"/>
                  </a:ext>
                </a:extLst>
              </p:cNvPr>
              <p:cNvSpPr/>
              <p:nvPr/>
            </p:nvSpPr>
            <p:spPr>
              <a:xfrm>
                <a:off x="1043320" y="2776396"/>
                <a:ext cx="1032095" cy="6246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Grid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5A55DD5-D146-7649-8A00-BAB566890DB2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2075416" y="2112476"/>
                <a:ext cx="69283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6DB8B90-F6B2-2E47-AD1A-E6E646DC1CBB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2075417" y="1136211"/>
                <a:ext cx="68301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2E470E6-C730-3A48-B8FF-6C7C8068C0E5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2075415" y="3088741"/>
                <a:ext cx="6720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2" name="Can 21">
                <a:extLst>
                  <a:ext uri="{FF2B5EF4-FFF2-40B4-BE49-F238E27FC236}">
                    <a16:creationId xmlns:a16="http://schemas.microsoft.com/office/drawing/2014/main" id="{DD1A9051-A638-B541-B5D1-292D44C800A2}"/>
                  </a:ext>
                </a:extLst>
              </p:cNvPr>
              <p:cNvSpPr/>
              <p:nvPr/>
            </p:nvSpPr>
            <p:spPr>
              <a:xfrm>
                <a:off x="3860849" y="4081650"/>
                <a:ext cx="1232591" cy="522732"/>
              </a:xfrm>
              <a:prstGeom prst="can">
                <a:avLst>
                  <a:gd name="adj" fmla="val 3273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Battery Storage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601F611C-ACB7-E444-9005-6B9AF764C9AA}"/>
                  </a:ext>
                </a:extLst>
              </p:cNvPr>
              <p:cNvSpPr/>
              <p:nvPr/>
            </p:nvSpPr>
            <p:spPr>
              <a:xfrm>
                <a:off x="2712714" y="530383"/>
                <a:ext cx="45719" cy="4134214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D6348-E7E9-A343-B35A-1ED1C5BAFEAD}"/>
                  </a:ext>
                </a:extLst>
              </p:cNvPr>
              <p:cNvSpPr/>
              <p:nvPr/>
            </p:nvSpPr>
            <p:spPr>
              <a:xfrm>
                <a:off x="1043320" y="3708781"/>
                <a:ext cx="1032095" cy="6246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Auxiliary Loads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235E985-B295-5F4B-A4BF-2D0582507B7E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2075415" y="4021126"/>
                <a:ext cx="667617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6" name="Can 35">
                <a:extLst>
                  <a:ext uri="{FF2B5EF4-FFF2-40B4-BE49-F238E27FC236}">
                    <a16:creationId xmlns:a16="http://schemas.microsoft.com/office/drawing/2014/main" id="{D5607195-8276-0343-B5FA-A0608CD0ABED}"/>
                  </a:ext>
                </a:extLst>
              </p:cNvPr>
              <p:cNvSpPr/>
              <p:nvPr/>
            </p:nvSpPr>
            <p:spPr>
              <a:xfrm>
                <a:off x="3860848" y="3889095"/>
                <a:ext cx="1232591" cy="311663"/>
              </a:xfrm>
              <a:prstGeom prst="can">
                <a:avLst>
                  <a:gd name="adj" fmla="val 50000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8" name="Can 37">
                <a:extLst>
                  <a:ext uri="{FF2B5EF4-FFF2-40B4-BE49-F238E27FC236}">
                    <a16:creationId xmlns:a16="http://schemas.microsoft.com/office/drawing/2014/main" id="{3FC50CA9-E6C9-D049-BD83-835414934356}"/>
                  </a:ext>
                </a:extLst>
              </p:cNvPr>
              <p:cNvSpPr/>
              <p:nvPr/>
            </p:nvSpPr>
            <p:spPr>
              <a:xfrm>
                <a:off x="3860848" y="3688748"/>
                <a:ext cx="1232591" cy="311663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2" name="Can 41">
                <a:extLst>
                  <a:ext uri="{FF2B5EF4-FFF2-40B4-BE49-F238E27FC236}">
                    <a16:creationId xmlns:a16="http://schemas.microsoft.com/office/drawing/2014/main" id="{41889DEC-7BB1-C346-A04A-FF8779C4EBF9}"/>
                  </a:ext>
                </a:extLst>
              </p:cNvPr>
              <p:cNvSpPr/>
              <p:nvPr/>
            </p:nvSpPr>
            <p:spPr>
              <a:xfrm>
                <a:off x="3860847" y="3240295"/>
                <a:ext cx="1232591" cy="311663"/>
              </a:xfrm>
              <a:prstGeom prst="can">
                <a:avLst>
                  <a:gd name="adj" fmla="val 50000"/>
                </a:avLst>
              </a:prstGeom>
              <a:ln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3" name="Can 42">
                <a:extLst>
                  <a:ext uri="{FF2B5EF4-FFF2-40B4-BE49-F238E27FC236}">
                    <a16:creationId xmlns:a16="http://schemas.microsoft.com/office/drawing/2014/main" id="{D8349CD8-4F6F-8A41-AFAA-E8D6A93A4F26}"/>
                  </a:ext>
                </a:extLst>
              </p:cNvPr>
              <p:cNvSpPr/>
              <p:nvPr/>
            </p:nvSpPr>
            <p:spPr>
              <a:xfrm>
                <a:off x="3850509" y="3011468"/>
                <a:ext cx="1232591" cy="311663"/>
              </a:xfrm>
              <a:prstGeom prst="can">
                <a:avLst>
                  <a:gd name="adj" fmla="val 50000"/>
                </a:avLst>
              </a:prstGeom>
              <a:ln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4" name="Striped Right Arrow 43">
                <a:extLst>
                  <a:ext uri="{FF2B5EF4-FFF2-40B4-BE49-F238E27FC236}">
                    <a16:creationId xmlns:a16="http://schemas.microsoft.com/office/drawing/2014/main" id="{2F3FC94A-C30A-6342-88A9-5C7CB825A6D4}"/>
                  </a:ext>
                </a:extLst>
              </p:cNvPr>
              <p:cNvSpPr/>
              <p:nvPr/>
            </p:nvSpPr>
            <p:spPr>
              <a:xfrm rot="5400000">
                <a:off x="4332960" y="3308767"/>
                <a:ext cx="267688" cy="754074"/>
              </a:xfrm>
              <a:prstGeom prst="stripedRightArrow">
                <a:avLst>
                  <a:gd name="adj1" fmla="val 63521"/>
                  <a:gd name="adj2" fmla="val 58960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25F67C6-58B4-F94C-BF06-CC9ECED32C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0472" y="4269156"/>
                <a:ext cx="490377" cy="0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7" name="Bent-Up Arrow 46">
                <a:extLst>
                  <a:ext uri="{FF2B5EF4-FFF2-40B4-BE49-F238E27FC236}">
                    <a16:creationId xmlns:a16="http://schemas.microsoft.com/office/drawing/2014/main" id="{C74FEF96-8B16-714B-968B-D93FBD90B5A0}"/>
                  </a:ext>
                </a:extLst>
              </p:cNvPr>
              <p:cNvSpPr/>
              <p:nvPr/>
            </p:nvSpPr>
            <p:spPr>
              <a:xfrm>
                <a:off x="5127498" y="2802880"/>
                <a:ext cx="648270" cy="1301922"/>
              </a:xfrm>
              <a:prstGeom prst="bentUpArrow">
                <a:avLst>
                  <a:gd name="adj1" fmla="val 32804"/>
                  <a:gd name="adj2" fmla="val 37842"/>
                  <a:gd name="adj3" fmla="val 26561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5B1EC70-A605-E349-8414-3F7D8A88F77A}"/>
                  </a:ext>
                </a:extLst>
              </p:cNvPr>
              <p:cNvSpPr/>
              <p:nvPr/>
            </p:nvSpPr>
            <p:spPr>
              <a:xfrm>
                <a:off x="3860846" y="504328"/>
                <a:ext cx="1032095" cy="6246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EV Charging Station</a:t>
                </a:r>
              </a:p>
            </p:txBody>
          </p:sp>
          <p:sp>
            <p:nvSpPr>
              <p:cNvPr id="50" name="Striped Right Arrow 49">
                <a:extLst>
                  <a:ext uri="{FF2B5EF4-FFF2-40B4-BE49-F238E27FC236}">
                    <a16:creationId xmlns:a16="http://schemas.microsoft.com/office/drawing/2014/main" id="{79AC6064-4482-BE4B-B280-7B7FACCCC10A}"/>
                  </a:ext>
                </a:extLst>
              </p:cNvPr>
              <p:cNvSpPr/>
              <p:nvPr/>
            </p:nvSpPr>
            <p:spPr>
              <a:xfrm rot="5400000">
                <a:off x="4343204" y="2559687"/>
                <a:ext cx="267688" cy="754074"/>
              </a:xfrm>
              <a:prstGeom prst="stripedRightArrow">
                <a:avLst>
                  <a:gd name="adj1" fmla="val 63521"/>
                  <a:gd name="adj2" fmla="val 58960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99AB22C-AE37-1A4E-8B84-2B3EA371DFFA}"/>
                  </a:ext>
                </a:extLst>
              </p:cNvPr>
              <p:cNvSpPr/>
              <p:nvPr/>
            </p:nvSpPr>
            <p:spPr>
              <a:xfrm>
                <a:off x="6059421" y="2328691"/>
                <a:ext cx="1914921" cy="6246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Battery Swapping Station</a:t>
                </a:r>
              </a:p>
            </p:txBody>
          </p:sp>
          <p:sp>
            <p:nvSpPr>
              <p:cNvPr id="52" name="Can 51">
                <a:extLst>
                  <a:ext uri="{FF2B5EF4-FFF2-40B4-BE49-F238E27FC236}">
                    <a16:creationId xmlns:a16="http://schemas.microsoft.com/office/drawing/2014/main" id="{B17B6154-C71D-9A4E-94F8-E9DF58D6CA5B}"/>
                  </a:ext>
                </a:extLst>
              </p:cNvPr>
              <p:cNvSpPr/>
              <p:nvPr/>
            </p:nvSpPr>
            <p:spPr>
              <a:xfrm>
                <a:off x="6059424" y="4104802"/>
                <a:ext cx="1232591" cy="522732"/>
              </a:xfrm>
              <a:prstGeom prst="can">
                <a:avLst>
                  <a:gd name="adj" fmla="val 3273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Battery Storage</a:t>
                </a:r>
              </a:p>
            </p:txBody>
          </p:sp>
          <p:sp>
            <p:nvSpPr>
              <p:cNvPr id="53" name="Can 52">
                <a:extLst>
                  <a:ext uri="{FF2B5EF4-FFF2-40B4-BE49-F238E27FC236}">
                    <a16:creationId xmlns:a16="http://schemas.microsoft.com/office/drawing/2014/main" id="{6124A9C2-5F02-404E-ABFC-F7F283283A21}"/>
                  </a:ext>
                </a:extLst>
              </p:cNvPr>
              <p:cNvSpPr/>
              <p:nvPr/>
            </p:nvSpPr>
            <p:spPr>
              <a:xfrm>
                <a:off x="6059423" y="3912247"/>
                <a:ext cx="1232591" cy="311663"/>
              </a:xfrm>
              <a:prstGeom prst="can">
                <a:avLst>
                  <a:gd name="adj" fmla="val 50000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4" name="Can 53">
                <a:extLst>
                  <a:ext uri="{FF2B5EF4-FFF2-40B4-BE49-F238E27FC236}">
                    <a16:creationId xmlns:a16="http://schemas.microsoft.com/office/drawing/2014/main" id="{1BD4DF6F-EE7D-9E45-870C-1383BBB3404F}"/>
                  </a:ext>
                </a:extLst>
              </p:cNvPr>
              <p:cNvSpPr/>
              <p:nvPr/>
            </p:nvSpPr>
            <p:spPr>
              <a:xfrm>
                <a:off x="6059423" y="3711900"/>
                <a:ext cx="1232591" cy="311663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5" name="Can 54">
                <a:extLst>
                  <a:ext uri="{FF2B5EF4-FFF2-40B4-BE49-F238E27FC236}">
                    <a16:creationId xmlns:a16="http://schemas.microsoft.com/office/drawing/2014/main" id="{BB275FB0-8BB7-5042-AA68-936EFD87D509}"/>
                  </a:ext>
                </a:extLst>
              </p:cNvPr>
              <p:cNvSpPr/>
              <p:nvPr/>
            </p:nvSpPr>
            <p:spPr>
              <a:xfrm>
                <a:off x="6059422" y="3263447"/>
                <a:ext cx="1232591" cy="311663"/>
              </a:xfrm>
              <a:prstGeom prst="can">
                <a:avLst>
                  <a:gd name="adj" fmla="val 50000"/>
                </a:avLst>
              </a:prstGeom>
              <a:ln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6" name="Can 55">
                <a:extLst>
                  <a:ext uri="{FF2B5EF4-FFF2-40B4-BE49-F238E27FC236}">
                    <a16:creationId xmlns:a16="http://schemas.microsoft.com/office/drawing/2014/main" id="{A14DF3A1-150B-874A-9C28-069E79202F35}"/>
                  </a:ext>
                </a:extLst>
              </p:cNvPr>
              <p:cNvSpPr/>
              <p:nvPr/>
            </p:nvSpPr>
            <p:spPr>
              <a:xfrm>
                <a:off x="6049084" y="3034620"/>
                <a:ext cx="1232591" cy="311663"/>
              </a:xfrm>
              <a:prstGeom prst="can">
                <a:avLst>
                  <a:gd name="adj" fmla="val 50000"/>
                </a:avLst>
              </a:prstGeom>
              <a:ln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7" name="Striped Right Arrow 56">
                <a:extLst>
                  <a:ext uri="{FF2B5EF4-FFF2-40B4-BE49-F238E27FC236}">
                    <a16:creationId xmlns:a16="http://schemas.microsoft.com/office/drawing/2014/main" id="{3A043240-2D0C-444E-81A3-6423B65FD28E}"/>
                  </a:ext>
                </a:extLst>
              </p:cNvPr>
              <p:cNvSpPr/>
              <p:nvPr/>
            </p:nvSpPr>
            <p:spPr>
              <a:xfrm rot="5400000">
                <a:off x="6531535" y="3331919"/>
                <a:ext cx="267688" cy="754074"/>
              </a:xfrm>
              <a:prstGeom prst="stripedRightArrow">
                <a:avLst>
                  <a:gd name="adj1" fmla="val 63521"/>
                  <a:gd name="adj2" fmla="val 58960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Bent-Up Arrow 57">
                <a:extLst>
                  <a:ext uri="{FF2B5EF4-FFF2-40B4-BE49-F238E27FC236}">
                    <a16:creationId xmlns:a16="http://schemas.microsoft.com/office/drawing/2014/main" id="{14C5F187-2060-9947-9504-E9677C6909CD}"/>
                  </a:ext>
                </a:extLst>
              </p:cNvPr>
              <p:cNvSpPr/>
              <p:nvPr/>
            </p:nvSpPr>
            <p:spPr>
              <a:xfrm>
                <a:off x="7326073" y="2802880"/>
                <a:ext cx="648270" cy="1325074"/>
              </a:xfrm>
              <a:prstGeom prst="bentUpArrow">
                <a:avLst>
                  <a:gd name="adj1" fmla="val 32804"/>
                  <a:gd name="adj2" fmla="val 37842"/>
                  <a:gd name="adj3" fmla="val 26561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triped Right Arrow 58">
                <a:extLst>
                  <a:ext uri="{FF2B5EF4-FFF2-40B4-BE49-F238E27FC236}">
                    <a16:creationId xmlns:a16="http://schemas.microsoft.com/office/drawing/2014/main" id="{DF17B89F-73FB-CF49-9D93-D6A87F90864B}"/>
                  </a:ext>
                </a:extLst>
              </p:cNvPr>
              <p:cNvSpPr/>
              <p:nvPr/>
            </p:nvSpPr>
            <p:spPr>
              <a:xfrm rot="5400000">
                <a:off x="6541779" y="2582839"/>
                <a:ext cx="267688" cy="754074"/>
              </a:xfrm>
              <a:prstGeom prst="stripedRightArrow">
                <a:avLst>
                  <a:gd name="adj1" fmla="val 63521"/>
                  <a:gd name="adj2" fmla="val 58960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3291633-FB50-244F-BBF0-BB032D8A52F3}"/>
                  </a:ext>
                </a:extLst>
              </p:cNvPr>
              <p:cNvSpPr/>
              <p:nvPr/>
            </p:nvSpPr>
            <p:spPr>
              <a:xfrm>
                <a:off x="9070858" y="2328691"/>
                <a:ext cx="1914921" cy="6246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Battery Swapping Station</a:t>
                </a:r>
              </a:p>
            </p:txBody>
          </p:sp>
          <p:sp>
            <p:nvSpPr>
              <p:cNvPr id="61" name="Can 60">
                <a:extLst>
                  <a:ext uri="{FF2B5EF4-FFF2-40B4-BE49-F238E27FC236}">
                    <a16:creationId xmlns:a16="http://schemas.microsoft.com/office/drawing/2014/main" id="{69037D21-B8C5-BF4A-8729-3C37A5DC7FC2}"/>
                  </a:ext>
                </a:extLst>
              </p:cNvPr>
              <p:cNvSpPr/>
              <p:nvPr/>
            </p:nvSpPr>
            <p:spPr>
              <a:xfrm>
                <a:off x="9070861" y="4104802"/>
                <a:ext cx="1232591" cy="522732"/>
              </a:xfrm>
              <a:prstGeom prst="can">
                <a:avLst>
                  <a:gd name="adj" fmla="val 3273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Battery Storage</a:t>
                </a:r>
              </a:p>
            </p:txBody>
          </p:sp>
          <p:sp>
            <p:nvSpPr>
              <p:cNvPr id="62" name="Can 61">
                <a:extLst>
                  <a:ext uri="{FF2B5EF4-FFF2-40B4-BE49-F238E27FC236}">
                    <a16:creationId xmlns:a16="http://schemas.microsoft.com/office/drawing/2014/main" id="{6F994DDE-864E-DD4C-A976-E8B9BE82CDE3}"/>
                  </a:ext>
                </a:extLst>
              </p:cNvPr>
              <p:cNvSpPr/>
              <p:nvPr/>
            </p:nvSpPr>
            <p:spPr>
              <a:xfrm>
                <a:off x="9070860" y="3912247"/>
                <a:ext cx="1232591" cy="311663"/>
              </a:xfrm>
              <a:prstGeom prst="can">
                <a:avLst>
                  <a:gd name="adj" fmla="val 50000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63" name="Can 62">
                <a:extLst>
                  <a:ext uri="{FF2B5EF4-FFF2-40B4-BE49-F238E27FC236}">
                    <a16:creationId xmlns:a16="http://schemas.microsoft.com/office/drawing/2014/main" id="{5C68C763-CFFF-D449-B54C-7EE22FA6A841}"/>
                  </a:ext>
                </a:extLst>
              </p:cNvPr>
              <p:cNvSpPr/>
              <p:nvPr/>
            </p:nvSpPr>
            <p:spPr>
              <a:xfrm>
                <a:off x="9070860" y="3711900"/>
                <a:ext cx="1232591" cy="311663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64" name="Can 63">
                <a:extLst>
                  <a:ext uri="{FF2B5EF4-FFF2-40B4-BE49-F238E27FC236}">
                    <a16:creationId xmlns:a16="http://schemas.microsoft.com/office/drawing/2014/main" id="{382511D3-E9BA-D14D-949F-B05CF9EC6A6B}"/>
                  </a:ext>
                </a:extLst>
              </p:cNvPr>
              <p:cNvSpPr/>
              <p:nvPr/>
            </p:nvSpPr>
            <p:spPr>
              <a:xfrm>
                <a:off x="9070859" y="3263447"/>
                <a:ext cx="1232591" cy="311663"/>
              </a:xfrm>
              <a:prstGeom prst="can">
                <a:avLst>
                  <a:gd name="adj" fmla="val 50000"/>
                </a:avLst>
              </a:prstGeom>
              <a:ln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65" name="Can 64">
                <a:extLst>
                  <a:ext uri="{FF2B5EF4-FFF2-40B4-BE49-F238E27FC236}">
                    <a16:creationId xmlns:a16="http://schemas.microsoft.com/office/drawing/2014/main" id="{7C4990D5-5873-4C4C-A01B-7AA8D7D49375}"/>
                  </a:ext>
                </a:extLst>
              </p:cNvPr>
              <p:cNvSpPr/>
              <p:nvPr/>
            </p:nvSpPr>
            <p:spPr>
              <a:xfrm>
                <a:off x="9060521" y="3034620"/>
                <a:ext cx="1232591" cy="311663"/>
              </a:xfrm>
              <a:prstGeom prst="can">
                <a:avLst>
                  <a:gd name="adj" fmla="val 50000"/>
                </a:avLst>
              </a:prstGeom>
              <a:ln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66" name="Striped Right Arrow 65">
                <a:extLst>
                  <a:ext uri="{FF2B5EF4-FFF2-40B4-BE49-F238E27FC236}">
                    <a16:creationId xmlns:a16="http://schemas.microsoft.com/office/drawing/2014/main" id="{1B39E29B-C01D-3A49-8946-457765076D50}"/>
                  </a:ext>
                </a:extLst>
              </p:cNvPr>
              <p:cNvSpPr/>
              <p:nvPr/>
            </p:nvSpPr>
            <p:spPr>
              <a:xfrm rot="5400000">
                <a:off x="9542972" y="3331919"/>
                <a:ext cx="267688" cy="754074"/>
              </a:xfrm>
              <a:prstGeom prst="stripedRightArrow">
                <a:avLst>
                  <a:gd name="adj1" fmla="val 63521"/>
                  <a:gd name="adj2" fmla="val 58960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Bent-Up Arrow 66">
                <a:extLst>
                  <a:ext uri="{FF2B5EF4-FFF2-40B4-BE49-F238E27FC236}">
                    <a16:creationId xmlns:a16="http://schemas.microsoft.com/office/drawing/2014/main" id="{267821BA-6B04-304B-92E2-EB28262C3E8E}"/>
                  </a:ext>
                </a:extLst>
              </p:cNvPr>
              <p:cNvSpPr/>
              <p:nvPr/>
            </p:nvSpPr>
            <p:spPr>
              <a:xfrm>
                <a:off x="10337510" y="2826032"/>
                <a:ext cx="648270" cy="1301922"/>
              </a:xfrm>
              <a:prstGeom prst="bentUpArrow">
                <a:avLst>
                  <a:gd name="adj1" fmla="val 32804"/>
                  <a:gd name="adj2" fmla="val 37842"/>
                  <a:gd name="adj3" fmla="val 26561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Striped Right Arrow 67">
                <a:extLst>
                  <a:ext uri="{FF2B5EF4-FFF2-40B4-BE49-F238E27FC236}">
                    <a16:creationId xmlns:a16="http://schemas.microsoft.com/office/drawing/2014/main" id="{0C381F4E-E7FB-AC4B-B593-00491C514D62}"/>
                  </a:ext>
                </a:extLst>
              </p:cNvPr>
              <p:cNvSpPr/>
              <p:nvPr/>
            </p:nvSpPr>
            <p:spPr>
              <a:xfrm rot="5400000">
                <a:off x="9553216" y="2582839"/>
                <a:ext cx="267688" cy="754074"/>
              </a:xfrm>
              <a:prstGeom prst="stripedRightArrow">
                <a:avLst>
                  <a:gd name="adj1" fmla="val 63521"/>
                  <a:gd name="adj2" fmla="val 58960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CF7E74B-6BF9-3D4F-BFBC-CF873D837DAD}"/>
                  </a:ext>
                </a:extLst>
              </p:cNvPr>
              <p:cNvSpPr txBox="1"/>
              <p:nvPr/>
            </p:nvSpPr>
            <p:spPr>
              <a:xfrm>
                <a:off x="8339572" y="4223910"/>
                <a:ext cx="520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BCE25D9-30EC-1545-A7CB-52E9B4811755}"/>
                  </a:ext>
                </a:extLst>
              </p:cNvPr>
              <p:cNvSpPr/>
              <p:nvPr/>
            </p:nvSpPr>
            <p:spPr>
              <a:xfrm>
                <a:off x="6049084" y="504328"/>
                <a:ext cx="1032095" cy="6246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EV Charging Station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FC0F00F-CBD2-314C-954F-78574E1CF41A}"/>
                  </a:ext>
                </a:extLst>
              </p:cNvPr>
              <p:cNvSpPr/>
              <p:nvPr/>
            </p:nvSpPr>
            <p:spPr>
              <a:xfrm>
                <a:off x="9060521" y="504328"/>
                <a:ext cx="1032095" cy="6246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EV Charging Station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82CB91C-54BD-B444-B2C0-3C7221426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8433" y="642237"/>
                <a:ext cx="1102413" cy="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17DF732-8952-7C43-9B97-54A2AC95F214}"/>
                  </a:ext>
                </a:extLst>
              </p:cNvPr>
              <p:cNvSpPr txBox="1"/>
              <p:nvPr/>
            </p:nvSpPr>
            <p:spPr>
              <a:xfrm>
                <a:off x="8339572" y="750003"/>
                <a:ext cx="520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80C2C199-48D7-F14D-BA57-C2EE4FB420CE}"/>
                  </a:ext>
                </a:extLst>
              </p:cNvPr>
              <p:cNvSpPr/>
              <p:nvPr/>
            </p:nvSpPr>
            <p:spPr>
              <a:xfrm>
                <a:off x="4304265" y="3357691"/>
                <a:ext cx="34817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/>
                  <a:t>DB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CEFE2D4-3BF7-E94E-9E04-F7BFE4E17EE2}"/>
                  </a:ext>
                </a:extLst>
              </p:cNvPr>
              <p:cNvSpPr/>
              <p:nvPr/>
            </p:nvSpPr>
            <p:spPr>
              <a:xfrm>
                <a:off x="4297367" y="3996592"/>
                <a:ext cx="32573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/>
                  <a:t>FB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C2DC8DF-9407-474D-8A52-B3202E840851}"/>
                  </a:ext>
                </a:extLst>
              </p:cNvPr>
              <p:cNvSpPr/>
              <p:nvPr/>
            </p:nvSpPr>
            <p:spPr>
              <a:xfrm>
                <a:off x="6511120" y="4021853"/>
                <a:ext cx="32573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/>
                  <a:t>FB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C3B0077-DACA-EE4B-B154-706F89C9290A}"/>
                  </a:ext>
                </a:extLst>
              </p:cNvPr>
              <p:cNvSpPr/>
              <p:nvPr/>
            </p:nvSpPr>
            <p:spPr>
              <a:xfrm>
                <a:off x="9524648" y="4033092"/>
                <a:ext cx="32573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/>
                  <a:t>FB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F8A91EB-98D1-5647-9F3F-0AA03A6D5C35}"/>
                  </a:ext>
                </a:extLst>
              </p:cNvPr>
              <p:cNvSpPr/>
              <p:nvPr/>
            </p:nvSpPr>
            <p:spPr>
              <a:xfrm>
                <a:off x="6502840" y="3384630"/>
                <a:ext cx="34817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/>
                  <a:t>DB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CFFB62C-EF96-BC46-A82D-B68DD1118E41}"/>
                  </a:ext>
                </a:extLst>
              </p:cNvPr>
              <p:cNvSpPr/>
              <p:nvPr/>
            </p:nvSpPr>
            <p:spPr>
              <a:xfrm>
                <a:off x="9516415" y="3382947"/>
                <a:ext cx="34817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/>
                  <a:t>DB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4ED896E-37D9-4748-A4A0-D8272E9E8C82}"/>
                  </a:ext>
                </a:extLst>
              </p:cNvPr>
              <p:cNvSpPr txBox="1"/>
              <p:nvPr/>
            </p:nvSpPr>
            <p:spPr>
              <a:xfrm>
                <a:off x="6511120" y="3045951"/>
                <a:ext cx="520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350EC20-3BE2-8741-B4E3-077EA40744F1}"/>
                  </a:ext>
                </a:extLst>
              </p:cNvPr>
              <p:cNvSpPr txBox="1"/>
              <p:nvPr/>
            </p:nvSpPr>
            <p:spPr>
              <a:xfrm>
                <a:off x="4289512" y="3021983"/>
                <a:ext cx="520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94AD51-19C6-B146-9632-478149A0C302}"/>
                  </a:ext>
                </a:extLst>
              </p:cNvPr>
              <p:cNvSpPr txBox="1"/>
              <p:nvPr/>
            </p:nvSpPr>
            <p:spPr>
              <a:xfrm>
                <a:off x="9522362" y="3045346"/>
                <a:ext cx="520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0DFBD59-E81A-834A-9305-534E15D0F1F5}"/>
                  </a:ext>
                </a:extLst>
              </p:cNvPr>
              <p:cNvSpPr txBox="1"/>
              <p:nvPr/>
            </p:nvSpPr>
            <p:spPr>
              <a:xfrm>
                <a:off x="9504953" y="3716535"/>
                <a:ext cx="520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2CAFB6E-66E7-3543-89F2-D9CE2895633F}"/>
                  </a:ext>
                </a:extLst>
              </p:cNvPr>
              <p:cNvSpPr txBox="1"/>
              <p:nvPr/>
            </p:nvSpPr>
            <p:spPr>
              <a:xfrm>
                <a:off x="6511120" y="3718193"/>
                <a:ext cx="520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EFEFA20-3EDE-C541-ABBC-32D422FC631B}"/>
                  </a:ext>
                </a:extLst>
              </p:cNvPr>
              <p:cNvSpPr txBox="1"/>
              <p:nvPr/>
            </p:nvSpPr>
            <p:spPr>
              <a:xfrm>
                <a:off x="4303161" y="3705514"/>
                <a:ext cx="520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D7C39D5F-11F5-7740-869E-BDF9B8639537}"/>
                  </a:ext>
                </a:extLst>
              </p:cNvPr>
              <p:cNvSpPr/>
              <p:nvPr/>
            </p:nvSpPr>
            <p:spPr>
              <a:xfrm rot="16200000">
                <a:off x="2295053" y="4291718"/>
                <a:ext cx="59503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/>
                  <a:t>DC-Bus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4342352-810C-CA4D-9735-0AE3ED16C907}"/>
                  </a:ext>
                </a:extLst>
              </p:cNvPr>
              <p:cNvSpPr/>
              <p:nvPr/>
            </p:nvSpPr>
            <p:spPr>
              <a:xfrm rot="16200000">
                <a:off x="2685180" y="4113674"/>
                <a:ext cx="888748" cy="4818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Bidirectional DC/DC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FBF61E7-DA80-4941-A6A1-F265B1505BB3}"/>
                  </a:ext>
                </a:extLst>
              </p:cNvPr>
              <p:cNvCxnSpPr>
                <a:cxnSpLocks/>
                <a:endCxn id="98" idx="0"/>
              </p:cNvCxnSpPr>
              <p:nvPr/>
            </p:nvCxnSpPr>
            <p:spPr>
              <a:xfrm>
                <a:off x="2735566" y="4354591"/>
                <a:ext cx="153071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4BA06F4-A62F-4E4C-A62A-BC24D5070991}"/>
                  </a:ext>
                </a:extLst>
              </p:cNvPr>
              <p:cNvSpPr/>
              <p:nvPr/>
            </p:nvSpPr>
            <p:spPr>
              <a:xfrm rot="16200000">
                <a:off x="2026435" y="2909794"/>
                <a:ext cx="643348" cy="372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Inverter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9314DF8-E44A-AA43-B42F-834275451947}"/>
                  </a:ext>
                </a:extLst>
              </p:cNvPr>
              <p:cNvSpPr/>
              <p:nvPr/>
            </p:nvSpPr>
            <p:spPr>
              <a:xfrm rot="16200000">
                <a:off x="2007799" y="1928500"/>
                <a:ext cx="629707" cy="372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DC/DC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EA7C9E4-52C7-0E47-8428-07E95A28AB0E}"/>
                  </a:ext>
                </a:extLst>
              </p:cNvPr>
              <p:cNvSpPr/>
              <p:nvPr/>
            </p:nvSpPr>
            <p:spPr>
              <a:xfrm rot="16200000">
                <a:off x="2008480" y="947219"/>
                <a:ext cx="629707" cy="372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AC/DC</a:t>
                </a:r>
              </a:p>
            </p:txBody>
          </p:sp>
          <p:pic>
            <p:nvPicPr>
              <p:cNvPr id="127" name="Graphic 126">
                <a:extLst>
                  <a:ext uri="{FF2B5EF4-FFF2-40B4-BE49-F238E27FC236}">
                    <a16:creationId xmlns:a16="http://schemas.microsoft.com/office/drawing/2014/main" id="{F180D954-007D-0148-8220-C0CD6B1389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5972" t="47103" r="77293" b="5316"/>
              <a:stretch/>
            </p:blipFill>
            <p:spPr>
              <a:xfrm rot="16200000">
                <a:off x="4293736" y="835494"/>
                <a:ext cx="895067" cy="1781520"/>
              </a:xfrm>
              <a:prstGeom prst="rect">
                <a:avLst/>
              </a:prstGeom>
            </p:spPr>
          </p:pic>
          <p:pic>
            <p:nvPicPr>
              <p:cNvPr id="128" name="Graphic 127">
                <a:extLst>
                  <a:ext uri="{FF2B5EF4-FFF2-40B4-BE49-F238E27FC236}">
                    <a16:creationId xmlns:a16="http://schemas.microsoft.com/office/drawing/2014/main" id="{31B31A5C-FAB3-EC46-B3B1-40B6CA35B1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5972" t="47103" r="77293" b="5316"/>
              <a:stretch/>
            </p:blipFill>
            <p:spPr>
              <a:xfrm rot="16200000">
                <a:off x="6489159" y="813910"/>
                <a:ext cx="895067" cy="1781520"/>
              </a:xfrm>
              <a:prstGeom prst="rect">
                <a:avLst/>
              </a:prstGeom>
            </p:spPr>
          </p:pic>
          <p:pic>
            <p:nvPicPr>
              <p:cNvPr id="129" name="Graphic 128">
                <a:extLst>
                  <a:ext uri="{FF2B5EF4-FFF2-40B4-BE49-F238E27FC236}">
                    <a16:creationId xmlns:a16="http://schemas.microsoft.com/office/drawing/2014/main" id="{0F530E7F-9B76-BE43-B503-11DC6934E9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5972" t="47103" r="77293" b="5316"/>
              <a:stretch/>
            </p:blipFill>
            <p:spPr>
              <a:xfrm rot="16200000">
                <a:off x="9503748" y="776074"/>
                <a:ext cx="895067" cy="1781520"/>
              </a:xfrm>
              <a:prstGeom prst="rect">
                <a:avLst/>
              </a:prstGeom>
            </p:spPr>
          </p:pic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21EF68E-F8F2-424F-8823-C025FF26B024}"/>
                  </a:ext>
                </a:extLst>
              </p:cNvPr>
              <p:cNvSpPr txBox="1"/>
              <p:nvPr/>
            </p:nvSpPr>
            <p:spPr>
              <a:xfrm>
                <a:off x="8339572" y="1460200"/>
                <a:ext cx="520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A87F2DA-1C48-E948-AFAE-121E817F577E}"/>
                  </a:ext>
                </a:extLst>
              </p:cNvPr>
              <p:cNvSpPr txBox="1"/>
              <p:nvPr/>
            </p:nvSpPr>
            <p:spPr>
              <a:xfrm>
                <a:off x="8339572" y="2405271"/>
                <a:ext cx="520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59646C2-AE31-0A4E-9837-DCCD2E7BF54B}"/>
              </a:ext>
            </a:extLst>
          </p:cNvPr>
          <p:cNvSpPr/>
          <p:nvPr/>
        </p:nvSpPr>
        <p:spPr>
          <a:xfrm>
            <a:off x="1177752" y="4589379"/>
            <a:ext cx="11320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Charging System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8E9A700-63E9-BA47-B1B6-294DC3CBC2F3}"/>
              </a:ext>
            </a:extLst>
          </p:cNvPr>
          <p:cNvSpPr/>
          <p:nvPr/>
        </p:nvSpPr>
        <p:spPr>
          <a:xfrm>
            <a:off x="4962984" y="375924"/>
            <a:ext cx="10326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Charging Bay 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5D6A918-5638-5642-BABA-D6DFC1DEA4DA}"/>
              </a:ext>
            </a:extLst>
          </p:cNvPr>
          <p:cNvSpPr/>
          <p:nvPr/>
        </p:nvSpPr>
        <p:spPr>
          <a:xfrm>
            <a:off x="7231875" y="385096"/>
            <a:ext cx="10326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Charging Bay 2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18F475-E945-CB42-9724-A3A9C80AC368}"/>
              </a:ext>
            </a:extLst>
          </p:cNvPr>
          <p:cNvSpPr/>
          <p:nvPr/>
        </p:nvSpPr>
        <p:spPr>
          <a:xfrm>
            <a:off x="10200404" y="393977"/>
            <a:ext cx="10518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Charging Bay 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D9F1421-2C88-F040-AD6C-5BB4479FC7F2}"/>
              </a:ext>
            </a:extLst>
          </p:cNvPr>
          <p:cNvSpPr/>
          <p:nvPr/>
        </p:nvSpPr>
        <p:spPr>
          <a:xfrm>
            <a:off x="4254764" y="4637470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BESS 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45FE3E8-FB1F-4B40-B0A5-B4E0D60DB511}"/>
              </a:ext>
            </a:extLst>
          </p:cNvPr>
          <p:cNvSpPr/>
          <p:nvPr/>
        </p:nvSpPr>
        <p:spPr>
          <a:xfrm>
            <a:off x="6461944" y="4638367"/>
            <a:ext cx="5629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BESS 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3884380-D5D8-F246-94B2-9D22D15C5285}"/>
              </a:ext>
            </a:extLst>
          </p:cNvPr>
          <p:cNvSpPr/>
          <p:nvPr/>
        </p:nvSpPr>
        <p:spPr>
          <a:xfrm>
            <a:off x="9465402" y="4648154"/>
            <a:ext cx="5822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BESS N</a:t>
            </a:r>
          </a:p>
        </p:txBody>
      </p:sp>
    </p:spTree>
    <p:extLst>
      <p:ext uri="{BB962C8B-B14F-4D97-AF65-F5344CB8AC3E}">
        <p14:creationId xmlns:p14="http://schemas.microsoft.com/office/powerpoint/2010/main" val="137064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80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2020-07-23T01:54:40Z</dcterms:created>
  <dcterms:modified xsi:type="dcterms:W3CDTF">2020-07-23T17:35:55Z</dcterms:modified>
</cp:coreProperties>
</file>