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4"/>
    <p:restoredTop sz="94704"/>
  </p:normalViewPr>
  <p:slideViewPr>
    <p:cSldViewPr snapToGrid="0" snapToObjects="1">
      <p:cViewPr varScale="1">
        <p:scale>
          <a:sx n="136" d="100"/>
          <a:sy n="136" d="100"/>
        </p:scale>
        <p:origin x="2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EF44-3557-194C-B058-BC8188AA7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EBB8B-7A89-9F41-837C-60C006888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9A67-4C10-AA45-93E7-B916F1D7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469-73DD-AC48-838B-3DAF5739D7B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C1A9-D775-0F4F-87DE-15DBBD9E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03E4-D60C-454E-8A1B-F8CD73DF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E990-6D4F-1D4E-A00E-9D726C3B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7410-7B4D-7D4F-AF14-36E56521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49F54-0D73-094E-9DA0-3329145A1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9785-7E1F-A240-A4E6-06F2E6AE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469-73DD-AC48-838B-3DAF5739D7B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4A0F-C89D-CF43-BC02-B8B8F159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67B7B-DA78-5142-860D-83BEE54F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E990-6D4F-1D4E-A00E-9D726C3B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7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AD9BD-1910-BE45-B00A-57D0DE363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4A487-9424-5B4C-8847-60795CF14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A7DA9-F8AD-CD41-B6C7-F5E43196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469-73DD-AC48-838B-3DAF5739D7B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A9D8-3D66-D848-B593-A9780471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4D3E-DAE7-4B40-B35D-5BCECB26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E990-6D4F-1D4E-A00E-9D726C3B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B4F7-0CE2-9B41-8B61-C53FE490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E344-5991-0543-B516-31786BEA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BF8B9-7310-B349-99FA-254A1B1C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469-73DD-AC48-838B-3DAF5739D7B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51E2B-CF7F-D049-ADE2-8D403156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9686-A611-9C40-883E-805CECEC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E990-6D4F-1D4E-A00E-9D726C3B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9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5C2A-9C12-8E44-BB5F-582B0AA1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32A8A-9235-D245-A420-0B1CDB9A5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34A9-7D76-8A4A-87B2-F14F2C03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469-73DD-AC48-838B-3DAF5739D7B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DC90-7B52-164B-A368-C31D2356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3176-3E52-5A44-A082-59B7E551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E990-6D4F-1D4E-A00E-9D726C3B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039C-1B35-5544-89CB-E600B1D3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75D3B-4383-2744-8F4D-3A7597512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87092-F3C7-0248-905F-1813D4561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75-912F-604F-8EB4-D6BBAA89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469-73DD-AC48-838B-3DAF5739D7B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85775-6025-4D4B-B3AD-C18D4F18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C1B1D-9BAA-F346-8EA6-401A1518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E990-6D4F-1D4E-A00E-9D726C3B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FBA8-77E0-4440-B785-1CA9F985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3DFB2-465B-6F4A-89F0-19E8CB248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C0F4E-8A3F-B146-9D3B-D9EAE82C1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B6F41-ECF4-B94B-B8EF-AB8B36654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2620-3523-4246-8EED-E265DCCE7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30BA1-50DF-9C4E-8259-145FDF0A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469-73DD-AC48-838B-3DAF5739D7B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F8542-1139-3748-B213-6A290C22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1A0C1-EA63-1A46-9942-F8A4638F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E990-6D4F-1D4E-A00E-9D726C3B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1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A627-C7FE-3149-B9AF-3D53312C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79660-FEEF-6B40-9D53-C4BC7ED6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469-73DD-AC48-838B-3DAF5739D7B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4076-0F04-6241-8C7F-E978C96E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BEB0B-1950-BE44-93C6-D3EE2846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E990-6D4F-1D4E-A00E-9D726C3B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4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446C8-E14A-D44B-BF86-291FEA02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469-73DD-AC48-838B-3DAF5739D7B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C12F9-4D5E-D940-B43E-3C7F814F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3D81-6CEA-6B49-8939-B9CC291B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E990-6D4F-1D4E-A00E-9D726C3B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8084-3D98-E445-B592-7F89F914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5ECD-77BC-3D4F-AAEB-07B88DEF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58BC5-7B19-D04C-A1F9-9F7D6934F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9BE29-9F4B-004C-A794-34FC5D06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469-73DD-AC48-838B-3DAF5739D7B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4BB50-BE4A-5345-9B6C-FBBE6BB1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669F7-3C38-C449-9992-181DA60A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E990-6D4F-1D4E-A00E-9D726C3B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6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C34A-9DF6-9E4B-82D3-2DE8B274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5E204-B417-D543-BDFC-6B43E5475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0DAB5-5ACC-8844-A792-08F1DCDFE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1EBC7-E2FE-B041-A35B-484E643D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469-73DD-AC48-838B-3DAF5739D7B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0EA23-E82C-864A-9EB5-F3562B7C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C736D-FC53-814F-9CFC-737A883A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E990-6D4F-1D4E-A00E-9D726C3B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E94E1-1FE6-8941-B414-A74C276D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EAB3-FBE9-A84E-AAC2-E0EDA604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3CDC-C29F-424D-BACB-CC05B61CB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C469-73DD-AC48-838B-3DAF5739D7B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243B-AD2C-284C-950B-227C76075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CB1F2-E60C-B547-81EB-FDC61A5DC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E990-6D4F-1D4E-A00E-9D726C3B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1894E-6290-F048-9B56-554D674F3045}"/>
              </a:ext>
            </a:extLst>
          </p:cNvPr>
          <p:cNvSpPr/>
          <p:nvPr/>
        </p:nvSpPr>
        <p:spPr>
          <a:xfrm>
            <a:off x="2562132" y="1448554"/>
            <a:ext cx="2688879" cy="2444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ED4C21-0F3B-A54F-AA59-2E6E58FBBA40}"/>
              </a:ext>
            </a:extLst>
          </p:cNvPr>
          <p:cNvSpPr/>
          <p:nvPr/>
        </p:nvSpPr>
        <p:spPr>
          <a:xfrm>
            <a:off x="2562132" y="1448554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D7A03-5AD0-1942-B8A7-AE77430C22C9}"/>
              </a:ext>
            </a:extLst>
          </p:cNvPr>
          <p:cNvSpPr/>
          <p:nvPr/>
        </p:nvSpPr>
        <p:spPr>
          <a:xfrm>
            <a:off x="2562132" y="2688878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FB78A-61BE-EF4F-B37A-C3DFDCA94774}"/>
              </a:ext>
            </a:extLst>
          </p:cNvPr>
          <p:cNvSpPr/>
          <p:nvPr/>
        </p:nvSpPr>
        <p:spPr>
          <a:xfrm>
            <a:off x="3983526" y="1448554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7AB51-7858-F540-A71E-E4D8D90F104D}"/>
              </a:ext>
            </a:extLst>
          </p:cNvPr>
          <p:cNvSpPr/>
          <p:nvPr/>
        </p:nvSpPr>
        <p:spPr>
          <a:xfrm>
            <a:off x="3983526" y="2688878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5E64CAE-CE42-2A4B-BF3B-B337B94CB1BA}"/>
              </a:ext>
            </a:extLst>
          </p:cNvPr>
          <p:cNvSpPr/>
          <p:nvPr/>
        </p:nvSpPr>
        <p:spPr>
          <a:xfrm>
            <a:off x="6663350" y="3929201"/>
            <a:ext cx="4119327" cy="1403289"/>
          </a:xfrm>
          <a:prstGeom prst="parallelogram">
            <a:avLst>
              <a:gd name="adj" fmla="val 922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F34D4-58F2-9C45-BDED-786D43E0179B}"/>
              </a:ext>
            </a:extLst>
          </p:cNvPr>
          <p:cNvSpPr/>
          <p:nvPr/>
        </p:nvSpPr>
        <p:spPr>
          <a:xfrm>
            <a:off x="7939889" y="1448554"/>
            <a:ext cx="2688879" cy="2444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27BB2A-C7D8-0C4A-836D-EEA90B36EC23}"/>
              </a:ext>
            </a:extLst>
          </p:cNvPr>
          <p:cNvSpPr/>
          <p:nvPr/>
        </p:nvSpPr>
        <p:spPr>
          <a:xfrm>
            <a:off x="7939889" y="1448554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95052-F708-2942-ADEB-45EF253D373C}"/>
              </a:ext>
            </a:extLst>
          </p:cNvPr>
          <p:cNvSpPr/>
          <p:nvPr/>
        </p:nvSpPr>
        <p:spPr>
          <a:xfrm>
            <a:off x="7939889" y="2688878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E2F801-1B0D-8E48-A21A-653B978053C8}"/>
              </a:ext>
            </a:extLst>
          </p:cNvPr>
          <p:cNvSpPr/>
          <p:nvPr/>
        </p:nvSpPr>
        <p:spPr>
          <a:xfrm>
            <a:off x="9361283" y="1448554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625BBD-608B-844A-9E30-6CC4E61D555C}"/>
              </a:ext>
            </a:extLst>
          </p:cNvPr>
          <p:cNvSpPr/>
          <p:nvPr/>
        </p:nvSpPr>
        <p:spPr>
          <a:xfrm>
            <a:off x="9361283" y="2688878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1B9544-0A53-2146-A724-0C9A100B9A6F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 flipH="1">
            <a:off x="8075466" y="3929201"/>
            <a:ext cx="1295095" cy="1403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E2B622-6F1D-E644-B441-A78960636B07}"/>
              </a:ext>
            </a:extLst>
          </p:cNvPr>
          <p:cNvCxnSpPr>
            <a:cxnSpLocks/>
            <a:stCxn id="11" idx="2"/>
            <a:endCxn id="11" idx="5"/>
          </p:cNvCxnSpPr>
          <p:nvPr/>
        </p:nvCxnSpPr>
        <p:spPr>
          <a:xfrm flipH="1">
            <a:off x="7310898" y="4630846"/>
            <a:ext cx="2824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1DC4DD-9655-5C46-A063-DF832B30DFC3}"/>
              </a:ext>
            </a:extLst>
          </p:cNvPr>
          <p:cNvCxnSpPr>
            <a:cxnSpLocks/>
          </p:cNvCxnSpPr>
          <p:nvPr/>
        </p:nvCxnSpPr>
        <p:spPr>
          <a:xfrm>
            <a:off x="6672405" y="2847314"/>
            <a:ext cx="0" cy="24851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54F6C2B-7C08-824D-A20C-736ED8AA090B}"/>
              </a:ext>
            </a:extLst>
          </p:cNvPr>
          <p:cNvSpPr/>
          <p:nvPr/>
        </p:nvSpPr>
        <p:spPr>
          <a:xfrm>
            <a:off x="6672405" y="1448553"/>
            <a:ext cx="4119327" cy="1403289"/>
          </a:xfrm>
          <a:prstGeom prst="parallelogram">
            <a:avLst>
              <a:gd name="adj" fmla="val 9229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FAA830-81E4-C045-A74C-6280CEAD4DFC}"/>
              </a:ext>
            </a:extLst>
          </p:cNvPr>
          <p:cNvCxnSpPr>
            <a:cxnSpLocks/>
          </p:cNvCxnSpPr>
          <p:nvPr/>
        </p:nvCxnSpPr>
        <p:spPr>
          <a:xfrm>
            <a:off x="9495577" y="2847314"/>
            <a:ext cx="0" cy="24851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9A57E0-789F-1840-9E67-72B25E35668E}"/>
              </a:ext>
            </a:extLst>
          </p:cNvPr>
          <p:cNvSpPr txBox="1"/>
          <p:nvPr/>
        </p:nvSpPr>
        <p:spPr>
          <a:xfrm>
            <a:off x="3034623" y="18840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70F424-70EA-9E40-9F2E-0769A15D4D2B}"/>
              </a:ext>
            </a:extLst>
          </p:cNvPr>
          <p:cNvSpPr txBox="1"/>
          <p:nvPr/>
        </p:nvSpPr>
        <p:spPr>
          <a:xfrm>
            <a:off x="4456017" y="18840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7EEBA3-575C-414F-86CD-C04C9FD70AAA}"/>
              </a:ext>
            </a:extLst>
          </p:cNvPr>
          <p:cNvSpPr txBox="1"/>
          <p:nvPr/>
        </p:nvSpPr>
        <p:spPr>
          <a:xfrm>
            <a:off x="3032914" y="31243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C3088B-8238-B642-B0EF-D9DC27CAF9C2}"/>
              </a:ext>
            </a:extLst>
          </p:cNvPr>
          <p:cNvSpPr txBox="1"/>
          <p:nvPr/>
        </p:nvSpPr>
        <p:spPr>
          <a:xfrm>
            <a:off x="4456017" y="31243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97C2C1-C03A-164A-A8DD-15B227577F16}"/>
              </a:ext>
            </a:extLst>
          </p:cNvPr>
          <p:cNvSpPr txBox="1"/>
          <p:nvPr/>
        </p:nvSpPr>
        <p:spPr>
          <a:xfrm>
            <a:off x="9833774" y="31243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198FDE-C829-994B-9473-7BCB2143BF12}"/>
              </a:ext>
            </a:extLst>
          </p:cNvPr>
          <p:cNvSpPr txBox="1"/>
          <p:nvPr/>
        </p:nvSpPr>
        <p:spPr>
          <a:xfrm>
            <a:off x="8412380" y="31243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D330C1-F801-9E4C-8DBF-0C9E04B990F2}"/>
              </a:ext>
            </a:extLst>
          </p:cNvPr>
          <p:cNvSpPr txBox="1"/>
          <p:nvPr/>
        </p:nvSpPr>
        <p:spPr>
          <a:xfrm>
            <a:off x="8484807" y="18840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066A27-4984-B04A-92DD-C85650C5EF8B}"/>
              </a:ext>
            </a:extLst>
          </p:cNvPr>
          <p:cNvSpPr txBox="1"/>
          <p:nvPr/>
        </p:nvSpPr>
        <p:spPr>
          <a:xfrm>
            <a:off x="9834732" y="18840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470DC0-8EA3-784F-8E01-9E693FD618B8}"/>
              </a:ext>
            </a:extLst>
          </p:cNvPr>
          <p:cNvSpPr txBox="1"/>
          <p:nvPr/>
        </p:nvSpPr>
        <p:spPr>
          <a:xfrm>
            <a:off x="8071188" y="3964516"/>
            <a:ext cx="58239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B89B5-5734-A94C-924D-E62C1D1995B6}"/>
              </a:ext>
            </a:extLst>
          </p:cNvPr>
          <p:cNvSpPr txBox="1"/>
          <p:nvPr/>
        </p:nvSpPr>
        <p:spPr>
          <a:xfrm>
            <a:off x="9418153" y="4000887"/>
            <a:ext cx="58239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1,1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1AA720-BEEC-EC4D-B10E-18742531CC88}"/>
              </a:ext>
            </a:extLst>
          </p:cNvPr>
          <p:cNvSpPr txBox="1"/>
          <p:nvPr/>
        </p:nvSpPr>
        <p:spPr>
          <a:xfrm>
            <a:off x="7372350" y="4718761"/>
            <a:ext cx="58239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1,1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99B542-0636-EB43-8D34-DE65AA7CE251}"/>
              </a:ext>
            </a:extLst>
          </p:cNvPr>
          <p:cNvSpPr txBox="1"/>
          <p:nvPr/>
        </p:nvSpPr>
        <p:spPr>
          <a:xfrm>
            <a:off x="8811960" y="4739515"/>
            <a:ext cx="58239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1,1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73E50F-BB8A-8043-9CAB-F8E6D31CD29E}"/>
              </a:ext>
            </a:extLst>
          </p:cNvPr>
          <p:cNvSpPr txBox="1"/>
          <p:nvPr/>
        </p:nvSpPr>
        <p:spPr>
          <a:xfrm>
            <a:off x="3112262" y="10130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952E38-4BD8-5145-B939-FDE496D63F65}"/>
              </a:ext>
            </a:extLst>
          </p:cNvPr>
          <p:cNvSpPr txBox="1"/>
          <p:nvPr/>
        </p:nvSpPr>
        <p:spPr>
          <a:xfrm>
            <a:off x="2083165" y="19655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959D05-BA23-D442-95E8-E886AB7A2851}"/>
              </a:ext>
            </a:extLst>
          </p:cNvPr>
          <p:cNvSpPr txBox="1"/>
          <p:nvPr/>
        </p:nvSpPr>
        <p:spPr>
          <a:xfrm>
            <a:off x="4535365" y="10147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C20D25-626F-2741-822B-4DA1EC17E6CA}"/>
              </a:ext>
            </a:extLst>
          </p:cNvPr>
          <p:cNvSpPr txBox="1"/>
          <p:nvPr/>
        </p:nvSpPr>
        <p:spPr>
          <a:xfrm>
            <a:off x="2083663" y="31145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B621B0-A804-5849-8318-25F40D41B8D5}"/>
              </a:ext>
            </a:extLst>
          </p:cNvPr>
          <p:cNvSpPr txBox="1"/>
          <p:nvPr/>
        </p:nvSpPr>
        <p:spPr>
          <a:xfrm>
            <a:off x="8571076" y="10147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55A7FB-35B3-2743-AC3A-3F7E9E2FF341}"/>
              </a:ext>
            </a:extLst>
          </p:cNvPr>
          <p:cNvSpPr txBox="1"/>
          <p:nvPr/>
        </p:nvSpPr>
        <p:spPr>
          <a:xfrm>
            <a:off x="10921476" y="19655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E8E8CA-764A-8A4E-B754-6D58024852C5}"/>
              </a:ext>
            </a:extLst>
          </p:cNvPr>
          <p:cNvSpPr txBox="1"/>
          <p:nvPr/>
        </p:nvSpPr>
        <p:spPr>
          <a:xfrm>
            <a:off x="9994179" y="10164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27FAC6-2E92-7846-BE5A-E207B1BF1851}"/>
              </a:ext>
            </a:extLst>
          </p:cNvPr>
          <p:cNvSpPr txBox="1"/>
          <p:nvPr/>
        </p:nvSpPr>
        <p:spPr>
          <a:xfrm>
            <a:off x="10933274" y="30671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98F54D-06FB-6046-B6F0-ED7FD8137014}"/>
              </a:ext>
            </a:extLst>
          </p:cNvPr>
          <p:cNvSpPr txBox="1"/>
          <p:nvPr/>
        </p:nvSpPr>
        <p:spPr>
          <a:xfrm>
            <a:off x="10046371" y="4870825"/>
            <a:ext cx="58239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3BFC12-6FEA-6643-BE2E-E4760E8216CD}"/>
              </a:ext>
            </a:extLst>
          </p:cNvPr>
          <p:cNvSpPr txBox="1"/>
          <p:nvPr/>
        </p:nvSpPr>
        <p:spPr>
          <a:xfrm>
            <a:off x="10660577" y="4133865"/>
            <a:ext cx="58239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EB1AAC-EBEA-1C4F-987B-EDCF5A5ECA4C}"/>
              </a:ext>
            </a:extLst>
          </p:cNvPr>
          <p:cNvSpPr txBox="1"/>
          <p:nvPr/>
        </p:nvSpPr>
        <p:spPr>
          <a:xfrm>
            <a:off x="6959582" y="5343390"/>
            <a:ext cx="58239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DABE9-F210-9C4B-81B4-545D3EBDCB1F}"/>
              </a:ext>
            </a:extLst>
          </p:cNvPr>
          <p:cNvSpPr txBox="1"/>
          <p:nvPr/>
        </p:nvSpPr>
        <p:spPr>
          <a:xfrm>
            <a:off x="8431814" y="5440222"/>
            <a:ext cx="58239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9BB60-8E3B-2C45-9EC2-41BA1D380EBA}"/>
              </a:ext>
            </a:extLst>
          </p:cNvPr>
          <p:cNvSpPr txBox="1"/>
          <p:nvPr/>
        </p:nvSpPr>
        <p:spPr>
          <a:xfrm>
            <a:off x="3509326" y="676808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5D05CF-9007-EF40-95B8-0EE6648B8700}"/>
              </a:ext>
            </a:extLst>
          </p:cNvPr>
          <p:cNvSpPr txBox="1"/>
          <p:nvPr/>
        </p:nvSpPr>
        <p:spPr>
          <a:xfrm rot="16200000">
            <a:off x="1183536" y="2533395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C3EFFE-4DA8-304B-A610-49ED7B6C64EC}"/>
              </a:ext>
            </a:extLst>
          </p:cNvPr>
          <p:cNvSpPr txBox="1"/>
          <p:nvPr/>
        </p:nvSpPr>
        <p:spPr>
          <a:xfrm>
            <a:off x="9047546" y="678940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538544-6FA5-A648-BAF1-E07801984905}"/>
              </a:ext>
            </a:extLst>
          </p:cNvPr>
          <p:cNvSpPr txBox="1"/>
          <p:nvPr/>
        </p:nvSpPr>
        <p:spPr>
          <a:xfrm rot="16200000">
            <a:off x="11056638" y="2417843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D26DC1-198F-4C4D-B607-6F6CD3DB1C37}"/>
              </a:ext>
            </a:extLst>
          </p:cNvPr>
          <p:cNvSpPr txBox="1"/>
          <p:nvPr/>
        </p:nvSpPr>
        <p:spPr>
          <a:xfrm>
            <a:off x="7233655" y="5733877"/>
            <a:ext cx="1797374" cy="461665"/>
          </a:xfrm>
          <a:prstGeom prst="rect">
            <a:avLst/>
          </a:prstGeom>
          <a:noFill/>
          <a:scene3d>
            <a:camera prst="isometricOffAxis2Top"/>
            <a:lightRig rig="threePt" dir="t"/>
          </a:scene3d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Player 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55B83C-41B2-464D-A043-72C15F911055}"/>
              </a:ext>
            </a:extLst>
          </p:cNvPr>
          <p:cNvCxnSpPr>
            <a:cxnSpLocks/>
          </p:cNvCxnSpPr>
          <p:nvPr/>
        </p:nvCxnSpPr>
        <p:spPr>
          <a:xfrm>
            <a:off x="7310898" y="2169888"/>
            <a:ext cx="0" cy="24851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886BEF6-3E5C-934F-8092-20B8E187273B}"/>
              </a:ext>
            </a:extLst>
          </p:cNvPr>
          <p:cNvSpPr txBox="1"/>
          <p:nvPr/>
        </p:nvSpPr>
        <p:spPr>
          <a:xfrm>
            <a:off x="7357491" y="2137830"/>
            <a:ext cx="582397" cy="461665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1,1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AF9F9-E29A-5C4B-8303-3314FFF93A77}"/>
              </a:ext>
            </a:extLst>
          </p:cNvPr>
          <p:cNvSpPr txBox="1"/>
          <p:nvPr/>
        </p:nvSpPr>
        <p:spPr>
          <a:xfrm>
            <a:off x="7372051" y="3274708"/>
            <a:ext cx="582397" cy="461665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1,1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0CE146-1611-3A4E-B6E4-63B01AF67F6A}"/>
              </a:ext>
            </a:extLst>
          </p:cNvPr>
          <p:cNvSpPr txBox="1"/>
          <p:nvPr/>
        </p:nvSpPr>
        <p:spPr>
          <a:xfrm>
            <a:off x="6722507" y="2835316"/>
            <a:ext cx="582397" cy="461665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1,1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15DD82-024A-D947-AA53-048126EF35EA}"/>
              </a:ext>
            </a:extLst>
          </p:cNvPr>
          <p:cNvSpPr txBox="1"/>
          <p:nvPr/>
        </p:nvSpPr>
        <p:spPr>
          <a:xfrm>
            <a:off x="6722744" y="4117350"/>
            <a:ext cx="582397" cy="461665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1,1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123269-4234-CC47-878D-07D95CA28504}"/>
              </a:ext>
            </a:extLst>
          </p:cNvPr>
          <p:cNvCxnSpPr>
            <a:cxnSpLocks/>
          </p:cNvCxnSpPr>
          <p:nvPr/>
        </p:nvCxnSpPr>
        <p:spPr>
          <a:xfrm flipV="1">
            <a:off x="6665125" y="2707227"/>
            <a:ext cx="1289323" cy="135405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12D8183-C54F-6F4F-A184-8DB7422096FA}"/>
              </a:ext>
            </a:extLst>
          </p:cNvPr>
          <p:cNvSpPr txBox="1"/>
          <p:nvPr/>
        </p:nvSpPr>
        <p:spPr>
          <a:xfrm>
            <a:off x="6479479" y="1054757"/>
            <a:ext cx="1591709" cy="461665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Player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40C9D5-01D6-DE40-9FE7-55E75F9E3CE8}"/>
              </a:ext>
            </a:extLst>
          </p:cNvPr>
          <p:cNvSpPr txBox="1"/>
          <p:nvPr/>
        </p:nvSpPr>
        <p:spPr>
          <a:xfrm>
            <a:off x="5397821" y="4173056"/>
            <a:ext cx="1591709" cy="461665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Player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172602-A55E-CF49-ADE4-8FB58ACFCC55}"/>
              </a:ext>
            </a:extLst>
          </p:cNvPr>
          <p:cNvSpPr txBox="1"/>
          <p:nvPr/>
        </p:nvSpPr>
        <p:spPr>
          <a:xfrm>
            <a:off x="10466490" y="4675795"/>
            <a:ext cx="1797374" cy="461665"/>
          </a:xfrm>
          <a:prstGeom prst="rect">
            <a:avLst/>
          </a:prstGeom>
          <a:noFill/>
          <a:scene3d>
            <a:camera prst="isometricOffAxis2Top"/>
            <a:lightRig rig="threePt" dir="t"/>
          </a:scene3d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Player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C85C13-2B01-6447-B236-BCFB597D633F}"/>
              </a:ext>
            </a:extLst>
          </p:cNvPr>
          <p:cNvSpPr txBox="1"/>
          <p:nvPr/>
        </p:nvSpPr>
        <p:spPr>
          <a:xfrm>
            <a:off x="6678631" y="1855075"/>
            <a:ext cx="582397" cy="461665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2E8CEB-03C3-6940-816B-8F5295FCBC9C}"/>
              </a:ext>
            </a:extLst>
          </p:cNvPr>
          <p:cNvSpPr txBox="1"/>
          <p:nvPr/>
        </p:nvSpPr>
        <p:spPr>
          <a:xfrm>
            <a:off x="7303257" y="1337420"/>
            <a:ext cx="582397" cy="461665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AA6F1-E44D-9041-A227-575A2BB0F278}"/>
              </a:ext>
            </a:extLst>
          </p:cNvPr>
          <p:cNvSpPr txBox="1"/>
          <p:nvPr/>
        </p:nvSpPr>
        <p:spPr>
          <a:xfrm>
            <a:off x="6193676" y="3420497"/>
            <a:ext cx="582397" cy="461665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71F04D-8186-9D47-8FF0-634E111B9C92}"/>
              </a:ext>
            </a:extLst>
          </p:cNvPr>
          <p:cNvSpPr txBox="1"/>
          <p:nvPr/>
        </p:nvSpPr>
        <p:spPr>
          <a:xfrm>
            <a:off x="6223358" y="4595432"/>
            <a:ext cx="582397" cy="461665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D4F01D8-1FA4-E64D-BA31-7C1A91C7D444}"/>
              </a:ext>
            </a:extLst>
          </p:cNvPr>
          <p:cNvCxnSpPr>
            <a:cxnSpLocks/>
          </p:cNvCxnSpPr>
          <p:nvPr/>
        </p:nvCxnSpPr>
        <p:spPr>
          <a:xfrm>
            <a:off x="6670449" y="4054069"/>
            <a:ext cx="2820831" cy="1031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F28BB9D-0281-5F4A-A2D3-D9E8C2CA9195}"/>
              </a:ext>
            </a:extLst>
          </p:cNvPr>
          <p:cNvCxnSpPr>
            <a:cxnSpLocks/>
          </p:cNvCxnSpPr>
          <p:nvPr/>
        </p:nvCxnSpPr>
        <p:spPr>
          <a:xfrm flipH="1">
            <a:off x="9482002" y="2671180"/>
            <a:ext cx="1307956" cy="141463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AB3E937-1608-A54D-8423-13855C62BB3E}"/>
              </a:ext>
            </a:extLst>
          </p:cNvPr>
          <p:cNvCxnSpPr>
            <a:cxnSpLocks/>
          </p:cNvCxnSpPr>
          <p:nvPr/>
        </p:nvCxnSpPr>
        <p:spPr>
          <a:xfrm>
            <a:off x="8076605" y="2842972"/>
            <a:ext cx="0" cy="24851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05C50CE-2846-EA4D-ADA3-455EABFA270E}"/>
              </a:ext>
            </a:extLst>
          </p:cNvPr>
          <p:cNvCxnSpPr>
            <a:cxnSpLocks/>
          </p:cNvCxnSpPr>
          <p:nvPr/>
        </p:nvCxnSpPr>
        <p:spPr>
          <a:xfrm>
            <a:off x="10135129" y="2132654"/>
            <a:ext cx="0" cy="24851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D38A73A-07F3-3440-8EF8-02621C289421}"/>
              </a:ext>
            </a:extLst>
          </p:cNvPr>
          <p:cNvCxnSpPr>
            <a:cxnSpLocks/>
          </p:cNvCxnSpPr>
          <p:nvPr/>
        </p:nvCxnSpPr>
        <p:spPr>
          <a:xfrm>
            <a:off x="7316623" y="2146738"/>
            <a:ext cx="2820831" cy="1031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A38EDB7-A13B-7943-854D-2D14BF1AAE09}"/>
              </a:ext>
            </a:extLst>
          </p:cNvPr>
          <p:cNvCxnSpPr>
            <a:cxnSpLocks/>
          </p:cNvCxnSpPr>
          <p:nvPr/>
        </p:nvCxnSpPr>
        <p:spPr>
          <a:xfrm flipH="1">
            <a:off x="8072837" y="1435273"/>
            <a:ext cx="1307956" cy="141463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679C176-D5D9-E640-A5F5-F10A12A51F4C}"/>
              </a:ext>
            </a:extLst>
          </p:cNvPr>
          <p:cNvCxnSpPr>
            <a:cxnSpLocks/>
          </p:cNvCxnSpPr>
          <p:nvPr/>
        </p:nvCxnSpPr>
        <p:spPr>
          <a:xfrm flipH="1">
            <a:off x="7310014" y="3374111"/>
            <a:ext cx="282423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193EB81-6ED3-594E-B22B-27E93EA3E128}"/>
              </a:ext>
            </a:extLst>
          </p:cNvPr>
          <p:cNvCxnSpPr>
            <a:cxnSpLocks/>
          </p:cNvCxnSpPr>
          <p:nvPr/>
        </p:nvCxnSpPr>
        <p:spPr>
          <a:xfrm flipH="1">
            <a:off x="8078880" y="2683691"/>
            <a:ext cx="1282403" cy="138949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7CDBB4-5340-8943-9FF3-A8767C9E1B14}"/>
              </a:ext>
            </a:extLst>
          </p:cNvPr>
          <p:cNvCxnSpPr>
            <a:cxnSpLocks/>
          </p:cNvCxnSpPr>
          <p:nvPr/>
        </p:nvCxnSpPr>
        <p:spPr>
          <a:xfrm>
            <a:off x="8727429" y="2157057"/>
            <a:ext cx="0" cy="24851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9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FFD86163-820C-0B4C-9816-C013F2C1AE93}"/>
              </a:ext>
            </a:extLst>
          </p:cNvPr>
          <p:cNvSpPr/>
          <p:nvPr/>
        </p:nvSpPr>
        <p:spPr>
          <a:xfrm>
            <a:off x="7930829" y="3817896"/>
            <a:ext cx="1421394" cy="124032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B0852A5-70D6-0946-A093-D58D3B43F5F5}"/>
              </a:ext>
            </a:extLst>
          </p:cNvPr>
          <p:cNvSpPr/>
          <p:nvPr/>
        </p:nvSpPr>
        <p:spPr>
          <a:xfrm>
            <a:off x="7930829" y="5058220"/>
            <a:ext cx="1421394" cy="124032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ADB0A6F-4F86-0C48-8117-F2C89CC03681}"/>
              </a:ext>
            </a:extLst>
          </p:cNvPr>
          <p:cNvSpPr/>
          <p:nvPr/>
        </p:nvSpPr>
        <p:spPr>
          <a:xfrm>
            <a:off x="9352223" y="3817896"/>
            <a:ext cx="1421394" cy="124032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9F3CAA6-0991-B946-846D-7B34D414B438}"/>
              </a:ext>
            </a:extLst>
          </p:cNvPr>
          <p:cNvSpPr/>
          <p:nvPr/>
        </p:nvSpPr>
        <p:spPr>
          <a:xfrm>
            <a:off x="9352223" y="5058220"/>
            <a:ext cx="1421394" cy="124032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D1894E-6290-F048-9B56-554D674F3045}"/>
              </a:ext>
            </a:extLst>
          </p:cNvPr>
          <p:cNvSpPr/>
          <p:nvPr/>
        </p:nvSpPr>
        <p:spPr>
          <a:xfrm>
            <a:off x="1177065" y="840148"/>
            <a:ext cx="2688879" cy="2444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ED4C21-0F3B-A54F-AA59-2E6E58FBBA40}"/>
              </a:ext>
            </a:extLst>
          </p:cNvPr>
          <p:cNvSpPr/>
          <p:nvPr/>
        </p:nvSpPr>
        <p:spPr>
          <a:xfrm>
            <a:off x="1177065" y="840148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D7A03-5AD0-1942-B8A7-AE77430C22C9}"/>
              </a:ext>
            </a:extLst>
          </p:cNvPr>
          <p:cNvSpPr/>
          <p:nvPr/>
        </p:nvSpPr>
        <p:spPr>
          <a:xfrm>
            <a:off x="1177065" y="2080472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FB78A-61BE-EF4F-B37A-C3DFDCA94774}"/>
              </a:ext>
            </a:extLst>
          </p:cNvPr>
          <p:cNvSpPr/>
          <p:nvPr/>
        </p:nvSpPr>
        <p:spPr>
          <a:xfrm>
            <a:off x="2598459" y="840148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7AB51-7858-F540-A71E-E4D8D90F104D}"/>
              </a:ext>
            </a:extLst>
          </p:cNvPr>
          <p:cNvSpPr/>
          <p:nvPr/>
        </p:nvSpPr>
        <p:spPr>
          <a:xfrm>
            <a:off x="2598459" y="2080472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9A57E0-789F-1840-9E67-72B25E35668E}"/>
              </a:ext>
            </a:extLst>
          </p:cNvPr>
          <p:cNvSpPr txBox="1"/>
          <p:nvPr/>
        </p:nvSpPr>
        <p:spPr>
          <a:xfrm>
            <a:off x="1649556" y="12756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-1,-1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70F424-70EA-9E40-9F2E-0769A15D4D2B}"/>
              </a:ext>
            </a:extLst>
          </p:cNvPr>
          <p:cNvSpPr txBox="1"/>
          <p:nvPr/>
        </p:nvSpPr>
        <p:spPr>
          <a:xfrm>
            <a:off x="3070950" y="12756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7EEBA3-575C-414F-86CD-C04C9FD70AAA}"/>
              </a:ext>
            </a:extLst>
          </p:cNvPr>
          <p:cNvSpPr txBox="1"/>
          <p:nvPr/>
        </p:nvSpPr>
        <p:spPr>
          <a:xfrm>
            <a:off x="1647847" y="25159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C3088B-8238-B642-B0EF-D9DC27CAF9C2}"/>
              </a:ext>
            </a:extLst>
          </p:cNvPr>
          <p:cNvSpPr txBox="1"/>
          <p:nvPr/>
        </p:nvSpPr>
        <p:spPr>
          <a:xfrm>
            <a:off x="3070950" y="25159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-5,-5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73E50F-BB8A-8043-9CAB-F8E6D31CD29E}"/>
              </a:ext>
            </a:extLst>
          </p:cNvPr>
          <p:cNvSpPr txBox="1"/>
          <p:nvPr/>
        </p:nvSpPr>
        <p:spPr>
          <a:xfrm>
            <a:off x="1727195" y="404652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952E38-4BD8-5145-B939-FDE496D63F65}"/>
              </a:ext>
            </a:extLst>
          </p:cNvPr>
          <p:cNvSpPr txBox="1"/>
          <p:nvPr/>
        </p:nvSpPr>
        <p:spPr>
          <a:xfrm>
            <a:off x="566203" y="1349944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959D05-BA23-D442-95E8-E886AB7A2851}"/>
              </a:ext>
            </a:extLst>
          </p:cNvPr>
          <p:cNvSpPr txBox="1"/>
          <p:nvPr/>
        </p:nvSpPr>
        <p:spPr>
          <a:xfrm>
            <a:off x="3150298" y="40637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C20D25-626F-2741-822B-4DA1EC17E6CA}"/>
              </a:ext>
            </a:extLst>
          </p:cNvPr>
          <p:cNvSpPr txBox="1"/>
          <p:nvPr/>
        </p:nvSpPr>
        <p:spPr>
          <a:xfrm>
            <a:off x="681069" y="250390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9BB60-8E3B-2C45-9EC2-41BA1D380EBA}"/>
              </a:ext>
            </a:extLst>
          </p:cNvPr>
          <p:cNvSpPr txBox="1"/>
          <p:nvPr/>
        </p:nvSpPr>
        <p:spPr>
          <a:xfrm>
            <a:off x="2124259" y="68402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5D05CF-9007-EF40-95B8-0EE6648B8700}"/>
              </a:ext>
            </a:extLst>
          </p:cNvPr>
          <p:cNvSpPr txBox="1"/>
          <p:nvPr/>
        </p:nvSpPr>
        <p:spPr>
          <a:xfrm rot="16200000">
            <a:off x="-201531" y="1924989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B728B8-9608-7145-BEF2-1EF3E3B0E5A1}"/>
              </a:ext>
            </a:extLst>
          </p:cNvPr>
          <p:cNvSpPr/>
          <p:nvPr/>
        </p:nvSpPr>
        <p:spPr>
          <a:xfrm>
            <a:off x="1177065" y="4265451"/>
            <a:ext cx="2688879" cy="2444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31E0B36-A392-384D-A46F-55FDC6146279}"/>
              </a:ext>
            </a:extLst>
          </p:cNvPr>
          <p:cNvSpPr/>
          <p:nvPr/>
        </p:nvSpPr>
        <p:spPr>
          <a:xfrm>
            <a:off x="1177065" y="4265451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1C3483-4F0A-6B41-8F96-E52088BE8132}"/>
              </a:ext>
            </a:extLst>
          </p:cNvPr>
          <p:cNvSpPr/>
          <p:nvPr/>
        </p:nvSpPr>
        <p:spPr>
          <a:xfrm>
            <a:off x="1177065" y="5505775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61DDE4D-23AC-3941-856A-B9F678FA2216}"/>
              </a:ext>
            </a:extLst>
          </p:cNvPr>
          <p:cNvSpPr/>
          <p:nvPr/>
        </p:nvSpPr>
        <p:spPr>
          <a:xfrm>
            <a:off x="2598459" y="4265451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E3AEFF-21E1-3042-860B-026B5E084FE8}"/>
              </a:ext>
            </a:extLst>
          </p:cNvPr>
          <p:cNvSpPr/>
          <p:nvPr/>
        </p:nvSpPr>
        <p:spPr>
          <a:xfrm>
            <a:off x="2598459" y="5505775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F468AF-3D8F-6C45-8593-8716A632CE18}"/>
              </a:ext>
            </a:extLst>
          </p:cNvPr>
          <p:cNvSpPr txBox="1"/>
          <p:nvPr/>
        </p:nvSpPr>
        <p:spPr>
          <a:xfrm>
            <a:off x="1649556" y="47009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-1,-1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0A39A9-04A8-124D-98A8-58A27181027F}"/>
              </a:ext>
            </a:extLst>
          </p:cNvPr>
          <p:cNvSpPr txBox="1"/>
          <p:nvPr/>
        </p:nvSpPr>
        <p:spPr>
          <a:xfrm>
            <a:off x="3070950" y="47009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4CBD8C-B75B-CD44-B487-D3C80CE8CC7A}"/>
              </a:ext>
            </a:extLst>
          </p:cNvPr>
          <p:cNvSpPr txBox="1"/>
          <p:nvPr/>
        </p:nvSpPr>
        <p:spPr>
          <a:xfrm>
            <a:off x="1647847" y="59412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4BBDDFB-65CE-7548-B2CA-5719587FD34D}"/>
              </a:ext>
            </a:extLst>
          </p:cNvPr>
          <p:cNvSpPr txBox="1"/>
          <p:nvPr/>
        </p:nvSpPr>
        <p:spPr>
          <a:xfrm>
            <a:off x="3070950" y="59412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-5,-5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F343AE-7C65-4042-B182-A0946B527DBF}"/>
              </a:ext>
            </a:extLst>
          </p:cNvPr>
          <p:cNvSpPr txBox="1"/>
          <p:nvPr/>
        </p:nvSpPr>
        <p:spPr>
          <a:xfrm>
            <a:off x="1727195" y="3829955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FEB7CF7-5D6E-3547-8496-8D1A2609B703}"/>
              </a:ext>
            </a:extLst>
          </p:cNvPr>
          <p:cNvSpPr txBox="1"/>
          <p:nvPr/>
        </p:nvSpPr>
        <p:spPr>
          <a:xfrm>
            <a:off x="566203" y="4775247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8403A6-5C24-5D49-B5E7-236F9DFE9477}"/>
              </a:ext>
            </a:extLst>
          </p:cNvPr>
          <p:cNvSpPr txBox="1"/>
          <p:nvPr/>
        </p:nvSpPr>
        <p:spPr>
          <a:xfrm>
            <a:off x="3150298" y="383167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6B36BB-9FE0-8C4C-8121-731E2F552138}"/>
              </a:ext>
            </a:extLst>
          </p:cNvPr>
          <p:cNvSpPr txBox="1"/>
          <p:nvPr/>
        </p:nvSpPr>
        <p:spPr>
          <a:xfrm>
            <a:off x="681069" y="592921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9A52F7A-EB5C-A849-9E52-5811A78205DA}"/>
              </a:ext>
            </a:extLst>
          </p:cNvPr>
          <p:cNvSpPr txBox="1"/>
          <p:nvPr/>
        </p:nvSpPr>
        <p:spPr>
          <a:xfrm>
            <a:off x="2124259" y="3493705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6C3EE3-5097-8948-8A8A-60DD2BFF96CD}"/>
              </a:ext>
            </a:extLst>
          </p:cNvPr>
          <p:cNvSpPr txBox="1"/>
          <p:nvPr/>
        </p:nvSpPr>
        <p:spPr>
          <a:xfrm rot="16200000">
            <a:off x="-201531" y="5350292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9B58CED-D260-6849-B083-E2CC91EAB716}"/>
              </a:ext>
            </a:extLst>
          </p:cNvPr>
          <p:cNvSpPr/>
          <p:nvPr/>
        </p:nvSpPr>
        <p:spPr>
          <a:xfrm>
            <a:off x="5573593" y="783646"/>
            <a:ext cx="2688879" cy="2444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28751C0-6EF2-5A4E-A4F8-FE2E0CA57702}"/>
              </a:ext>
            </a:extLst>
          </p:cNvPr>
          <p:cNvSpPr/>
          <p:nvPr/>
        </p:nvSpPr>
        <p:spPr>
          <a:xfrm>
            <a:off x="5573593" y="783646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7A8ACE-0A84-C04F-B6D1-0C2A4A9F89FC}"/>
              </a:ext>
            </a:extLst>
          </p:cNvPr>
          <p:cNvSpPr/>
          <p:nvPr/>
        </p:nvSpPr>
        <p:spPr>
          <a:xfrm>
            <a:off x="5573593" y="2023970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E9D36BA-1637-104B-8DD6-2C5E0CDFFA61}"/>
              </a:ext>
            </a:extLst>
          </p:cNvPr>
          <p:cNvSpPr/>
          <p:nvPr/>
        </p:nvSpPr>
        <p:spPr>
          <a:xfrm>
            <a:off x="6994987" y="783646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2CA8B8F-7979-9944-BAB9-2592304FF672}"/>
              </a:ext>
            </a:extLst>
          </p:cNvPr>
          <p:cNvSpPr/>
          <p:nvPr/>
        </p:nvSpPr>
        <p:spPr>
          <a:xfrm>
            <a:off x="6994987" y="2023970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9EB45F-3D83-6246-9E21-C3FD52F1054C}"/>
              </a:ext>
            </a:extLst>
          </p:cNvPr>
          <p:cNvSpPr txBox="1"/>
          <p:nvPr/>
        </p:nvSpPr>
        <p:spPr>
          <a:xfrm>
            <a:off x="6046084" y="12191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-1,-1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1DCADB-1F9B-3342-BCA9-30117552370A}"/>
              </a:ext>
            </a:extLst>
          </p:cNvPr>
          <p:cNvSpPr txBox="1"/>
          <p:nvPr/>
        </p:nvSpPr>
        <p:spPr>
          <a:xfrm>
            <a:off x="7467478" y="12191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419E21-0DFA-864A-B1D0-646964F03D00}"/>
              </a:ext>
            </a:extLst>
          </p:cNvPr>
          <p:cNvSpPr txBox="1"/>
          <p:nvPr/>
        </p:nvSpPr>
        <p:spPr>
          <a:xfrm>
            <a:off x="6044375" y="24594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2EB7B6-406C-154C-A59D-BA021D38A79A}"/>
              </a:ext>
            </a:extLst>
          </p:cNvPr>
          <p:cNvSpPr txBox="1"/>
          <p:nvPr/>
        </p:nvSpPr>
        <p:spPr>
          <a:xfrm>
            <a:off x="7467478" y="24594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-5,-5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6181C9-57F1-844A-A3D7-CC3E4445BCF6}"/>
              </a:ext>
            </a:extLst>
          </p:cNvPr>
          <p:cNvSpPr txBox="1"/>
          <p:nvPr/>
        </p:nvSpPr>
        <p:spPr>
          <a:xfrm>
            <a:off x="6123723" y="348150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3EC565-D0A8-0E42-B9E0-907A03A73BAD}"/>
              </a:ext>
            </a:extLst>
          </p:cNvPr>
          <p:cNvSpPr txBox="1"/>
          <p:nvPr/>
        </p:nvSpPr>
        <p:spPr>
          <a:xfrm>
            <a:off x="4962731" y="1293442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3F9E230-1F13-774A-90A2-E4DBC8F001A5}"/>
              </a:ext>
            </a:extLst>
          </p:cNvPr>
          <p:cNvSpPr txBox="1"/>
          <p:nvPr/>
        </p:nvSpPr>
        <p:spPr>
          <a:xfrm>
            <a:off x="7546826" y="3498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32DCC75-81A1-6D44-9D5E-CD637831F592}"/>
              </a:ext>
            </a:extLst>
          </p:cNvPr>
          <p:cNvSpPr txBox="1"/>
          <p:nvPr/>
        </p:nvSpPr>
        <p:spPr>
          <a:xfrm>
            <a:off x="5077597" y="244740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7DD15F-1815-8B49-B50A-8C9187C4B777}"/>
              </a:ext>
            </a:extLst>
          </p:cNvPr>
          <p:cNvSpPr txBox="1"/>
          <p:nvPr/>
        </p:nvSpPr>
        <p:spPr>
          <a:xfrm>
            <a:off x="6520787" y="11900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B4F4A7-C4AC-DD46-B434-9703B8B6F71D}"/>
              </a:ext>
            </a:extLst>
          </p:cNvPr>
          <p:cNvSpPr txBox="1"/>
          <p:nvPr/>
        </p:nvSpPr>
        <p:spPr>
          <a:xfrm rot="16200000">
            <a:off x="4194997" y="1868487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2910B1E-3A54-1D42-BDB3-B2953B3D2438}"/>
              </a:ext>
            </a:extLst>
          </p:cNvPr>
          <p:cNvSpPr/>
          <p:nvPr/>
        </p:nvSpPr>
        <p:spPr>
          <a:xfrm>
            <a:off x="6797077" y="4229238"/>
            <a:ext cx="1421394" cy="12403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E27853-C295-864A-894C-5EF3DFC34961}"/>
              </a:ext>
            </a:extLst>
          </p:cNvPr>
          <p:cNvSpPr/>
          <p:nvPr/>
        </p:nvSpPr>
        <p:spPr>
          <a:xfrm>
            <a:off x="6797077" y="5469562"/>
            <a:ext cx="1421394" cy="12403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1EC09B5-E957-BE4B-9E96-03B22BC93F30}"/>
              </a:ext>
            </a:extLst>
          </p:cNvPr>
          <p:cNvSpPr/>
          <p:nvPr/>
        </p:nvSpPr>
        <p:spPr>
          <a:xfrm>
            <a:off x="8218471" y="4229238"/>
            <a:ext cx="1421394" cy="12403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336CBE2-3C11-8949-A2C4-07DA664E25DE}"/>
              </a:ext>
            </a:extLst>
          </p:cNvPr>
          <p:cNvSpPr/>
          <p:nvPr/>
        </p:nvSpPr>
        <p:spPr>
          <a:xfrm>
            <a:off x="8218471" y="5469562"/>
            <a:ext cx="1421394" cy="12403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EB3C4D0-BCEF-FE4C-BBE6-26B3DD596249}"/>
              </a:ext>
            </a:extLst>
          </p:cNvPr>
          <p:cNvSpPr txBox="1"/>
          <p:nvPr/>
        </p:nvSpPr>
        <p:spPr>
          <a:xfrm>
            <a:off x="7142061" y="46647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-1,-1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9C83123-D1B7-0C4B-BC28-C21FD5CE5FA6}"/>
              </a:ext>
            </a:extLst>
          </p:cNvPr>
          <p:cNvSpPr txBox="1"/>
          <p:nvPr/>
        </p:nvSpPr>
        <p:spPr>
          <a:xfrm>
            <a:off x="8538048" y="47181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72004A7-8389-EB4A-8DDD-EA91B08AF65D}"/>
              </a:ext>
            </a:extLst>
          </p:cNvPr>
          <p:cNvSpPr txBox="1"/>
          <p:nvPr/>
        </p:nvSpPr>
        <p:spPr>
          <a:xfrm>
            <a:off x="7267859" y="59050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EBF77A5-964D-C44C-ACD3-CE77C22DF61E}"/>
              </a:ext>
            </a:extLst>
          </p:cNvPr>
          <p:cNvSpPr txBox="1"/>
          <p:nvPr/>
        </p:nvSpPr>
        <p:spPr>
          <a:xfrm>
            <a:off x="8467515" y="59050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-5,-5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122741A-DFCA-E341-BCF6-CC897D869081}"/>
              </a:ext>
            </a:extLst>
          </p:cNvPr>
          <p:cNvSpPr txBox="1"/>
          <p:nvPr/>
        </p:nvSpPr>
        <p:spPr>
          <a:xfrm>
            <a:off x="7203364" y="3905065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43FF13D-0632-7841-833F-F2B6530B019A}"/>
              </a:ext>
            </a:extLst>
          </p:cNvPr>
          <p:cNvSpPr txBox="1"/>
          <p:nvPr/>
        </p:nvSpPr>
        <p:spPr>
          <a:xfrm>
            <a:off x="6186215" y="4739034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32CF62C-35F5-7248-AC3E-23330011E7DD}"/>
              </a:ext>
            </a:extLst>
          </p:cNvPr>
          <p:cNvSpPr txBox="1"/>
          <p:nvPr/>
        </p:nvSpPr>
        <p:spPr>
          <a:xfrm>
            <a:off x="8501522" y="392274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7135EDC-D556-3F49-8A57-1EF0D07D87CD}"/>
              </a:ext>
            </a:extLst>
          </p:cNvPr>
          <p:cNvSpPr txBox="1"/>
          <p:nvPr/>
        </p:nvSpPr>
        <p:spPr>
          <a:xfrm>
            <a:off x="6301081" y="589299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3BB7AEA-DD4E-6A49-9270-6F4DF82DCD08}"/>
              </a:ext>
            </a:extLst>
          </p:cNvPr>
          <p:cNvSpPr txBox="1"/>
          <p:nvPr/>
        </p:nvSpPr>
        <p:spPr>
          <a:xfrm>
            <a:off x="7759538" y="3588127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CF2F136-7C2A-2449-AE9D-A9DDA65B82F5}"/>
              </a:ext>
            </a:extLst>
          </p:cNvPr>
          <p:cNvSpPr txBox="1"/>
          <p:nvPr/>
        </p:nvSpPr>
        <p:spPr>
          <a:xfrm rot="16200000">
            <a:off x="5418481" y="5314079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A91D9-29A6-904E-AE01-6EE4715C1C0C}"/>
              </a:ext>
            </a:extLst>
          </p:cNvPr>
          <p:cNvCxnSpPr>
            <a:cxnSpLocks/>
          </p:cNvCxnSpPr>
          <p:nvPr/>
        </p:nvCxnSpPr>
        <p:spPr>
          <a:xfrm flipV="1">
            <a:off x="9639865" y="6074085"/>
            <a:ext cx="1749155" cy="63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77867E2-049E-724C-9CD9-75A4C00B4C85}"/>
              </a:ext>
            </a:extLst>
          </p:cNvPr>
          <p:cNvSpPr/>
          <p:nvPr/>
        </p:nvSpPr>
        <p:spPr>
          <a:xfrm>
            <a:off x="9785428" y="4331615"/>
            <a:ext cx="65114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0,0,1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2E601-E99B-7548-8191-23261AE1D1B1}"/>
              </a:ext>
            </a:extLst>
          </p:cNvPr>
          <p:cNvSpPr/>
          <p:nvPr/>
        </p:nvSpPr>
        <p:spPr>
          <a:xfrm>
            <a:off x="8272549" y="5498745"/>
            <a:ext cx="65114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1,0,0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559085A-9B9D-0943-A18D-C707F6F438AC}"/>
              </a:ext>
            </a:extLst>
          </p:cNvPr>
          <p:cNvSpPr txBox="1"/>
          <p:nvPr/>
        </p:nvSpPr>
        <p:spPr>
          <a:xfrm>
            <a:off x="9785428" y="5487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-5,-5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B5677F6-F0F8-9345-B3CC-46D5E278BFB7}"/>
              </a:ext>
            </a:extLst>
          </p:cNvPr>
          <p:cNvSpPr txBox="1"/>
          <p:nvPr/>
        </p:nvSpPr>
        <p:spPr>
          <a:xfrm>
            <a:off x="8261555" y="4359873"/>
            <a:ext cx="8627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-1,-1,-1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3F75C8A-0859-5B4F-A3B9-856EC384BC06}"/>
              </a:ext>
            </a:extLst>
          </p:cNvPr>
          <p:cNvSpPr txBox="1"/>
          <p:nvPr/>
        </p:nvSpPr>
        <p:spPr>
          <a:xfrm>
            <a:off x="9785428" y="6525220"/>
            <a:ext cx="608821" cy="369332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BC5F737-B7B8-DA4B-80C3-29836F637917}"/>
              </a:ext>
            </a:extLst>
          </p:cNvPr>
          <p:cNvSpPr txBox="1"/>
          <p:nvPr/>
        </p:nvSpPr>
        <p:spPr>
          <a:xfrm>
            <a:off x="10936652" y="6074085"/>
            <a:ext cx="452368" cy="369332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11167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5E64CAE-CE42-2A4B-BF3B-B337B94CB1BA}"/>
              </a:ext>
            </a:extLst>
          </p:cNvPr>
          <p:cNvSpPr/>
          <p:nvPr/>
        </p:nvSpPr>
        <p:spPr>
          <a:xfrm>
            <a:off x="5611562" y="4265450"/>
            <a:ext cx="4132883" cy="1403289"/>
          </a:xfrm>
          <a:prstGeom prst="parallelogram">
            <a:avLst>
              <a:gd name="adj" fmla="val 922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95052-F708-2942-ADEB-45EF253D373C}"/>
              </a:ext>
            </a:extLst>
          </p:cNvPr>
          <p:cNvSpPr/>
          <p:nvPr/>
        </p:nvSpPr>
        <p:spPr>
          <a:xfrm>
            <a:off x="6901657" y="3025127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625BBD-608B-844A-9E30-6CC4E61D555C}"/>
              </a:ext>
            </a:extLst>
          </p:cNvPr>
          <p:cNvSpPr/>
          <p:nvPr/>
        </p:nvSpPr>
        <p:spPr>
          <a:xfrm>
            <a:off x="8323051" y="3025127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AB3E937-1608-A54D-8423-13855C62BB3E}"/>
              </a:ext>
            </a:extLst>
          </p:cNvPr>
          <p:cNvCxnSpPr>
            <a:cxnSpLocks/>
          </p:cNvCxnSpPr>
          <p:nvPr/>
        </p:nvCxnSpPr>
        <p:spPr>
          <a:xfrm>
            <a:off x="7038373" y="3179221"/>
            <a:ext cx="0" cy="24851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Parallelogram 107">
            <a:extLst>
              <a:ext uri="{FF2B5EF4-FFF2-40B4-BE49-F238E27FC236}">
                <a16:creationId xmlns:a16="http://schemas.microsoft.com/office/drawing/2014/main" id="{E4137845-6210-1C44-9FF0-30DEDC79431B}"/>
              </a:ext>
            </a:extLst>
          </p:cNvPr>
          <p:cNvSpPr/>
          <p:nvPr/>
        </p:nvSpPr>
        <p:spPr>
          <a:xfrm>
            <a:off x="5616063" y="3018520"/>
            <a:ext cx="4119327" cy="1403289"/>
          </a:xfrm>
          <a:prstGeom prst="parallelogram">
            <a:avLst>
              <a:gd name="adj" fmla="val 92290"/>
            </a:avLst>
          </a:prstGeom>
          <a:solidFill>
            <a:schemeClr val="bg2">
              <a:lumMod val="90000"/>
              <a:alpha val="18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27BB2A-C7D8-0C4A-836D-EEA90B36EC23}"/>
              </a:ext>
            </a:extLst>
          </p:cNvPr>
          <p:cNvSpPr/>
          <p:nvPr/>
        </p:nvSpPr>
        <p:spPr>
          <a:xfrm>
            <a:off x="6901657" y="1784803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E2F801-1B0D-8E48-A21A-653B978053C8}"/>
              </a:ext>
            </a:extLst>
          </p:cNvPr>
          <p:cNvSpPr/>
          <p:nvPr/>
        </p:nvSpPr>
        <p:spPr>
          <a:xfrm>
            <a:off x="8323051" y="1784803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1B9544-0A53-2146-A724-0C9A100B9A6F}"/>
              </a:ext>
            </a:extLst>
          </p:cNvPr>
          <p:cNvCxnSpPr>
            <a:cxnSpLocks/>
          </p:cNvCxnSpPr>
          <p:nvPr/>
        </p:nvCxnSpPr>
        <p:spPr>
          <a:xfrm flipH="1">
            <a:off x="7025436" y="4265450"/>
            <a:ext cx="1295095" cy="1403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E2B622-6F1D-E644-B441-A78960636B07}"/>
              </a:ext>
            </a:extLst>
          </p:cNvPr>
          <p:cNvCxnSpPr>
            <a:cxnSpLocks/>
            <a:stCxn id="11" idx="2"/>
            <a:endCxn id="11" idx="5"/>
          </p:cNvCxnSpPr>
          <p:nvPr/>
        </p:nvCxnSpPr>
        <p:spPr>
          <a:xfrm flipH="1">
            <a:off x="6259110" y="4967095"/>
            <a:ext cx="28377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1DC4DD-9655-5C46-A063-DF832B30DFC3}"/>
              </a:ext>
            </a:extLst>
          </p:cNvPr>
          <p:cNvCxnSpPr>
            <a:cxnSpLocks/>
          </p:cNvCxnSpPr>
          <p:nvPr/>
        </p:nvCxnSpPr>
        <p:spPr>
          <a:xfrm>
            <a:off x="5634173" y="3183563"/>
            <a:ext cx="0" cy="24851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54F6C2B-7C08-824D-A20C-736ED8AA090B}"/>
              </a:ext>
            </a:extLst>
          </p:cNvPr>
          <p:cNvSpPr/>
          <p:nvPr/>
        </p:nvSpPr>
        <p:spPr>
          <a:xfrm>
            <a:off x="5622375" y="1784802"/>
            <a:ext cx="4119327" cy="1403289"/>
          </a:xfrm>
          <a:prstGeom prst="parallelogram">
            <a:avLst>
              <a:gd name="adj" fmla="val 9229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FAA830-81E4-C045-A74C-6280CEAD4DFC}"/>
              </a:ext>
            </a:extLst>
          </p:cNvPr>
          <p:cNvCxnSpPr>
            <a:cxnSpLocks/>
          </p:cNvCxnSpPr>
          <p:nvPr/>
        </p:nvCxnSpPr>
        <p:spPr>
          <a:xfrm>
            <a:off x="8439648" y="3183563"/>
            <a:ext cx="0" cy="24851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A55A7FB-35B3-2743-AC3A-3F7E9E2FF341}"/>
              </a:ext>
            </a:extLst>
          </p:cNvPr>
          <p:cNvSpPr txBox="1"/>
          <p:nvPr/>
        </p:nvSpPr>
        <p:spPr>
          <a:xfrm>
            <a:off x="9883244" y="2301780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27FAC6-2E92-7846-BE5A-E207B1BF1851}"/>
              </a:ext>
            </a:extLst>
          </p:cNvPr>
          <p:cNvSpPr txBox="1"/>
          <p:nvPr/>
        </p:nvSpPr>
        <p:spPr>
          <a:xfrm>
            <a:off x="9895042" y="3403437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  <a:p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55B83C-41B2-464D-A043-72C15F911055}"/>
              </a:ext>
            </a:extLst>
          </p:cNvPr>
          <p:cNvCxnSpPr>
            <a:cxnSpLocks/>
          </p:cNvCxnSpPr>
          <p:nvPr/>
        </p:nvCxnSpPr>
        <p:spPr>
          <a:xfrm>
            <a:off x="6272666" y="2506137"/>
            <a:ext cx="0" cy="24851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123269-4234-CC47-878D-07D95CA28504}"/>
              </a:ext>
            </a:extLst>
          </p:cNvPr>
          <p:cNvCxnSpPr>
            <a:cxnSpLocks/>
          </p:cNvCxnSpPr>
          <p:nvPr/>
        </p:nvCxnSpPr>
        <p:spPr>
          <a:xfrm flipV="1">
            <a:off x="5626893" y="3043476"/>
            <a:ext cx="1289323" cy="135405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12D8183-C54F-6F4F-A184-8DB7422096FA}"/>
              </a:ext>
            </a:extLst>
          </p:cNvPr>
          <p:cNvSpPr txBox="1"/>
          <p:nvPr/>
        </p:nvSpPr>
        <p:spPr>
          <a:xfrm>
            <a:off x="9057194" y="5014683"/>
            <a:ext cx="1949427" cy="461665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Player 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C85C13-2B01-6447-B236-BCFB597D633F}"/>
              </a:ext>
            </a:extLst>
          </p:cNvPr>
          <p:cNvSpPr txBox="1"/>
          <p:nvPr/>
        </p:nvSpPr>
        <p:spPr>
          <a:xfrm>
            <a:off x="9320944" y="4427438"/>
            <a:ext cx="1185118" cy="461665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Stop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2E8CEB-03C3-6940-816B-8F5295FCBC9C}"/>
              </a:ext>
            </a:extLst>
          </p:cNvPr>
          <p:cNvSpPr txBox="1"/>
          <p:nvPr/>
        </p:nvSpPr>
        <p:spPr>
          <a:xfrm>
            <a:off x="8532913" y="5165436"/>
            <a:ext cx="1036478" cy="461665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square" rtlCol="0">
            <a:spAutoFit/>
            <a:scene3d>
              <a:camera prst="isometricOffAxis2Top">
                <a:rot lat="18075715" lon="3207254" rev="18144000"/>
              </a:camera>
              <a:lightRig rig="threePt" dir="t"/>
            </a:scene3d>
          </a:bodyPr>
          <a:lstStyle/>
          <a:p>
            <a:r>
              <a:rPr lang="en-US" sz="2400" dirty="0"/>
              <a:t>Go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D4F01D8-1FA4-E64D-BA31-7C1A91C7D444}"/>
              </a:ext>
            </a:extLst>
          </p:cNvPr>
          <p:cNvCxnSpPr>
            <a:cxnSpLocks/>
          </p:cNvCxnSpPr>
          <p:nvPr/>
        </p:nvCxnSpPr>
        <p:spPr>
          <a:xfrm>
            <a:off x="5632217" y="4390318"/>
            <a:ext cx="2820831" cy="1031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F28BB9D-0281-5F4A-A2D3-D9E8C2CA9195}"/>
              </a:ext>
            </a:extLst>
          </p:cNvPr>
          <p:cNvCxnSpPr>
            <a:cxnSpLocks/>
          </p:cNvCxnSpPr>
          <p:nvPr/>
        </p:nvCxnSpPr>
        <p:spPr>
          <a:xfrm flipH="1">
            <a:off x="8443770" y="3007429"/>
            <a:ext cx="1307956" cy="141463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05C50CE-2846-EA4D-ADA3-455EABFA270E}"/>
              </a:ext>
            </a:extLst>
          </p:cNvPr>
          <p:cNvCxnSpPr>
            <a:cxnSpLocks/>
          </p:cNvCxnSpPr>
          <p:nvPr/>
        </p:nvCxnSpPr>
        <p:spPr>
          <a:xfrm>
            <a:off x="9096897" y="2468903"/>
            <a:ext cx="0" cy="24851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D38A73A-07F3-3440-8EF8-02621C289421}"/>
              </a:ext>
            </a:extLst>
          </p:cNvPr>
          <p:cNvCxnSpPr>
            <a:cxnSpLocks/>
          </p:cNvCxnSpPr>
          <p:nvPr/>
        </p:nvCxnSpPr>
        <p:spPr>
          <a:xfrm>
            <a:off x="6278391" y="2482987"/>
            <a:ext cx="2820831" cy="1031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A38EDB7-A13B-7943-854D-2D14BF1AAE09}"/>
              </a:ext>
            </a:extLst>
          </p:cNvPr>
          <p:cNvCxnSpPr>
            <a:cxnSpLocks/>
          </p:cNvCxnSpPr>
          <p:nvPr/>
        </p:nvCxnSpPr>
        <p:spPr>
          <a:xfrm flipH="1">
            <a:off x="7034605" y="1771522"/>
            <a:ext cx="1307956" cy="141463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679C176-D5D9-E640-A5F5-F10A12A51F4C}"/>
              </a:ext>
            </a:extLst>
          </p:cNvPr>
          <p:cNvCxnSpPr>
            <a:cxnSpLocks/>
          </p:cNvCxnSpPr>
          <p:nvPr/>
        </p:nvCxnSpPr>
        <p:spPr>
          <a:xfrm flipH="1">
            <a:off x="6271782" y="3710360"/>
            <a:ext cx="28242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193EB81-6ED3-594E-B22B-27E93EA3E128}"/>
              </a:ext>
            </a:extLst>
          </p:cNvPr>
          <p:cNvCxnSpPr>
            <a:cxnSpLocks/>
          </p:cNvCxnSpPr>
          <p:nvPr/>
        </p:nvCxnSpPr>
        <p:spPr>
          <a:xfrm flipH="1">
            <a:off x="7040648" y="3019940"/>
            <a:ext cx="1282403" cy="13894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7CDBB4-5340-8943-9FF3-A8767C9E1B14}"/>
              </a:ext>
            </a:extLst>
          </p:cNvPr>
          <p:cNvCxnSpPr>
            <a:cxnSpLocks/>
          </p:cNvCxnSpPr>
          <p:nvPr/>
        </p:nvCxnSpPr>
        <p:spPr>
          <a:xfrm>
            <a:off x="7689197" y="2493306"/>
            <a:ext cx="0" cy="24851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13B9C00-BBF6-E54E-AE0A-991BDD5F9976}"/>
              </a:ext>
            </a:extLst>
          </p:cNvPr>
          <p:cNvSpPr txBox="1"/>
          <p:nvPr/>
        </p:nvSpPr>
        <p:spPr>
          <a:xfrm>
            <a:off x="7070052" y="229688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-1,-1,-1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2FC447-E49E-D848-B0AB-CED845AF6C21}"/>
              </a:ext>
            </a:extLst>
          </p:cNvPr>
          <p:cNvSpPr txBox="1"/>
          <p:nvPr/>
        </p:nvSpPr>
        <p:spPr>
          <a:xfrm>
            <a:off x="6318716" y="316146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0,0,1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D1894E-6290-F048-9B56-554D674F3045}"/>
              </a:ext>
            </a:extLst>
          </p:cNvPr>
          <p:cNvSpPr/>
          <p:nvPr/>
        </p:nvSpPr>
        <p:spPr>
          <a:xfrm>
            <a:off x="1177065" y="840148"/>
            <a:ext cx="2688879" cy="2444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ED4C21-0F3B-A54F-AA59-2E6E58FBBA40}"/>
              </a:ext>
            </a:extLst>
          </p:cNvPr>
          <p:cNvSpPr/>
          <p:nvPr/>
        </p:nvSpPr>
        <p:spPr>
          <a:xfrm>
            <a:off x="1177065" y="840148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D7A03-5AD0-1942-B8A7-AE77430C22C9}"/>
              </a:ext>
            </a:extLst>
          </p:cNvPr>
          <p:cNvSpPr/>
          <p:nvPr/>
        </p:nvSpPr>
        <p:spPr>
          <a:xfrm>
            <a:off x="1177065" y="2080472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FB78A-61BE-EF4F-B37A-C3DFDCA94774}"/>
              </a:ext>
            </a:extLst>
          </p:cNvPr>
          <p:cNvSpPr/>
          <p:nvPr/>
        </p:nvSpPr>
        <p:spPr>
          <a:xfrm>
            <a:off x="2598459" y="840148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7AB51-7858-F540-A71E-E4D8D90F104D}"/>
              </a:ext>
            </a:extLst>
          </p:cNvPr>
          <p:cNvSpPr/>
          <p:nvPr/>
        </p:nvSpPr>
        <p:spPr>
          <a:xfrm>
            <a:off x="2598459" y="2080472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9A57E0-789F-1840-9E67-72B25E35668E}"/>
              </a:ext>
            </a:extLst>
          </p:cNvPr>
          <p:cNvSpPr txBox="1"/>
          <p:nvPr/>
        </p:nvSpPr>
        <p:spPr>
          <a:xfrm>
            <a:off x="1649556" y="12756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-1,-1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70F424-70EA-9E40-9F2E-0769A15D4D2B}"/>
              </a:ext>
            </a:extLst>
          </p:cNvPr>
          <p:cNvSpPr txBox="1"/>
          <p:nvPr/>
        </p:nvSpPr>
        <p:spPr>
          <a:xfrm>
            <a:off x="3070950" y="12756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7EEBA3-575C-414F-86CD-C04C9FD70AAA}"/>
              </a:ext>
            </a:extLst>
          </p:cNvPr>
          <p:cNvSpPr txBox="1"/>
          <p:nvPr/>
        </p:nvSpPr>
        <p:spPr>
          <a:xfrm>
            <a:off x="1647847" y="25159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C3088B-8238-B642-B0EF-D9DC27CAF9C2}"/>
              </a:ext>
            </a:extLst>
          </p:cNvPr>
          <p:cNvSpPr txBox="1"/>
          <p:nvPr/>
        </p:nvSpPr>
        <p:spPr>
          <a:xfrm>
            <a:off x="3070950" y="25159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-5,-5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73E50F-BB8A-8043-9CAB-F8E6D31CD29E}"/>
              </a:ext>
            </a:extLst>
          </p:cNvPr>
          <p:cNvSpPr txBox="1"/>
          <p:nvPr/>
        </p:nvSpPr>
        <p:spPr>
          <a:xfrm>
            <a:off x="1727195" y="404652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952E38-4BD8-5145-B939-FDE496D63F65}"/>
              </a:ext>
            </a:extLst>
          </p:cNvPr>
          <p:cNvSpPr txBox="1"/>
          <p:nvPr/>
        </p:nvSpPr>
        <p:spPr>
          <a:xfrm>
            <a:off x="566203" y="1349944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959D05-BA23-D442-95E8-E886AB7A2851}"/>
              </a:ext>
            </a:extLst>
          </p:cNvPr>
          <p:cNvSpPr txBox="1"/>
          <p:nvPr/>
        </p:nvSpPr>
        <p:spPr>
          <a:xfrm>
            <a:off x="3150298" y="40637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C20D25-626F-2741-822B-4DA1EC17E6CA}"/>
              </a:ext>
            </a:extLst>
          </p:cNvPr>
          <p:cNvSpPr txBox="1"/>
          <p:nvPr/>
        </p:nvSpPr>
        <p:spPr>
          <a:xfrm>
            <a:off x="681069" y="250390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B621B0-A804-5849-8318-25F40D41B8D5}"/>
              </a:ext>
            </a:extLst>
          </p:cNvPr>
          <p:cNvSpPr txBox="1"/>
          <p:nvPr/>
        </p:nvSpPr>
        <p:spPr>
          <a:xfrm>
            <a:off x="7532844" y="1351025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E8E8CA-764A-8A4E-B754-6D58024852C5}"/>
              </a:ext>
            </a:extLst>
          </p:cNvPr>
          <p:cNvSpPr txBox="1"/>
          <p:nvPr/>
        </p:nvSpPr>
        <p:spPr>
          <a:xfrm>
            <a:off x="8955947" y="135274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9BB60-8E3B-2C45-9EC2-41BA1D380EBA}"/>
              </a:ext>
            </a:extLst>
          </p:cNvPr>
          <p:cNvSpPr txBox="1"/>
          <p:nvPr/>
        </p:nvSpPr>
        <p:spPr>
          <a:xfrm>
            <a:off x="2124259" y="68402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5D05CF-9007-EF40-95B8-0EE6648B8700}"/>
              </a:ext>
            </a:extLst>
          </p:cNvPr>
          <p:cNvSpPr txBox="1"/>
          <p:nvPr/>
        </p:nvSpPr>
        <p:spPr>
          <a:xfrm rot="16200000">
            <a:off x="-201531" y="1924989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C3EFFE-4DA8-304B-A610-49ED7B6C64EC}"/>
              </a:ext>
            </a:extLst>
          </p:cNvPr>
          <p:cNvSpPr txBox="1"/>
          <p:nvPr/>
        </p:nvSpPr>
        <p:spPr>
          <a:xfrm>
            <a:off x="8009314" y="1015189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538544-6FA5-A648-BAF1-E07801984905}"/>
              </a:ext>
            </a:extLst>
          </p:cNvPr>
          <p:cNvSpPr txBox="1"/>
          <p:nvPr/>
        </p:nvSpPr>
        <p:spPr>
          <a:xfrm>
            <a:off x="10258643" y="2835274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B728B8-9608-7145-BEF2-1EF3E3B0E5A1}"/>
              </a:ext>
            </a:extLst>
          </p:cNvPr>
          <p:cNvSpPr/>
          <p:nvPr/>
        </p:nvSpPr>
        <p:spPr>
          <a:xfrm>
            <a:off x="1177065" y="4265451"/>
            <a:ext cx="2688879" cy="2444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31E0B36-A392-384D-A46F-55FDC6146279}"/>
              </a:ext>
            </a:extLst>
          </p:cNvPr>
          <p:cNvSpPr/>
          <p:nvPr/>
        </p:nvSpPr>
        <p:spPr>
          <a:xfrm>
            <a:off x="1177065" y="4265451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1C3483-4F0A-6B41-8F96-E52088BE8132}"/>
              </a:ext>
            </a:extLst>
          </p:cNvPr>
          <p:cNvSpPr/>
          <p:nvPr/>
        </p:nvSpPr>
        <p:spPr>
          <a:xfrm>
            <a:off x="1177065" y="5505775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61DDE4D-23AC-3941-856A-B9F678FA2216}"/>
              </a:ext>
            </a:extLst>
          </p:cNvPr>
          <p:cNvSpPr/>
          <p:nvPr/>
        </p:nvSpPr>
        <p:spPr>
          <a:xfrm>
            <a:off x="2598459" y="4265451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E3AEFF-21E1-3042-860B-026B5E084FE8}"/>
              </a:ext>
            </a:extLst>
          </p:cNvPr>
          <p:cNvSpPr/>
          <p:nvPr/>
        </p:nvSpPr>
        <p:spPr>
          <a:xfrm>
            <a:off x="2598459" y="5505775"/>
            <a:ext cx="1421394" cy="1240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F468AF-3D8F-6C45-8593-8716A632CE18}"/>
              </a:ext>
            </a:extLst>
          </p:cNvPr>
          <p:cNvSpPr txBox="1"/>
          <p:nvPr/>
        </p:nvSpPr>
        <p:spPr>
          <a:xfrm>
            <a:off x="1649556" y="47009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-1,-1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0A39A9-04A8-124D-98A8-58A27181027F}"/>
              </a:ext>
            </a:extLst>
          </p:cNvPr>
          <p:cNvSpPr txBox="1"/>
          <p:nvPr/>
        </p:nvSpPr>
        <p:spPr>
          <a:xfrm>
            <a:off x="3070950" y="47009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4CBD8C-B75B-CD44-B487-D3C80CE8CC7A}"/>
              </a:ext>
            </a:extLst>
          </p:cNvPr>
          <p:cNvSpPr txBox="1"/>
          <p:nvPr/>
        </p:nvSpPr>
        <p:spPr>
          <a:xfrm>
            <a:off x="1647847" y="59412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4BBDDFB-65CE-7548-B2CA-5719587FD34D}"/>
              </a:ext>
            </a:extLst>
          </p:cNvPr>
          <p:cNvSpPr txBox="1"/>
          <p:nvPr/>
        </p:nvSpPr>
        <p:spPr>
          <a:xfrm>
            <a:off x="3070950" y="59412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-5,-5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F343AE-7C65-4042-B182-A0946B527DBF}"/>
              </a:ext>
            </a:extLst>
          </p:cNvPr>
          <p:cNvSpPr txBox="1"/>
          <p:nvPr/>
        </p:nvSpPr>
        <p:spPr>
          <a:xfrm>
            <a:off x="1727195" y="3829955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FEB7CF7-5D6E-3547-8496-8D1A2609B703}"/>
              </a:ext>
            </a:extLst>
          </p:cNvPr>
          <p:cNvSpPr txBox="1"/>
          <p:nvPr/>
        </p:nvSpPr>
        <p:spPr>
          <a:xfrm>
            <a:off x="566203" y="4775247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8403A6-5C24-5D49-B5E7-236F9DFE9477}"/>
              </a:ext>
            </a:extLst>
          </p:cNvPr>
          <p:cNvSpPr txBox="1"/>
          <p:nvPr/>
        </p:nvSpPr>
        <p:spPr>
          <a:xfrm>
            <a:off x="3150298" y="383167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6B36BB-9FE0-8C4C-8121-731E2F552138}"/>
              </a:ext>
            </a:extLst>
          </p:cNvPr>
          <p:cNvSpPr txBox="1"/>
          <p:nvPr/>
        </p:nvSpPr>
        <p:spPr>
          <a:xfrm>
            <a:off x="681069" y="592921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9A52F7A-EB5C-A849-9E52-5811A78205DA}"/>
              </a:ext>
            </a:extLst>
          </p:cNvPr>
          <p:cNvSpPr txBox="1"/>
          <p:nvPr/>
        </p:nvSpPr>
        <p:spPr>
          <a:xfrm>
            <a:off x="2124259" y="3493705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6C3EE3-5097-8948-8A8A-60DD2BFF96CD}"/>
              </a:ext>
            </a:extLst>
          </p:cNvPr>
          <p:cNvSpPr txBox="1"/>
          <p:nvPr/>
        </p:nvSpPr>
        <p:spPr>
          <a:xfrm rot="16200000">
            <a:off x="-201531" y="5350292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FFD357-2B10-9B43-8DA9-04948BEBD41D}"/>
              </a:ext>
            </a:extLst>
          </p:cNvPr>
          <p:cNvSpPr txBox="1"/>
          <p:nvPr/>
        </p:nvSpPr>
        <p:spPr>
          <a:xfrm>
            <a:off x="6278391" y="506078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0,-5,-5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607C866-B4D9-764F-8DDB-B6572CF6070D}"/>
              </a:ext>
            </a:extLst>
          </p:cNvPr>
          <p:cNvSpPr txBox="1"/>
          <p:nvPr/>
        </p:nvSpPr>
        <p:spPr>
          <a:xfrm>
            <a:off x="8600380" y="229753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1,0,0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C86EB90-E98B-1342-ACC2-BB5598C881B9}"/>
              </a:ext>
            </a:extLst>
          </p:cNvPr>
          <p:cNvSpPr txBox="1"/>
          <p:nvPr/>
        </p:nvSpPr>
        <p:spPr>
          <a:xfrm>
            <a:off x="6884056" y="437553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0,1,0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98C21A1-60FB-8E48-BD94-A45548E36E4D}"/>
              </a:ext>
            </a:extLst>
          </p:cNvPr>
          <p:cNvSpPr txBox="1"/>
          <p:nvPr/>
        </p:nvSpPr>
        <p:spPr>
          <a:xfrm>
            <a:off x="8300454" y="438158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-5,-5,0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D21D401-4A17-294C-B8A2-0B4DD586A374}"/>
              </a:ext>
            </a:extLst>
          </p:cNvPr>
          <p:cNvSpPr txBox="1"/>
          <p:nvPr/>
        </p:nvSpPr>
        <p:spPr>
          <a:xfrm>
            <a:off x="7612546" y="315159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-5,0,-5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11F9A9-C9C6-F040-85FE-33E9C2D69764}"/>
              </a:ext>
            </a:extLst>
          </p:cNvPr>
          <p:cNvSpPr txBox="1"/>
          <p:nvPr/>
        </p:nvSpPr>
        <p:spPr>
          <a:xfrm>
            <a:off x="7645521" y="506645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-5,-5,-5</a:t>
            </a:r>
          </a:p>
        </p:txBody>
      </p:sp>
    </p:spTree>
    <p:extLst>
      <p:ext uri="{BB962C8B-B14F-4D97-AF65-F5344CB8AC3E}">
        <p14:creationId xmlns:p14="http://schemas.microsoft.com/office/powerpoint/2010/main" val="117434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5907</TotalTime>
  <Words>210</Words>
  <Application>Microsoft Macintosh PowerPoint</Application>
  <PresentationFormat>Widescreen</PresentationFormat>
  <Paragraphs>123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Lopez, Hector</dc:creator>
  <cp:lastModifiedBy>Lopez, Hector</cp:lastModifiedBy>
  <cp:revision>10</cp:revision>
  <dcterms:created xsi:type="dcterms:W3CDTF">2020-08-24T22:13:58Z</dcterms:created>
  <dcterms:modified xsi:type="dcterms:W3CDTF">2020-09-01T17:25:53Z</dcterms:modified>
</cp:coreProperties>
</file>