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/>
    <p:restoredTop sz="94671"/>
  </p:normalViewPr>
  <p:slideViewPr>
    <p:cSldViewPr snapToGrid="0" snapToObjects="1">
      <p:cViewPr varScale="1">
        <p:scale>
          <a:sx n="82" d="100"/>
          <a:sy n="82" d="100"/>
        </p:scale>
        <p:origin x="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CEE32-149F-C041-95B3-F28F0804A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19B48-3321-B644-9A10-3D2E76137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1946D-66B5-334A-AF7A-9BA43F46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300B-3FBA-9C4C-AA93-DB7E83DA370A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15495-B513-724D-B679-485459B3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1B9DF-2E19-F84B-B1B3-71041F25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3FCC-85CD-D04B-BC58-D6EE9ABD2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5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6BD8C-CD48-3248-92B3-C24A5819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2A96C-59A2-2243-A043-DFF36DC91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3764F-0D18-754B-8C5C-49E88FFB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300B-3FBA-9C4C-AA93-DB7E83DA370A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5825F-D593-BF4B-9417-A59F587E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8DD96-6FA6-214C-BDAC-F178E842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3FCC-85CD-D04B-BC58-D6EE9ABD2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DA2D82-A7F5-4D4E-A8A6-60F6C24C4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9C4F2-11DB-874B-BDF3-F8D07B59B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13A65-6B97-8D4F-B155-4B44A5CD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300B-3FBA-9C4C-AA93-DB7E83DA370A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7625E-47AA-B14C-989F-D0778163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689AE-99AB-7648-AA1D-5E5DBD7C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3FCC-85CD-D04B-BC58-D6EE9ABD2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0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EED6-985D-264B-B96A-89EB76F3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E1780-FE63-B04E-977D-F0A3804BE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CA01E-040A-4144-BAE9-00CD55CD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300B-3FBA-9C4C-AA93-DB7E83DA370A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02B7C-7FDC-C74D-B668-C79BC063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B4F7C-BBBA-5F49-80D6-D26EEFD5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3FCC-85CD-D04B-BC58-D6EE9ABD2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93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CC4F9-5535-7F49-BBC3-95C1CC42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5F141-6ED7-1745-9388-6A2176301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AA871-80B9-FB42-BC79-148434FC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300B-3FBA-9C4C-AA93-DB7E83DA370A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0520-53BA-4049-8E80-078612A0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23CC1-226E-7E42-8787-B411B882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3FCC-85CD-D04B-BC58-D6EE9ABD2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1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E4C-E434-2347-98F7-6CD02B0E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D6FBB-7299-6A41-BC00-4F0C4DFB4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6DB17-F348-AA4C-9887-EE7E26135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8F0CD-9D77-CE49-866C-4EB53467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300B-3FBA-9C4C-AA93-DB7E83DA370A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04419-BD75-A24C-B3E6-FA40D0B44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C9293-E3DE-1247-B6B9-8A8E7237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3FCC-85CD-D04B-BC58-D6EE9ABD2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3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CCBE-CB82-2542-9D8C-A1A2A9916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2723D-46A3-5542-8D90-BE6F3381D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722B9-D295-AB42-97AC-64C5B9849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F92A02-CCE6-B747-AB24-8D9B60EAB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705A60-0364-F846-AFB2-AAEF26A07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EDA041-A570-6B4F-A19F-88CF0A6D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300B-3FBA-9C4C-AA93-DB7E83DA370A}" type="datetimeFigureOut">
              <a:rPr lang="en-US" smtClean="0"/>
              <a:t>6/19/19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F0F83-5D1B-9443-8AD1-01C7D8DB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0D7083-8393-1546-A745-737F4BCE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3FCC-85CD-D04B-BC58-D6EE9ABD2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2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4025-4765-134F-B084-4517C859E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4D1BA8-E827-3344-BDBC-F970894A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300B-3FBA-9C4C-AA93-DB7E83DA370A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A2E2B-23C3-8B40-A253-9009440E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93544-C23C-AC4D-902D-E19BDCEB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3FCC-85CD-D04B-BC58-D6EE9ABD2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0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8DFE47-9B6C-C840-ACCB-56663CAD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300B-3FBA-9C4C-AA93-DB7E83DA370A}" type="datetimeFigureOut">
              <a:rPr lang="en-US" smtClean="0"/>
              <a:t>6/19/19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6A440-A9BB-C046-9CD8-5A1F170C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B4BBA-0EB3-7047-BCDC-CDA2EDF83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3FCC-85CD-D04B-BC58-D6EE9ABD2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3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0F4D-16CF-9346-8FC8-CE155390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A94D3-19FB-3B4C-8179-03493D04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1724E-934E-A346-964A-1A445BB86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41796-9B4F-1C41-9972-280EFB23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300B-3FBA-9C4C-AA93-DB7E83DA370A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80CD3-AD40-334E-835B-BD4E9BC1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AD43C-4249-F640-A849-DCA01C56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3FCC-85CD-D04B-BC58-D6EE9ABD2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7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F1FF-DA30-9A4B-B8F3-C476B960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90AE0-CE3C-A549-B000-46AF4363B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2207F-A31C-464F-A356-25CEAD2D5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64635-DC00-E848-A871-1EC2D65A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300B-3FBA-9C4C-AA93-DB7E83DA370A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CD837-25B0-EA4D-BDA5-FBA02958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34969-4967-D146-BB30-EAB154C9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03FCC-85CD-D04B-BC58-D6EE9ABD2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7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765C2F-B2C7-4F4E-A16C-9EB1D5D9E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A1A69-8089-D24A-93FD-FAF474D19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4976F-E437-DF42-A933-BCAB61242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D300B-3FBA-9C4C-AA93-DB7E83DA370A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D661E-ED40-AD42-92CA-8EC040672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84D76-CF42-DC45-94AC-3E0B76894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3FCC-85CD-D04B-BC58-D6EE9ABD2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9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0FF4F2-DC5A-9448-BC91-5BF7EFFEA604}"/>
              </a:ext>
            </a:extLst>
          </p:cNvPr>
          <p:cNvCxnSpPr/>
          <p:nvPr/>
        </p:nvCxnSpPr>
        <p:spPr>
          <a:xfrm>
            <a:off x="1766807" y="1193369"/>
            <a:ext cx="0" cy="5160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rapezoid 9">
            <a:extLst>
              <a:ext uri="{FF2B5EF4-FFF2-40B4-BE49-F238E27FC236}">
                <a16:creationId xmlns:a16="http://schemas.microsoft.com/office/drawing/2014/main" id="{A8ED3C1E-2B9D-8345-AEFB-D99D80CB69D6}"/>
              </a:ext>
            </a:extLst>
          </p:cNvPr>
          <p:cNvSpPr/>
          <p:nvPr/>
        </p:nvSpPr>
        <p:spPr>
          <a:xfrm>
            <a:off x="2913681" y="2309247"/>
            <a:ext cx="5796365" cy="2913682"/>
          </a:xfrm>
          <a:prstGeom prst="trapezoid">
            <a:avLst>
              <a:gd name="adj" fmla="val 81915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BAF357A7-D38D-4140-9880-1D5C74621ADD}"/>
              </a:ext>
            </a:extLst>
          </p:cNvPr>
          <p:cNvSpPr/>
          <p:nvPr/>
        </p:nvSpPr>
        <p:spPr>
          <a:xfrm>
            <a:off x="1766807" y="2309246"/>
            <a:ext cx="3409627" cy="2913683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DE5D1E5F-DAB9-034E-B045-AC0EDADA5C19}"/>
              </a:ext>
            </a:extLst>
          </p:cNvPr>
          <p:cNvSpPr/>
          <p:nvPr/>
        </p:nvSpPr>
        <p:spPr>
          <a:xfrm flipH="1">
            <a:off x="6323306" y="2309246"/>
            <a:ext cx="3360549" cy="2921432"/>
          </a:xfrm>
          <a:prstGeom prst="rtTriangl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7918F2-DE18-BD4A-A4E8-61AB426FD010}"/>
              </a:ext>
            </a:extLst>
          </p:cNvPr>
          <p:cNvCxnSpPr/>
          <p:nvPr/>
        </p:nvCxnSpPr>
        <p:spPr>
          <a:xfrm>
            <a:off x="914400" y="5222929"/>
            <a:ext cx="95469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D65739-6895-7448-A9B8-75F6B9032715}"/>
              </a:ext>
            </a:extLst>
          </p:cNvPr>
          <p:cNvSpPr txBox="1"/>
          <p:nvPr/>
        </p:nvSpPr>
        <p:spPr>
          <a:xfrm>
            <a:off x="1239864" y="1053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1EFE2C-8FA8-CB48-B560-3FF51E5319BC}"/>
              </a:ext>
            </a:extLst>
          </p:cNvPr>
          <p:cNvSpPr txBox="1"/>
          <p:nvPr/>
        </p:nvSpPr>
        <p:spPr>
          <a:xfrm>
            <a:off x="1150484" y="46728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A8838D-46A8-B24A-A2DF-94F7CD3F8FF9}"/>
              </a:ext>
            </a:extLst>
          </p:cNvPr>
          <p:cNvSpPr txBox="1"/>
          <p:nvPr/>
        </p:nvSpPr>
        <p:spPr>
          <a:xfrm>
            <a:off x="1992065" y="184951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A3763E-1F74-3047-908C-2F5EBA17A47D}"/>
              </a:ext>
            </a:extLst>
          </p:cNvPr>
          <p:cNvSpPr txBox="1"/>
          <p:nvPr/>
        </p:nvSpPr>
        <p:spPr>
          <a:xfrm>
            <a:off x="5466255" y="1862422"/>
            <a:ext cx="93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C9CB3D-5273-2E4C-AC30-CABE4A0B78D1}"/>
              </a:ext>
            </a:extLst>
          </p:cNvPr>
          <p:cNvSpPr txBox="1"/>
          <p:nvPr/>
        </p:nvSpPr>
        <p:spPr>
          <a:xfrm>
            <a:off x="9188526" y="1908914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Tall</a:t>
            </a:r>
          </a:p>
        </p:txBody>
      </p:sp>
    </p:spTree>
    <p:extLst>
      <p:ext uri="{BB962C8B-B14F-4D97-AF65-F5344CB8AC3E}">
        <p14:creationId xmlns:p14="http://schemas.microsoft.com/office/powerpoint/2010/main" val="52700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2019-06-19T21:16:13Z</dcterms:created>
  <dcterms:modified xsi:type="dcterms:W3CDTF">2019-06-21T01:47:07Z</dcterms:modified>
</cp:coreProperties>
</file>