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4899C0-CAAF-F14F-A793-E292BCECA96B}">
          <p14:sldIdLst>
            <p14:sldId id="256"/>
            <p14:sldId id="257"/>
          </p14:sldIdLst>
        </p14:section>
        <p14:section name="Overview of Resume &amp; History" id="{397AD51A-7942-2B45-9DAA-A03CC06124A4}">
          <p14:sldIdLst>
            <p14:sldId id="258"/>
          </p14:sldIdLst>
        </p14:section>
        <p14:section name="Why Blue Origin?" id="{560CDBBD-9147-424F-BE68-A42849C910A6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3"/>
    <p:restoredTop sz="97872"/>
  </p:normalViewPr>
  <p:slideViewPr>
    <p:cSldViewPr snapToGrid="0" snapToObjects="1">
      <p:cViewPr varScale="1">
        <p:scale>
          <a:sx n="147" d="100"/>
          <a:sy n="147" d="100"/>
        </p:scale>
        <p:origin x="224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3510-6D57-994B-8600-93CAA7951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BE7C7-8247-174B-BE37-EA2963ED3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36542-B55F-8E43-959F-53622F5E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DC71-05C2-8F48-AB50-86F5F8E03BCA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F93A8-1A05-D940-898A-997B3FC20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6FA73-2506-EE43-9056-710BD536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2585-34C9-9D46-B825-7AD99B89D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815B-C177-6344-BB98-CA4714E6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9461D-47B2-2D45-83E5-31A58FAB4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20445-AD2E-344F-A964-29C60B70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DC71-05C2-8F48-AB50-86F5F8E03BCA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8D631-4640-3C4F-BFEF-87EDC3CF0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0033F-DF65-DF4C-9920-46408363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2585-34C9-9D46-B825-7AD99B89D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8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441D3-350B-7D46-B143-F9D75A496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78AF5-FB5C-5E4B-B9D3-671C45A8C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B6324-CB4C-434A-A5BE-BE5D13E2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DC71-05C2-8F48-AB50-86F5F8E03BCA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52DB3-71C1-FA40-ACC2-B133362A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52A36-DD2E-FB4F-A5EC-1E94EBC7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2585-34C9-9D46-B825-7AD99B89D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2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0D9C-14FD-EE4D-B89C-94E7CC74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650A5-F539-D54C-8C00-A910A0017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5DC16-897D-894D-ACF4-B4332EBE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DC71-05C2-8F48-AB50-86F5F8E03BCA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3A307-B7EE-E44B-947C-27FF02CF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059EA-E99A-1A4A-8E63-7D59744B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2585-34C9-9D46-B825-7AD99B89D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3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7ADF4-7F59-4849-9729-6B3868FA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F8909-CB75-7049-AB72-DDC2C9CB5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5C92D-3EFF-9544-93EF-1DC2B5B8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DC71-05C2-8F48-AB50-86F5F8E03BCA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468D4-9F36-DA49-9541-78DA9EAC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8F39A-C3F2-7246-AB7E-18575890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2585-34C9-9D46-B825-7AD99B89D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1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8203-9000-3C4A-8A0D-0D19F93E7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ED147-165D-2742-9044-4EDF237F0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BEDB3-5A8F-DE47-ADA9-251003F60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E0BB5-6476-A841-8518-E200F65C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DC71-05C2-8F48-AB50-86F5F8E03BCA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7859A-9581-DF43-A63C-6CFF315B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9D21E-BAA9-1F4F-96EE-F5E48A3C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2585-34C9-9D46-B825-7AD99B89D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3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BF0D-EC25-954A-9D4B-009F09986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47360-A755-204B-BE04-0C6EAD413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02047-36B8-D343-9188-7451D6929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636D7-9E78-984D-99BD-455F8D793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8581D-7857-6245-8E72-F35F567AD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3CC81A-A3EC-D24E-9DAF-48D047EF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DC71-05C2-8F48-AB50-86F5F8E03BCA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6C3D98-7B7D-3E44-B819-BCBA3C19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B97E3-70D7-644A-8F9D-741336DE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2585-34C9-9D46-B825-7AD99B89D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3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319D-6223-1647-90BF-8170E319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B8A63-A64F-3743-A40F-44CD25F4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DC71-05C2-8F48-AB50-86F5F8E03BCA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9E2A7-52A3-7E4A-A592-694B146C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C9FC4-6043-EB4E-B9F3-D2450787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2585-34C9-9D46-B825-7AD99B89D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0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C85557-05B0-2741-B4DE-3150B144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DC71-05C2-8F48-AB50-86F5F8E03BCA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8FBB7-117C-F348-BDAF-8ADD9B7B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A17D1-6861-4B4D-B6B9-EC06E8AB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2585-34C9-9D46-B825-7AD99B89D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3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9EBA-D2E3-BB45-BCEC-F9821F5B2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C9950-B44D-9B42-A9B5-648642097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DDCDB-DB2F-5741-861D-902259285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22D4D-C040-8C47-BEED-0703C4C4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DC71-05C2-8F48-AB50-86F5F8E03BCA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7EA87-4449-4742-9DE9-3CE833CC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93A86-B8FC-CB47-9B56-E879F9B2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2585-34C9-9D46-B825-7AD99B89D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9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64D6-82F9-164E-AB63-3388E0F6A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ECC24F-1ACF-8549-9EE0-9D37A283A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1263F-C940-BB41-9A21-7C2875D34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4D551-521F-F640-BA9C-74B6FCA3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DC71-05C2-8F48-AB50-86F5F8E03BCA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D1DB1-9CE8-B040-81B5-6AED0F3A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2A686-2420-F844-ADD4-B3FCE016C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2585-34C9-9D46-B825-7AD99B89D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7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834381-9C33-E847-8429-F5795F35D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EA616-FC3B-E542-BEC5-9E9A30206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65BB4-08FA-8D4F-91D5-8B2E1504B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EDC71-05C2-8F48-AB50-86F5F8E03BCA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7131F-BCC2-E340-9B09-6BB620183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AC39B-1840-4D49-8090-52D8A955E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F2585-34C9-9D46-B825-7AD99B89D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6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5152-95C7-FD48-99A6-4E43C5B8AC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Hector K. Lopez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76423-AD8A-9843-B3C5-2CF13EF95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Blue Origin Interview Presentation</a:t>
            </a:r>
          </a:p>
          <a:p>
            <a:r>
              <a:rPr lang="en-US" dirty="0"/>
              <a:t>Manager of Solutions – Data and Application Development</a:t>
            </a:r>
          </a:p>
          <a:p>
            <a:r>
              <a:rPr lang="en-US" dirty="0"/>
              <a:t>10/18/2021</a:t>
            </a:r>
          </a:p>
        </p:txBody>
      </p:sp>
    </p:spTree>
    <p:extLst>
      <p:ext uri="{BB962C8B-B14F-4D97-AF65-F5344CB8AC3E}">
        <p14:creationId xmlns:p14="http://schemas.microsoft.com/office/powerpoint/2010/main" val="22312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E652-1A6F-4E4F-B88F-54C3AD87C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2B98A-4917-2D46-9E1C-52A015435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Resume &amp; History</a:t>
            </a:r>
          </a:p>
          <a:p>
            <a:r>
              <a:rPr lang="en-US" dirty="0"/>
              <a:t>Why Blue Origin?</a:t>
            </a:r>
          </a:p>
          <a:p>
            <a:r>
              <a:rPr lang="en-US" dirty="0"/>
              <a:t>Project talk : Industrial IoT Cloud Platform for Renewable Energy</a:t>
            </a:r>
          </a:p>
          <a:p>
            <a:r>
              <a:rPr lang="en-US" dirty="0"/>
              <a:t>Q&amp;A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0101E-38F5-2649-81B8-271EBB648BC0}"/>
              </a:ext>
            </a:extLst>
          </p:cNvPr>
          <p:cNvSpPr txBox="1"/>
          <p:nvPr/>
        </p:nvSpPr>
        <p:spPr>
          <a:xfrm>
            <a:off x="1767840" y="3817595"/>
            <a:ext cx="8351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"Third Launch and Landing of New Shepard" from </a:t>
            </a:r>
            <a:r>
              <a:rPr lang="en-US" sz="1200" dirty="0" err="1"/>
              <a:t>Techcrunch.com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b="0" i="0" dirty="0">
                <a:solidFill>
                  <a:srgbClr val="1A1A1A"/>
                </a:solidFill>
                <a:effectLst/>
              </a:rPr>
              <a:t>Royalty free Icons provided from "The Noun Project"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dirty="0">
                <a:solidFill>
                  <a:srgbClr val="1A1A1A"/>
                </a:solidFill>
                <a:effectLst/>
              </a:rPr>
              <a:t>"O'Neill colonies Rendering" from </a:t>
            </a:r>
            <a:r>
              <a:rPr lang="en-US" sz="1200" b="0" i="0" dirty="0" err="1">
                <a:solidFill>
                  <a:srgbClr val="1A1A1A"/>
                </a:solidFill>
                <a:effectLst/>
              </a:rPr>
              <a:t>Astronomy.com</a:t>
            </a:r>
            <a:r>
              <a:rPr lang="en-US" sz="1200" b="0" i="0" dirty="0">
                <a:solidFill>
                  <a:srgbClr val="1A1A1A"/>
                </a:solidFill>
                <a:effectLst/>
              </a:rPr>
              <a:t> courtesy of NASA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dirty="0">
                <a:solidFill>
                  <a:srgbClr val="1A1A1A"/>
                </a:solidFill>
                <a:effectLst/>
              </a:rPr>
              <a:t>"NASA-SPS-ALPHA-concept-by-John-C-Mankins" by </a:t>
            </a:r>
            <a:r>
              <a:rPr lang="en-US" sz="1200" b="0" i="0" dirty="0" err="1">
                <a:solidFill>
                  <a:srgbClr val="1A1A1A"/>
                </a:solidFill>
                <a:effectLst/>
              </a:rPr>
              <a:t>SingularityHub.com</a:t>
            </a:r>
            <a:endParaRPr lang="en-US" sz="1200" dirty="0">
              <a:solidFill>
                <a:srgbClr val="1A1A1A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dirty="0">
                <a:solidFill>
                  <a:srgbClr val="1A1A1A"/>
                </a:solidFill>
                <a:effectLst/>
              </a:rPr>
              <a:t>Architecture Diagrams and infographics by Hector Lopez</a:t>
            </a:r>
          </a:p>
        </p:txBody>
      </p:sp>
    </p:spTree>
    <p:extLst>
      <p:ext uri="{BB962C8B-B14F-4D97-AF65-F5344CB8AC3E}">
        <p14:creationId xmlns:p14="http://schemas.microsoft.com/office/powerpoint/2010/main" val="2461222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FE57-4FA5-AF43-9B61-58000B14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Resume &amp;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921CF-70FA-0C4F-8FF1-1280EBDB0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Why your seeking a new position and what makes blue origin interesting and exciting to you</a:t>
            </a:r>
          </a:p>
          <a:p>
            <a:endParaRPr lang="en-US" dirty="0"/>
          </a:p>
          <a:p>
            <a:r>
              <a:rPr lang="en-US" dirty="0"/>
              <a:t>Detailed day-to-day technical depth, abilities and activities</a:t>
            </a:r>
          </a:p>
          <a:p>
            <a:r>
              <a:rPr lang="en-US" dirty="0"/>
              <a:t>Work and educational history</a:t>
            </a:r>
          </a:p>
          <a:p>
            <a:r>
              <a:rPr lang="en-US" dirty="0"/>
              <a:t>Technical tools (what you use and your proficiency)</a:t>
            </a:r>
          </a:p>
          <a:p>
            <a:r>
              <a:rPr lang="en-US" dirty="0"/>
              <a:t>Key technical accomplishments and skills you used to achieve them</a:t>
            </a:r>
          </a:p>
          <a:p>
            <a:r>
              <a:rPr lang="en-US" dirty="0"/>
              <a:t>Why you chose your past present employers and your reasons for changing jobs</a:t>
            </a:r>
          </a:p>
          <a:p>
            <a:r>
              <a:rPr lang="en-US" dirty="0"/>
              <a:t>Why you chose your schools and degrees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C1180-CBF4-C149-972E-153AE977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Blue Origin?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0EE5-09E9-F04D-9F89-CBA0C2351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80909" cy="435133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Culture : </a:t>
            </a:r>
            <a:r>
              <a:rPr lang="en-US" dirty="0"/>
              <a:t>Blue Origin embodies the leadership principles that innately align with my morals and ethics.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b="1" dirty="0"/>
              <a:t>Vision : </a:t>
            </a:r>
            <a:r>
              <a:rPr lang="en-US" dirty="0"/>
              <a:t>Blue Origin is going to unlock abundant resources for </a:t>
            </a:r>
            <a:r>
              <a:rPr lang="en-US" b="1" i="1" dirty="0"/>
              <a:t>all of</a:t>
            </a:r>
            <a:r>
              <a:rPr lang="en-US" b="1" dirty="0"/>
              <a:t> </a:t>
            </a:r>
            <a:r>
              <a:rPr lang="en-US" dirty="0"/>
              <a:t>our heritage by focusing on a sustainable plan for the most important planet. (My childhood dream to work on Human Space Access.)</a:t>
            </a:r>
            <a:r>
              <a:rPr lang="en-US" b="1" dirty="0"/>
              <a:t> I am aligned with the vision of enabling a future where millions of people are living and working in space to benefit Earth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b="1" dirty="0"/>
              <a:t>Mission : </a:t>
            </a:r>
            <a:r>
              <a:rPr lang="en-US" dirty="0"/>
              <a:t>In need of passionate and inquisitive individuals (like myself) with cross domain knowledge of operational and informational technologies to humbly grow manufacturing capabilities that lead to on-time deliverables.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99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279</Words>
  <Application>Microsoft Macintosh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Hector K. Lopez</vt:lpstr>
      <vt:lpstr>Outline</vt:lpstr>
      <vt:lpstr>Overview of Resume &amp; History</vt:lpstr>
      <vt:lpstr>Why Blue Origin?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Hector K. Lopez</dc:title>
  <dc:creator>Lopez, Hector</dc:creator>
  <cp:lastModifiedBy>Lopez, Hector</cp:lastModifiedBy>
  <cp:revision>1</cp:revision>
  <dcterms:created xsi:type="dcterms:W3CDTF">2021-10-14T23:40:36Z</dcterms:created>
  <dcterms:modified xsi:type="dcterms:W3CDTF">2021-10-15T04:22:52Z</dcterms:modified>
</cp:coreProperties>
</file>