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79" r:id="rId3"/>
    <p:sldId id="280" r:id="rId4"/>
    <p:sldId id="284" r:id="rId5"/>
    <p:sldId id="285" r:id="rId6"/>
    <p:sldId id="281" r:id="rId7"/>
    <p:sldId id="28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E8976-22DD-4484-8308-2A91ED65D5B5}" type="datetimeFigureOut">
              <a:rPr lang="en-US"/>
              <a:t>12/3/2022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AA691-85A1-402A-A398-A8C87735D2F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8421603-7E58-404E-BB40-49CEC6FEE34B}" type="datetimeFigureOut">
              <a:rPr lang="en-US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D8E8E00-F89C-46AB-825B-E042F022E19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68415"/>
            <a:ext cx="8229600" cy="1143000"/>
          </a:xfrm>
        </p:spPr>
        <p:txBody>
          <a:bodyPr/>
          <a:lstStyle/>
          <a:p>
            <a:r>
              <a:rPr lang="en-US" sz="8800" b="1" dirty="0">
                <a:solidFill>
                  <a:schemeClr val="tx2"/>
                </a:solidFill>
                <a:latin typeface="Algerian" panose="04020705040A02060702" pitchFamily="82" charset="0"/>
              </a:rPr>
              <a:t>Panda using python…</a:t>
            </a:r>
            <a:endParaRPr lang="en-IN" sz="8800" b="1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1C420-9D41-6526-CBBE-F0F9D85145A0}"/>
              </a:ext>
            </a:extLst>
          </p:cNvPr>
          <p:cNvSpPr txBox="1"/>
          <p:nvPr/>
        </p:nvSpPr>
        <p:spPr>
          <a:xfrm flipH="1">
            <a:off x="457200" y="4800600"/>
            <a:ext cx="746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  <a:cs typeface="Aharoni" panose="020B0604020202020204" pitchFamily="2" charset="-79"/>
              </a:rPr>
              <a:t>PRESENTED BY- ARPITA  CHOURASIA</a:t>
            </a:r>
          </a:p>
          <a:p>
            <a:r>
              <a:rPr lang="en-US" sz="3200" dirty="0">
                <a:latin typeface="Algerian" panose="04020705040A02060702" pitchFamily="82" charset="0"/>
                <a:cs typeface="Aharoni" panose="020B0604020202020204" pitchFamily="2" charset="-79"/>
              </a:rPr>
              <a:t>TOKEN NO.- RNTC0820010</a:t>
            </a:r>
            <a:endParaRPr lang="en-IN" sz="3200" dirty="0">
              <a:latin typeface="Algerian" panose="04020705040A02060702" pitchFamily="82" charset="0"/>
              <a:cs typeface="Aharoni" panose="020B0604020202020204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902A-481A-8C6F-E132-FC106485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89" y="533400"/>
            <a:ext cx="8229600" cy="1143000"/>
          </a:xfrm>
        </p:spPr>
        <p:txBody>
          <a:bodyPr/>
          <a:lstStyle/>
          <a:p>
            <a:r>
              <a:rPr lang="en-US" sz="6600" dirty="0">
                <a:latin typeface="Algerian" panose="04020705040A02060702" pitchFamily="82" charset="0"/>
              </a:rPr>
              <a:t>CONTENTS…</a:t>
            </a:r>
            <a:endParaRPr lang="en-IN" sz="66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4D3E0-055E-61C8-CE17-DD1E4C9B037E}"/>
              </a:ext>
            </a:extLst>
          </p:cNvPr>
          <p:cNvSpPr txBox="1"/>
          <p:nvPr/>
        </p:nvSpPr>
        <p:spPr>
          <a:xfrm>
            <a:off x="804203" y="2286000"/>
            <a:ext cx="7391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3200" dirty="0"/>
              <a:t>Code</a:t>
            </a:r>
          </a:p>
          <a:p>
            <a:pPr marL="342900" indent="-342900">
              <a:buAutoNum type="arabicPeriod"/>
            </a:pPr>
            <a:r>
              <a:rPr lang="en-US" sz="3200" dirty="0"/>
              <a:t>Output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60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49C3-2995-53DA-92CB-E0E0AA35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1000" y="533400"/>
            <a:ext cx="8229600" cy="1143000"/>
          </a:xfrm>
        </p:spPr>
        <p:txBody>
          <a:bodyPr/>
          <a:lstStyle/>
          <a:p>
            <a:r>
              <a:rPr lang="en-US" sz="6600" dirty="0">
                <a:latin typeface="Algerian" panose="04020705040A02060702" pitchFamily="82" charset="0"/>
              </a:rPr>
              <a:t>INTRODUCTION…</a:t>
            </a:r>
            <a:endParaRPr lang="en-IN" sz="66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4DE12-E1B9-53FF-477E-836277969A88}"/>
              </a:ext>
            </a:extLst>
          </p:cNvPr>
          <p:cNvSpPr txBox="1"/>
          <p:nvPr/>
        </p:nvSpPr>
        <p:spPr>
          <a:xfrm>
            <a:off x="914400" y="2323237"/>
            <a:ext cx="7162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800" b="0" i="0" dirty="0">
                <a:effectLst/>
                <a:latin typeface="urw-din"/>
              </a:rPr>
              <a:t>Turtle is an inbuilt module in Python. It provides: </a:t>
            </a:r>
          </a:p>
          <a:p>
            <a:pPr algn="l" fontAlgn="base">
              <a:buFont typeface="+mj-lt"/>
              <a:buAutoNum type="arabicPeriod"/>
            </a:pPr>
            <a:r>
              <a:rPr lang="en-US" sz="2800" b="0" i="0" dirty="0">
                <a:effectLst/>
                <a:latin typeface="urw-din"/>
              </a:rPr>
              <a:t>Drawing using a screen (cardboard).</a:t>
            </a:r>
          </a:p>
          <a:p>
            <a:pPr algn="l" fontAlgn="base">
              <a:buFont typeface="+mj-lt"/>
              <a:buAutoNum type="arabicPeriod"/>
            </a:pPr>
            <a:r>
              <a:rPr lang="en-US" sz="2800" b="0" i="0" dirty="0">
                <a:effectLst/>
                <a:latin typeface="urw-din"/>
              </a:rPr>
              <a:t>Turtle (pen).</a:t>
            </a:r>
          </a:p>
          <a:p>
            <a:pPr algn="l" fontAlgn="base"/>
            <a:r>
              <a:rPr lang="en-US" sz="2800" b="0" i="0" dirty="0">
                <a:effectLst/>
                <a:latin typeface="urw-din"/>
              </a:rPr>
              <a:t>To draw something on the screen, we need to move the turtle (pen), and to move the turtle, there are some functions like the forward(), backward(), etc.</a:t>
            </a:r>
          </a:p>
        </p:txBody>
      </p:sp>
    </p:spTree>
    <p:extLst>
      <p:ext uri="{BB962C8B-B14F-4D97-AF65-F5344CB8AC3E}">
        <p14:creationId xmlns:p14="http://schemas.microsoft.com/office/powerpoint/2010/main" val="189770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DFF3-F638-A660-1590-C24DFF26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446" y="533400"/>
            <a:ext cx="8229600" cy="1143000"/>
          </a:xfrm>
        </p:spPr>
        <p:txBody>
          <a:bodyPr/>
          <a:lstStyle/>
          <a:p>
            <a:r>
              <a:rPr lang="en-US" sz="5400" dirty="0">
                <a:latin typeface="Algerian" panose="04020705040A02060702" pitchFamily="82" charset="0"/>
              </a:rPr>
              <a:t>code…</a:t>
            </a:r>
            <a:endParaRPr lang="en-IN" sz="5400" dirty="0">
              <a:latin typeface="Algerian" panose="04020705040A02060702" pitchFamily="82" charset="0"/>
            </a:endParaRPr>
          </a:p>
        </p:txBody>
      </p:sp>
      <p:pic>
        <p:nvPicPr>
          <p:cNvPr id="6" name="Picture 5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42251D98-A516-2B3D-CD14-BE7B924BF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" t="5024" r="63937" b="7488"/>
          <a:stretch/>
        </p:blipFill>
        <p:spPr bwMode="auto">
          <a:xfrm>
            <a:off x="1295400" y="1447800"/>
            <a:ext cx="6324600" cy="4876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0988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18BD0F7E-1E01-CA81-7321-DBE69A4AB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46406" r="47487" b="8078"/>
          <a:stretch/>
        </p:blipFill>
        <p:spPr bwMode="auto">
          <a:xfrm>
            <a:off x="1371600" y="1676400"/>
            <a:ext cx="7592071" cy="4343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987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01AC-3B26-1493-F686-2FA7BC42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609600"/>
            <a:ext cx="8229600" cy="1143000"/>
          </a:xfrm>
        </p:spPr>
        <p:txBody>
          <a:bodyPr/>
          <a:lstStyle/>
          <a:p>
            <a:r>
              <a:rPr lang="en-US" sz="5400" dirty="0">
                <a:latin typeface="Algerian" panose="04020705040A02060702" pitchFamily="82" charset="0"/>
              </a:rPr>
              <a:t>Output…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C90EE-868A-F4DB-6A0C-BBAC32B1FB09}"/>
              </a:ext>
            </a:extLst>
          </p:cNvPr>
          <p:cNvSpPr txBox="1"/>
          <p:nvPr/>
        </p:nvSpPr>
        <p:spPr>
          <a:xfrm>
            <a:off x="609600" y="18288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en-US" sz="3600" dirty="0">
              <a:solidFill>
                <a:srgbClr val="000000"/>
              </a:solidFill>
              <a:latin typeface="Abadi" panose="020B0604020104020204" pitchFamily="34" charset="0"/>
            </a:endParaRPr>
          </a:p>
          <a:p>
            <a:endParaRPr lang="en-IN" dirty="0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922F83E-821E-BBA2-9E5B-FE8C5F615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35" t="22168" r="34356" b="43842"/>
          <a:stretch/>
        </p:blipFill>
        <p:spPr bwMode="auto">
          <a:xfrm>
            <a:off x="1298139" y="1923170"/>
            <a:ext cx="6282193" cy="3962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D8A26A-ADF6-9404-8A4A-8D38DBA185DC}"/>
              </a:ext>
            </a:extLst>
          </p:cNvPr>
          <p:cNvCxnSpPr>
            <a:cxnSpLocks/>
          </p:cNvCxnSpPr>
          <p:nvPr/>
        </p:nvCxnSpPr>
        <p:spPr>
          <a:xfrm>
            <a:off x="2514600" y="2474740"/>
            <a:ext cx="3849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67AF23-7695-C1B8-78F7-BAC5F74FF886}"/>
              </a:ext>
            </a:extLst>
          </p:cNvPr>
          <p:cNvCxnSpPr>
            <a:cxnSpLocks/>
          </p:cNvCxnSpPr>
          <p:nvPr/>
        </p:nvCxnSpPr>
        <p:spPr>
          <a:xfrm>
            <a:off x="2514600" y="2474741"/>
            <a:ext cx="0" cy="2859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2A0461-8C25-2716-9E64-C14EF6F4E46F}"/>
              </a:ext>
            </a:extLst>
          </p:cNvPr>
          <p:cNvCxnSpPr>
            <a:cxnSpLocks/>
          </p:cNvCxnSpPr>
          <p:nvPr/>
        </p:nvCxnSpPr>
        <p:spPr>
          <a:xfrm>
            <a:off x="6324600" y="2474740"/>
            <a:ext cx="1173" cy="2859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223DA9-2B9C-6883-E85F-481489140863}"/>
              </a:ext>
            </a:extLst>
          </p:cNvPr>
          <p:cNvCxnSpPr>
            <a:cxnSpLocks/>
          </p:cNvCxnSpPr>
          <p:nvPr/>
        </p:nvCxnSpPr>
        <p:spPr>
          <a:xfrm>
            <a:off x="2514600" y="5334000"/>
            <a:ext cx="381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88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6DFA-FE89-756C-BDE8-38B98ACC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/>
          <a:lstStyle/>
          <a:p>
            <a:r>
              <a:rPr lang="en-US" sz="8000" dirty="0">
                <a:latin typeface="Algerian" panose="04020705040A02060702" pitchFamily="82" charset="0"/>
              </a:rPr>
              <a:t>THANK</a:t>
            </a:r>
            <a:br>
              <a:rPr lang="en-US" sz="8000" dirty="0">
                <a:latin typeface="Algerian" panose="04020705040A02060702" pitchFamily="82" charset="0"/>
              </a:rPr>
            </a:br>
            <a:r>
              <a:rPr lang="en-US" sz="8000" dirty="0">
                <a:latin typeface="Algerian" panose="04020705040A02060702" pitchFamily="82" charset="0"/>
              </a:rPr>
              <a:t> YOU…</a:t>
            </a:r>
            <a:endParaRPr lang="en-IN" sz="8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0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84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</vt:lpstr>
      <vt:lpstr>Algerian</vt:lpstr>
      <vt:lpstr>Arial</vt:lpstr>
      <vt:lpstr>Calibri</vt:lpstr>
      <vt:lpstr>Open Sans</vt:lpstr>
      <vt:lpstr>urw-din</vt:lpstr>
      <vt:lpstr>Office Theme</vt:lpstr>
      <vt:lpstr>Panda using python…</vt:lpstr>
      <vt:lpstr>CONTENTS…</vt:lpstr>
      <vt:lpstr>INTRODUCTION…</vt:lpstr>
      <vt:lpstr>code…</vt:lpstr>
      <vt:lpstr>PowerPoint Presentation</vt:lpstr>
      <vt:lpstr>Output…</vt:lpstr>
      <vt:lpstr>THANK 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VCS STANDARD</dc:title>
  <dc:creator>ETP</dc:creator>
  <cp:lastModifiedBy>ARPITA CHOURASIA</cp:lastModifiedBy>
  <cp:revision>43</cp:revision>
  <dcterms:created xsi:type="dcterms:W3CDTF">2013-04-09T10:38:00Z</dcterms:created>
  <dcterms:modified xsi:type="dcterms:W3CDTF">2022-12-03T05:14:15Z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