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>
        <p:scale>
          <a:sx n="108" d="100"/>
          <a:sy n="108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35AB-A15F-6AAD-C02F-E44BBB557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17AC-4C19-1273-F13B-A757D2D4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59E7-BF37-85D4-B6F7-2B64C53B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4343-07F5-DD79-1444-FAE3303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8924-D3AE-8CC6-02A9-CA77CD8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6EFE-10BC-841B-DF65-B2886AE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9AA3-9DA0-F6D3-7BA8-70E685EA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AB8A-022B-73AF-C322-2AC07140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CCEA-094E-C434-0E99-1C0F92D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7322-774D-30D5-4D36-5A0BA0F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987DB-7820-E19F-1887-4F2AC487C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ACEB-0C2D-9192-EB58-90E97B54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6721-18F0-138E-8669-502763A2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B9B9-509C-24F8-E5E5-D433A98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201-C60F-BDF7-D4FC-E297941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FA5C-42A2-708D-9578-487C703B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2393-8994-3429-B504-1CDB6C7E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2E9B-018B-4789-73F3-D79CCE6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7EED-5FB9-07C8-E289-D89C59F5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EF7A-E80E-6529-E044-10FF6FB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20D-986E-2D5A-7AA4-7E3F64A6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524E-6124-C454-73E6-688DE8DC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2F14-52A7-69C4-9191-0156AC74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852B-2BC6-2287-E1A8-D2F9DF3D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9DCA-B2D4-2BA5-01C5-D34FC08D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DB6B-CDDB-BB38-4293-5DCF12F6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8635-B042-8C66-2F4F-1AFDDF881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0515-70C0-5547-FB2E-58094254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1514-2324-1CA1-93CC-5C6BBDF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C4B1-E6DF-80FC-4868-0AE26F83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30CF-8F88-3996-6A6B-D9CCDEDE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0B44-81CD-6F11-0B09-8C761E9B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8724-0FD7-942B-26C1-DF332CE7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1C70-EA37-FBB6-2D53-D574D755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AB4D8-F200-45BC-B43B-34872C69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30DF8-12E1-5D33-A6BF-BD30A923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4B1E-90B2-8287-2E63-BBAA4F1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B7652-039C-0AAB-1493-47E34E0B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98949-D5E0-405B-CE6E-8FABC1CD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4F4A-F4C2-5525-06ED-64E445D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D7B66-5746-9DEE-47E4-CA7FE1BB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E648-6E15-96FB-9F3F-F071C04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D4D3-3AD8-7209-9DC0-5FEB10F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849DE-B2C9-7D77-0312-CDF57534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1D2B0-F78D-0EB0-76EA-AFEE406A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31FE-1AD5-D856-DAB2-4AD7057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DFB4-B4F6-8670-4629-1734F6D2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05E-B32A-A596-B4D9-95FC20FF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551D-8E93-D3E2-D408-D683E5CD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546B-B310-A5CA-D132-4955A7E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F7FDF-B50C-F38A-2C5E-A4A447D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E6095-8777-36FE-1D0D-69ADD637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8503-D9E7-3373-96A7-A01E5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CBD39-1B20-60EF-9EF4-0B1A35129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FD59-61EA-79E3-6EF6-DF42D338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7B7B-7674-2C58-B6A3-A3CE947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0B70-D312-0E00-3A54-B2DD8984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0A568-55FF-5BC1-6A63-B32C1F1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E531B-0F8D-3514-C970-E6293ED1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0D-7088-E028-8AA7-7E2BC6C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5772-856B-1498-2B7A-D43FC3BB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292C-418D-DE85-859A-8BDD8EC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FDF9-C411-109B-13BE-C0FDD1469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1FE64-4036-FF27-B916-AA64D9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1" t="17229" r="8282" b="16554"/>
          <a:stretch/>
        </p:blipFill>
        <p:spPr>
          <a:xfrm rot="5400000">
            <a:off x="33487" y="2907778"/>
            <a:ext cx="4265503" cy="1042443"/>
          </a:xfrm>
          <a:prstGeom prst="rect">
            <a:avLst/>
          </a:prstGeom>
        </p:spPr>
      </p:pic>
      <p:pic>
        <p:nvPicPr>
          <p:cNvPr id="44" name="Picture 43" descr="A person brushing her teeth&#10;&#10;Description automatically generated with medium confidence">
            <a:extLst>
              <a:ext uri="{FF2B5EF4-FFF2-40B4-BE49-F238E27FC236}">
                <a16:creationId xmlns:a16="http://schemas.microsoft.com/office/drawing/2014/main" id="{4AA54790-0301-FC78-86EE-C8FF854D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" y="6227155"/>
            <a:ext cx="1594710" cy="897024"/>
          </a:xfrm>
          <a:prstGeom prst="rect">
            <a:avLst/>
          </a:prstGeom>
        </p:spPr>
      </p:pic>
      <p:pic>
        <p:nvPicPr>
          <p:cNvPr id="40" name="Picture 39" descr="A person brushing her teeth&#10;&#10;Description automatically generated">
            <a:extLst>
              <a:ext uri="{FF2B5EF4-FFF2-40B4-BE49-F238E27FC236}">
                <a16:creationId xmlns:a16="http://schemas.microsoft.com/office/drawing/2014/main" id="{8D8C0FFC-9570-0D54-6A18-11B576F4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" y="5332545"/>
            <a:ext cx="1594710" cy="897024"/>
          </a:xfrm>
          <a:prstGeom prst="rect">
            <a:avLst/>
          </a:prstGeom>
        </p:spPr>
      </p:pic>
      <p:pic>
        <p:nvPicPr>
          <p:cNvPr id="45" name="Picture 44" descr="A person brushing her teeth&#10;&#10;Description automatically generated">
            <a:extLst>
              <a:ext uri="{FF2B5EF4-FFF2-40B4-BE49-F238E27FC236}">
                <a16:creationId xmlns:a16="http://schemas.microsoft.com/office/drawing/2014/main" id="{D15BA07D-F63C-CA3D-B2F1-2EF6D818A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8" y="4437935"/>
            <a:ext cx="1594710" cy="897024"/>
          </a:xfrm>
          <a:prstGeom prst="rect">
            <a:avLst/>
          </a:prstGeom>
        </p:spPr>
      </p:pic>
      <p:pic>
        <p:nvPicPr>
          <p:cNvPr id="36" name="Picture 35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28BEDF25-32DF-E9F2-DED4-7E0952B8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" y="3540911"/>
            <a:ext cx="1594710" cy="897024"/>
          </a:xfrm>
          <a:prstGeom prst="rect">
            <a:avLst/>
          </a:prstGeom>
        </p:spPr>
      </p:pic>
      <p:pic>
        <p:nvPicPr>
          <p:cNvPr id="32" name="Picture 31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ADED81A2-2EB9-80E7-3ABB-DFAD9EDB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7" y="2649421"/>
            <a:ext cx="1594710" cy="897024"/>
          </a:xfrm>
          <a:prstGeom prst="rect">
            <a:avLst/>
          </a:prstGeom>
        </p:spPr>
      </p:pic>
      <p:pic>
        <p:nvPicPr>
          <p:cNvPr id="28" name="Picture 27" descr="A person holding a 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184B28EF-EA5C-B43D-6C19-D15787636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" y="1768278"/>
            <a:ext cx="1594710" cy="897024"/>
          </a:xfrm>
          <a:prstGeom prst="rect">
            <a:avLst/>
          </a:prstGeom>
        </p:spPr>
      </p:pic>
      <p:pic>
        <p:nvPicPr>
          <p:cNvPr id="24" name="Picture 23" descr="A person brushing her teeth&#10;&#10;Description automatically generated">
            <a:extLst>
              <a:ext uri="{FF2B5EF4-FFF2-40B4-BE49-F238E27FC236}">
                <a16:creationId xmlns:a16="http://schemas.microsoft.com/office/drawing/2014/main" id="{47E5B480-80DD-97C0-1C22-F5B41462B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" y="876720"/>
            <a:ext cx="1594710" cy="8970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9FC17D-7CF5-5202-887A-BA7A82E9D06E}"/>
              </a:ext>
            </a:extLst>
          </p:cNvPr>
          <p:cNvCxnSpPr>
            <a:cxnSpLocks/>
          </p:cNvCxnSpPr>
          <p:nvPr/>
        </p:nvCxnSpPr>
        <p:spPr>
          <a:xfrm>
            <a:off x="2166239" y="0"/>
            <a:ext cx="0" cy="13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6C48A1-AEC4-3A7D-D946-D8219FC41116}"/>
              </a:ext>
            </a:extLst>
          </p:cNvPr>
          <p:cNvCxnSpPr>
            <a:cxnSpLocks/>
          </p:cNvCxnSpPr>
          <p:nvPr/>
        </p:nvCxnSpPr>
        <p:spPr>
          <a:xfrm>
            <a:off x="2166238" y="5477085"/>
            <a:ext cx="1" cy="194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E2C7B5-1BF5-8896-CB15-9315EB214B0D}"/>
              </a:ext>
            </a:extLst>
          </p:cNvPr>
          <p:cNvSpPr txBox="1"/>
          <p:nvPr/>
        </p:nvSpPr>
        <p:spPr>
          <a:xfrm>
            <a:off x="2816212" y="2779400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/s ? ʃ/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1D72-479C-F64C-ED9B-45416A85262D}"/>
              </a:ext>
            </a:extLst>
          </p:cNvPr>
          <p:cNvSpPr txBox="1"/>
          <p:nvPr/>
        </p:nvSpPr>
        <p:spPr>
          <a:xfrm>
            <a:off x="2963407" y="1583612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/a/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9F73-D2A9-14D0-FC3F-3478F8C05595}"/>
              </a:ext>
            </a:extLst>
          </p:cNvPr>
          <p:cNvSpPr txBox="1"/>
          <p:nvPr/>
        </p:nvSpPr>
        <p:spPr>
          <a:xfrm>
            <a:off x="2963406" y="3900145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/i/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20" name="Picture 19" descr="A person holding a tooth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AA7A1AF8-9B20-71CE-EF69-1F59B4EA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" y="0"/>
            <a:ext cx="1594710" cy="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D9B039-6622-33B0-88BD-9674A74F72BE}"/>
              </a:ext>
            </a:extLst>
          </p:cNvPr>
          <p:cNvCxnSpPr>
            <a:cxnSpLocks/>
          </p:cNvCxnSpPr>
          <p:nvPr/>
        </p:nvCxnSpPr>
        <p:spPr>
          <a:xfrm>
            <a:off x="33197" y="4351357"/>
            <a:ext cx="7657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B1FE64-4036-FF27-B916-AA64D9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1" t="17229" r="8282" b="16554"/>
          <a:stretch/>
        </p:blipFill>
        <p:spPr>
          <a:xfrm>
            <a:off x="1582359" y="3828674"/>
            <a:ext cx="3620591" cy="10424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76D61C-001F-6776-0201-70C7DE3846AD}"/>
              </a:ext>
            </a:extLst>
          </p:cNvPr>
          <p:cNvSpPr/>
          <p:nvPr/>
        </p:nvSpPr>
        <p:spPr>
          <a:xfrm>
            <a:off x="2476926" y="61541"/>
            <a:ext cx="1121661" cy="47262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B97B1-6C94-31A2-9BA0-D4B2BABDC8CC}"/>
              </a:ext>
            </a:extLst>
          </p:cNvPr>
          <p:cNvSpPr/>
          <p:nvPr/>
        </p:nvSpPr>
        <p:spPr>
          <a:xfrm>
            <a:off x="3606845" y="57484"/>
            <a:ext cx="1560528" cy="47302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620F6-662A-B21B-82B3-63EBF028CD1D}"/>
              </a:ext>
            </a:extLst>
          </p:cNvPr>
          <p:cNvSpPr/>
          <p:nvPr/>
        </p:nvSpPr>
        <p:spPr>
          <a:xfrm>
            <a:off x="1596774" y="69450"/>
            <a:ext cx="880152" cy="47255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erson brushing her teeth&#10;&#10;Description automatically generated with medium confidence">
            <a:extLst>
              <a:ext uri="{FF2B5EF4-FFF2-40B4-BE49-F238E27FC236}">
                <a16:creationId xmlns:a16="http://schemas.microsoft.com/office/drawing/2014/main" id="{4AA54790-0301-FC78-86EE-C8FF854D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594710" cy="897024"/>
          </a:xfrm>
          <a:prstGeom prst="rect">
            <a:avLst/>
          </a:prstGeom>
        </p:spPr>
      </p:pic>
      <p:pic>
        <p:nvPicPr>
          <p:cNvPr id="40" name="Picture 39" descr="A person brushing her teeth&#10;&#10;Description automatically generated">
            <a:extLst>
              <a:ext uri="{FF2B5EF4-FFF2-40B4-BE49-F238E27FC236}">
                <a16:creationId xmlns:a16="http://schemas.microsoft.com/office/drawing/2014/main" id="{8D8C0FFC-9570-0D54-6A18-11B576F4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950" y="2898654"/>
            <a:ext cx="1594710" cy="897024"/>
          </a:xfrm>
          <a:prstGeom prst="rect">
            <a:avLst/>
          </a:prstGeom>
        </p:spPr>
      </p:pic>
      <p:pic>
        <p:nvPicPr>
          <p:cNvPr id="45" name="Picture 44" descr="A person brushing her teeth&#10;&#10;Description automatically generated">
            <a:extLst>
              <a:ext uri="{FF2B5EF4-FFF2-40B4-BE49-F238E27FC236}">
                <a16:creationId xmlns:a16="http://schemas.microsoft.com/office/drawing/2014/main" id="{D15BA07D-F63C-CA3D-B2F1-2EF6D818A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50" y="2414579"/>
            <a:ext cx="1594710" cy="897024"/>
          </a:xfrm>
          <a:prstGeom prst="rect">
            <a:avLst/>
          </a:prstGeom>
        </p:spPr>
      </p:pic>
      <p:pic>
        <p:nvPicPr>
          <p:cNvPr id="36" name="Picture 35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28BEDF25-32DF-E9F2-DED4-7E0952B8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794" y="1931020"/>
            <a:ext cx="1594710" cy="897024"/>
          </a:xfrm>
          <a:prstGeom prst="rect">
            <a:avLst/>
          </a:prstGeom>
        </p:spPr>
      </p:pic>
      <p:pic>
        <p:nvPicPr>
          <p:cNvPr id="32" name="Picture 31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ADED81A2-2EB9-80E7-3ABB-DFAD9EDB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172" y="1448265"/>
            <a:ext cx="1594710" cy="897024"/>
          </a:xfrm>
          <a:prstGeom prst="rect">
            <a:avLst/>
          </a:prstGeom>
        </p:spPr>
      </p:pic>
      <p:pic>
        <p:nvPicPr>
          <p:cNvPr id="28" name="Picture 27" descr="A person holding a 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184B28EF-EA5C-B43D-6C19-D15787636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550" y="965510"/>
            <a:ext cx="1594710" cy="897024"/>
          </a:xfrm>
          <a:prstGeom prst="rect">
            <a:avLst/>
          </a:prstGeom>
        </p:spPr>
      </p:pic>
      <p:pic>
        <p:nvPicPr>
          <p:cNvPr id="24" name="Picture 23" descr="A person brushing her teeth&#10;&#10;Description automatically generated">
            <a:extLst>
              <a:ext uri="{FF2B5EF4-FFF2-40B4-BE49-F238E27FC236}">
                <a16:creationId xmlns:a16="http://schemas.microsoft.com/office/drawing/2014/main" id="{47E5B480-80DD-97C0-1C22-F5B41462B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928" y="482755"/>
            <a:ext cx="1594710" cy="897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C7B5-1BF5-8896-CB15-9315EB214B0D}"/>
              </a:ext>
            </a:extLst>
          </p:cNvPr>
          <p:cNvSpPr txBox="1"/>
          <p:nvPr/>
        </p:nvSpPr>
        <p:spPr>
          <a:xfrm>
            <a:off x="2673390" y="3750204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/s ? ʃ/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1D72-479C-F64C-ED9B-45416A85262D}"/>
              </a:ext>
            </a:extLst>
          </p:cNvPr>
          <p:cNvSpPr txBox="1"/>
          <p:nvPr/>
        </p:nvSpPr>
        <p:spPr>
          <a:xfrm>
            <a:off x="1842463" y="3722718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/a/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9F73-D2A9-14D0-FC3F-3478F8C05595}"/>
              </a:ext>
            </a:extLst>
          </p:cNvPr>
          <p:cNvSpPr txBox="1"/>
          <p:nvPr/>
        </p:nvSpPr>
        <p:spPr>
          <a:xfrm>
            <a:off x="3861953" y="3770587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/i/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20" name="Picture 19" descr="A person holding a tooth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AA7A1AF8-9B20-71CE-EF69-1F59B4EA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" y="0"/>
            <a:ext cx="1594710" cy="897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A1C22-070E-9D14-76FA-95DFAF279B09}"/>
              </a:ext>
            </a:extLst>
          </p:cNvPr>
          <p:cNvSpPr txBox="1"/>
          <p:nvPr/>
        </p:nvSpPr>
        <p:spPr>
          <a:xfrm>
            <a:off x="-138267" y="1657564"/>
            <a:ext cx="178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Pen visible in mouth at video onset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49ADB-8AC9-1E26-32C2-8C0CEBCE4C34}"/>
              </a:ext>
            </a:extLst>
          </p:cNvPr>
          <p:cNvSpPr txBox="1"/>
          <p:nvPr/>
        </p:nvSpPr>
        <p:spPr>
          <a:xfrm>
            <a:off x="1186924" y="2796217"/>
            <a:ext cx="23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Articulators occluded through entire fricative production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68D0572-63C8-E7EA-0448-3753C2D8A2C7}"/>
              </a:ext>
            </a:extLst>
          </p:cNvPr>
          <p:cNvSpPr/>
          <p:nvPr/>
        </p:nvSpPr>
        <p:spPr>
          <a:xfrm rot="7064877">
            <a:off x="2904461" y="1260622"/>
            <a:ext cx="238445" cy="27560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D6D1-1B87-F3E3-344E-1F1653ACF97A}"/>
              </a:ext>
            </a:extLst>
          </p:cNvPr>
          <p:cNvSpPr txBox="1"/>
          <p:nvPr/>
        </p:nvSpPr>
        <p:spPr>
          <a:xfrm>
            <a:off x="5747406" y="1505636"/>
            <a:ext cx="178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Pen visible in mouth after word offset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C0D99A8-ED2D-F14A-1006-464A2C08DDDE}"/>
              </a:ext>
            </a:extLst>
          </p:cNvPr>
          <p:cNvSpPr/>
          <p:nvPr/>
        </p:nvSpPr>
        <p:spPr>
          <a:xfrm rot="7064877" flipH="1">
            <a:off x="6463049" y="1081540"/>
            <a:ext cx="353531" cy="29309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BEF49BF-BAC2-1E73-C245-166822DCF2B8}"/>
              </a:ext>
            </a:extLst>
          </p:cNvPr>
          <p:cNvSpPr/>
          <p:nvPr/>
        </p:nvSpPr>
        <p:spPr>
          <a:xfrm rot="7064877">
            <a:off x="817228" y="543605"/>
            <a:ext cx="212510" cy="19450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3525B-AC3C-B02C-664F-ADD04DF559C7}"/>
              </a:ext>
            </a:extLst>
          </p:cNvPr>
          <p:cNvSpPr txBox="1"/>
          <p:nvPr/>
        </p:nvSpPr>
        <p:spPr>
          <a:xfrm>
            <a:off x="1960542" y="4795341"/>
            <a:ext cx="221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Audio duration 750 </a:t>
            </a:r>
            <a:r>
              <a:rPr lang="en-US" sz="1600" dirty="0" err="1">
                <a:latin typeface="Times" pitchFamily="2" charset="0"/>
              </a:rPr>
              <a:t>ms</a:t>
            </a:r>
            <a:endParaRPr lang="en-US" sz="1600" dirty="0">
              <a:latin typeface="Times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3DFB2F-393F-98DA-39C2-B684B0758184}"/>
              </a:ext>
            </a:extLst>
          </p:cNvPr>
          <p:cNvSpPr txBox="1"/>
          <p:nvPr/>
        </p:nvSpPr>
        <p:spPr>
          <a:xfrm>
            <a:off x="640914" y="5704324"/>
            <a:ext cx="530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Full video </a:t>
            </a:r>
            <a:r>
              <a:rPr lang="en-US" sz="1600">
                <a:latin typeface="Times" pitchFamily="2" charset="0"/>
              </a:rPr>
              <a:t>duration </a:t>
            </a:r>
            <a:endParaRPr lang="en-US" sz="16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Cummings, Shawn</dc:creator>
  <cp:lastModifiedBy>Cummings, Shawn</cp:lastModifiedBy>
  <cp:revision>1</cp:revision>
  <dcterms:created xsi:type="dcterms:W3CDTF">2023-06-03T10:23:44Z</dcterms:created>
  <dcterms:modified xsi:type="dcterms:W3CDTF">2023-06-03T12:24:18Z</dcterms:modified>
</cp:coreProperties>
</file>