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80"/>
    <p:restoredTop sz="94704"/>
  </p:normalViewPr>
  <p:slideViewPr>
    <p:cSldViewPr snapToGrid="0" snapToObjects="1">
      <p:cViewPr varScale="1">
        <p:scale>
          <a:sx n="75" d="100"/>
          <a:sy n="75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C799-7779-B885-9219-ADA1E7F50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3D1BA-3F37-E865-1603-AD0F3135E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A5072-FA33-F5CD-3871-78CF8002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F636-FA5F-F356-FF4C-000327BA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EA63-2639-69C3-C1A1-26D6A964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AD47-21F8-7538-C0E6-F2A2F5AD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00F48-3D83-D46A-D4F0-57C247C54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D4E7-A68E-47F2-E30D-E384A4E0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F947-FBCB-2331-D138-08BC02C7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1E35-9FBD-4A0F-DAC3-B002057B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15ED3-97D2-60AC-E1BC-1D78C3C85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1CE3B-FEF8-E1B2-EFAD-73129099F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B454B-6539-FAC4-7FAC-4CE31293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B300D-D7FC-C633-A366-CB81C36C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49344-0875-2119-5679-82E19BAA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E632-6694-299C-07AA-6DAB0470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36A8-074D-9A5E-46D3-91B9541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95CFD-AB40-504B-9A27-BB51AF97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80E3-FB1D-080B-C1A2-F3C5DFCC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635F-C923-F1C4-D530-F6E8FDB0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A4C5-B09A-7F6B-E140-A9392C58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485D-F772-6D04-B308-73F576D86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1CEE-6087-606E-57B7-5E1CE8BC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AF1B-8095-53A9-21CB-1D58658A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4D26C-E677-BE04-6006-478A4C3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7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9A27-82A8-C4C3-677E-0BD067E9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D459-F7DD-65DA-D6D8-0C372E465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A8F9D-8395-FA2A-8FB3-8597A780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744C6-FB28-46A0-9BDC-3B60CFC3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7C396-DC65-6227-E5A9-2F40BC4C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50CA4-F14A-1651-1AE0-853BDD1B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9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69F8-73F6-3DFE-2B0C-0E61949A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B3208-75C3-50EA-57AC-173B6DA5A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48C5A-C6C8-5407-BD1A-1F8523AFB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454BE-A1C8-D2C1-D991-1C83414D9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D843E-6F40-DC94-E1EF-A9A89CE47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E6732-7DDA-285F-AD65-F17D0C42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2EAA9-482E-0E3C-4078-A5C817F1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AE06D-7311-5471-3265-E2C69504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ADFB-4927-197C-C315-CC581529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6B06F-BFE0-1C38-B455-B4D81AE8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ECBC8-2E76-28ED-7C78-69253062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12083-102A-B742-2345-990B9014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215B3-B445-F265-0DF5-E86EDA04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615A8-CB83-AF41-FE24-4BE1A5F5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7FD36-4397-4817-868A-552A6C3F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1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E3D5-678C-5E64-FCD1-3A9995A0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39E7-7514-40AD-7861-C9FD51C13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8ED55-BBFB-B38D-90DB-6DD447EB0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94993-0689-E1DF-501B-A1C0629F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7E08C-CEBD-BD06-5830-94F75686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E71D8-51F2-8D90-998F-C7F1A78D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B6BC-2F72-ED37-7330-8B425F4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C8D51-48E0-B1D4-EF44-9D5FB3549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6ED24-88E9-E7BF-BF83-6381585A4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68A99-06DF-4134-3456-5B79393A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FBB30-D7FF-0D00-263C-A64CE770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93405-3A7D-FA4B-8483-59052752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7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37179-04A9-68E2-7D8A-4E373FF4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8A95-6A01-DE90-0009-4E33BB1D8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FAE9-399E-F018-FB92-340E733F5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F99B-DDD7-474D-B11B-CD0E5398F4D5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E176-3265-0939-B1A0-E8DC7D729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C57C-FCBC-2D80-7C77-524A0A96F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6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7920CB-D201-2C6C-69BD-D8DC1A96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94" y="1109368"/>
            <a:ext cx="4742664" cy="40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3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2C2918-E17F-0579-58D7-DB9CDD57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55802"/>
            <a:ext cx="7772400" cy="314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2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32B9B2-28D8-DB40-5A1E-F43AF9D4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70" y="1187018"/>
            <a:ext cx="11411859" cy="44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482E62-5366-7F4D-0ADB-0B86AF6E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336"/>
            <a:ext cx="12192000" cy="62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0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25F219-02DD-F142-D346-3BC2CCB5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35" y="513037"/>
            <a:ext cx="10153051" cy="60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7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Kurumada, Chigusa</dc:creator>
  <cp:lastModifiedBy>Kurumada, Chigusa</cp:lastModifiedBy>
  <cp:revision>4</cp:revision>
  <dcterms:created xsi:type="dcterms:W3CDTF">2022-07-04T22:16:56Z</dcterms:created>
  <dcterms:modified xsi:type="dcterms:W3CDTF">2022-11-25T20:53:00Z</dcterms:modified>
</cp:coreProperties>
</file>