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874094d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e874094d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874094d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874094d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d4535f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d4535f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d4535ff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d4535ff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d4535ffc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dd4535ffc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dd4535ff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dd4535ff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c2-3-15-184-45.us-east-2.compute.amazonaws.com/phpMyAdmin/index.ph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382375"/>
            <a:ext cx="5673300" cy="18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“Who’s Joe? Joe Coffee”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3600"/>
              <a:t>A Management System</a:t>
            </a:r>
            <a:endParaRPr sz="36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834125"/>
            <a:ext cx="8520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Henry Reichard, Matthew Malzahn, Mikael Williams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Definition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Purpose: </a:t>
            </a:r>
            <a:r>
              <a:rPr lang="en" sz="1200">
                <a:solidFill>
                  <a:srgbClr val="000000"/>
                </a:solidFill>
              </a:rPr>
              <a:t>The general purpose of this project is to create a successful system that easily allows the users to quickly and efficiently clock in, request days off, and view and update the store’s inventory.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What: Create a one stop modern web application that allows employees and managers log in and perform these functions efficiently.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How: Have a server that holds the information and a web page that connects to the server and perform these functions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Functionality:</a:t>
            </a:r>
            <a:endParaRPr b="1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Catalog of store inventory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Manual and file input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Search and sort </a:t>
            </a:r>
            <a:r>
              <a:rPr lang="en"/>
              <a:t>capabilities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Records of employers and managers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Scheduler for employees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Easy-to-use Interface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Intuitive menus and settings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Application will be fast and responsive and give the user feedback to let them know things like download and syncing 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Intuitive error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Up-to-Date browser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Internet access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Prevent SQL injection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Input sanitization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Specification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Employers/Companies that want an </a:t>
            </a:r>
            <a:r>
              <a:rPr lang="en"/>
              <a:t>intuitive</a:t>
            </a:r>
            <a:r>
              <a:rPr lang="en"/>
              <a:t> and easy to use database system that can handle inventory and employees and employee scheduling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Platform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Web-based, anyone with access to the site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So Far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Requirements Document is ready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Specification Document is almost ready,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ER Diagram has been made, and Wireframe for the GUI is in the works. This will be shown in the next presentation.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 end server set up: This project is running on a EC2 Instance in AWS cloud computing. The server OS is Amazon Linux 2, the data will be stored in MariaSQL, and the database will be maintained by PhpMyAdmin.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main advantage is that the database can be accessed on a web browser on any computer and the server can be access through a terminal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Link </a:t>
            </a:r>
            <a:r>
              <a:rPr lang="en"/>
              <a:t>to the database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925350" y="721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additional features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1016550" y="1744850"/>
            <a:ext cx="6933900" cy="24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Store news and updates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Employee’s suggestions to managers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Employee/Manager blog or forum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TBA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