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c2cbe0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c2cbe0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c2cbe0d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c2cbe0d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c2cbe0d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c2cbe0d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c2cbe0d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c2cbe0d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c2cbe0d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c2cbe0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2cbe0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2cbe0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2ae1953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2ae1953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c2cbe0d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c2cbe0d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c2cbe0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c2cbe0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c2cbe0d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c2cbe0d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c2-3-134-108-106.us-east-2.compute.amazonaws.com/phpMyAdmin/" TargetMode="External"/><Relationship Id="rId4" Type="http://schemas.openxmlformats.org/officeDocument/2006/relationships/hyperlink" Target="http://ec2-3-134-108-106.us-east-2.compute.amazonaws.com/CSC490-Senior-Project/Front_en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for Progress Report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Henry Reichard, Matthew Malzahn, Mikael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281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Model (needs further updating)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813" y="936075"/>
            <a:ext cx="620037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Backend: Henry Reichard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Frontend: Mikael Williams and Matthew Malzahn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Backend: Running Amazon Linux 2 Server through Amazon AWS, EC2 Instance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is through LAMPS with MariaDB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can be accessed through phpMyAdmin through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 is running AWS EC2 Instancing with Amazon Linux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 can be accessed through terminal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Creation using HTML/Bootstrap and CSS to create elegant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 end will be coded through Notepad++ and PhpStorm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 end web pages can be accessed through this </a:t>
            </a:r>
            <a:r>
              <a:rPr lang="en" u="sng">
                <a:solidFill>
                  <a:schemeClr val="accent5"/>
                </a:solidFill>
                <a:hlinkClick r:id="rId4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08425" y="19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5" y="1087050"/>
            <a:ext cx="7952601" cy="36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08425" y="19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GUI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50" y="754925"/>
            <a:ext cx="8201500" cy="41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708425" y="19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0" y="1145925"/>
            <a:ext cx="8124825" cy="3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21900" y="24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</a:t>
            </a:r>
            <a:r>
              <a:rPr lang="en"/>
              <a:t> Diagram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50" y="885775"/>
            <a:ext cx="6559973" cy="36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721900" y="24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88" y="1195475"/>
            <a:ext cx="7042176" cy="31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1900" y="24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400" y="946025"/>
            <a:ext cx="3182851" cy="330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325" y="946025"/>
            <a:ext cx="3124276" cy="33033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1623225" y="4249425"/>
            <a:ext cx="2431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Employee Sequence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449863" y="4249425"/>
            <a:ext cx="2431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Sequence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