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3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6" r:id="rId3"/>
    <p:sldId id="270" r:id="rId4"/>
    <p:sldId id="263" r:id="rId5"/>
    <p:sldId id="271" r:id="rId6"/>
    <p:sldId id="274" r:id="rId7"/>
    <p:sldId id="275" r:id="rId8"/>
    <p:sldId id="267" r:id="rId9"/>
    <p:sldId id="269" r:id="rId10"/>
    <p:sldId id="258" r:id="rId11"/>
    <p:sldId id="259" r:id="rId12"/>
    <p:sldId id="272" r:id="rId13"/>
    <p:sldId id="265" r:id="rId14"/>
    <p:sldId id="273" r:id="rId15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05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11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17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23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5294" algn="l" defTabSz="91411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2352" algn="l" defTabSz="91411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199411" algn="l" defTabSz="91411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6470" algn="l" defTabSz="91411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2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854">
          <p15:clr>
            <a:srgbClr val="A4A3A4"/>
          </p15:clr>
        </p15:guide>
        <p15:guide id="2" pos="22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ECFF"/>
    <a:srgbClr val="69768D"/>
    <a:srgbClr val="E1E4E8"/>
    <a:srgbClr val="A4ADBB"/>
    <a:srgbClr val="6363CB"/>
    <a:srgbClr val="333399"/>
    <a:srgbClr val="33CC33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517" autoAdjust="0"/>
  </p:normalViewPr>
  <p:slideViewPr>
    <p:cSldViewPr>
      <p:cViewPr varScale="1">
        <p:scale>
          <a:sx n="78" d="100"/>
          <a:sy n="78" d="100"/>
        </p:scale>
        <p:origin x="1363" y="72"/>
      </p:cViewPr>
      <p:guideLst>
        <p:guide orient="horz" pos="4065"/>
        <p:guide pos="22"/>
        <p:guide pos="288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1248" y="-4734"/>
      </p:cViewPr>
      <p:guideLst>
        <p:guide orient="horz" pos="5854"/>
        <p:guide pos="22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"/>
          <p:cNvSpPr>
            <a:spLocks noGrp="1"/>
          </p:cNvSpPr>
          <p:nvPr>
            <p:ph type="dt" sz="quarter" idx="1"/>
          </p:nvPr>
        </p:nvSpPr>
        <p:spPr>
          <a:xfrm>
            <a:off x="237600" y="10011600"/>
            <a:ext cx="1728000" cy="219600"/>
          </a:xfrm>
          <a:prstGeom prst="rect">
            <a:avLst/>
          </a:prstGeom>
        </p:spPr>
        <p:txBody>
          <a:bodyPr vert="horz" lIns="0" tIns="45714" rIns="91425" bIns="45714" rtlCol="0"/>
          <a:lstStyle>
            <a:lvl1pPr algn="r">
              <a:defRPr sz="1200"/>
            </a:lvl1pPr>
          </a:lstStyle>
          <a:p>
            <a:pPr algn="l"/>
            <a:endParaRPr lang="de-DE" sz="1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2"/>
          </p:nvPr>
        </p:nvSpPr>
        <p:spPr>
          <a:xfrm>
            <a:off x="2019600" y="10010274"/>
            <a:ext cx="3060000" cy="219600"/>
          </a:xfrm>
          <a:prstGeom prst="rect">
            <a:avLst/>
          </a:prstGeom>
        </p:spPr>
        <p:txBody>
          <a:bodyPr vert="horz" lIns="91418" tIns="45710" rIns="91418" bIns="45710" rtlCol="0" anchor="ctr" anchorCtr="0"/>
          <a:lstStyle/>
          <a:p>
            <a:pPr algn="ctr">
              <a:tabLst>
                <a:tab pos="3458318" algn="ctr"/>
              </a:tabLst>
            </a:pPr>
            <a:r>
              <a:rPr lang="de-DE" sz="1000">
                <a:solidFill>
                  <a:schemeClr val="bg2"/>
                </a:solidFill>
                <a:latin typeface="+mn-lt"/>
              </a:rPr>
              <a:t>– vertraulich –</a:t>
            </a:r>
            <a:endParaRPr lang="de-DE" sz="1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" name="Foliennummernplatzhalter"/>
          <p:cNvSpPr>
            <a:spLocks noGrp="1"/>
          </p:cNvSpPr>
          <p:nvPr>
            <p:ph type="sldNum" sz="quarter" idx="3"/>
          </p:nvPr>
        </p:nvSpPr>
        <p:spPr>
          <a:xfrm>
            <a:off x="5839200" y="10010274"/>
            <a:ext cx="1260000" cy="219600"/>
          </a:xfrm>
          <a:prstGeom prst="rect">
            <a:avLst/>
          </a:prstGeom>
        </p:spPr>
        <p:txBody>
          <a:bodyPr vert="horz" lIns="91418" tIns="45710" rIns="91418" bIns="45710" rtlCol="0" anchor="ctr" anchorCtr="0"/>
          <a:lstStyle/>
          <a:p>
            <a:pPr algn="r">
              <a:tabLst>
                <a:tab pos="3458318" algn="ctr"/>
              </a:tabLst>
            </a:pPr>
            <a:fld id="{0E845FF4-935F-4F2E-9CB2-946125C1C92A}" type="slidenum">
              <a:rPr lang="de-DE" sz="1000">
                <a:solidFill>
                  <a:schemeClr val="bg2"/>
                </a:solidFill>
                <a:latin typeface="+mn-lt"/>
              </a:rPr>
              <a:pPr algn="r">
                <a:tabLst>
                  <a:tab pos="3458318" algn="ctr"/>
                </a:tabLst>
              </a:pPr>
              <a:t>‹Nr.›</a:t>
            </a:fld>
            <a:endParaRPr lang="de-DE" sz="1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Rechteck Kopfzeile"/>
          <p:cNvSpPr/>
          <p:nvPr/>
        </p:nvSpPr>
        <p:spPr>
          <a:xfrm>
            <a:off x="3" y="0"/>
            <a:ext cx="7099300" cy="57943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opfzeil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425414" y="0"/>
            <a:ext cx="5673886" cy="57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745" tIns="47372" rIns="237600" bIns="47372" numCol="1" anchor="ctr" anchorCtr="0" compatLnSpc="1">
            <a:prstTxWarp prst="textNoShape">
              <a:avLst/>
            </a:prstTxWarp>
          </a:bodyPr>
          <a:lstStyle>
            <a:lvl1pPr defTabSz="947507"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algn="r">
              <a:defRPr/>
            </a:pPr>
            <a:r>
              <a:rPr lang="de-DE" altLang="de-DE">
                <a:solidFill>
                  <a:srgbClr val="A4ADBB"/>
                </a:solidFill>
              </a:rPr>
              <a:t>Name der Präsentation</a:t>
            </a:r>
            <a:endParaRPr lang="de-DE" altLang="de-DE" dirty="0">
              <a:solidFill>
                <a:srgbClr val="A4ADBB"/>
              </a:solidFill>
            </a:endParaRPr>
          </a:p>
        </p:txBody>
      </p:sp>
      <p:pic>
        <p:nvPicPr>
          <p:cNvPr id="10" name="Logo" descr="V:\vorlagen\trunk\ITK-Logos\ITK_Logo_RGB_Dokumentvorlage_kle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286" y="111600"/>
            <a:ext cx="41716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Versionsnummer" title="[Versionsnummer]"/>
          <p:cNvSpPr txBox="1">
            <a:spLocks noChangeAspect="1"/>
          </p:cNvSpPr>
          <p:nvPr/>
        </p:nvSpPr>
        <p:spPr>
          <a:xfrm>
            <a:off x="14461" y="7123559"/>
            <a:ext cx="180000" cy="2160000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r>
              <a:rPr lang="de-DE" sz="500">
                <a:solidFill>
                  <a:schemeClr val="bg1">
                    <a:lumMod val="65000"/>
                  </a:schemeClr>
                </a:solidFill>
                <a:latin typeface="+mn-lt"/>
              </a:rPr>
              <a:t>© ITK Engineering GmbH, Vorlage 3010D6DE, v 2.1.2, gültig ab 07.02.2017</a:t>
            </a:r>
            <a:endParaRPr lang="de-DE" sz="5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7612283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5"/>
          </p:nvPr>
        </p:nvSpPr>
        <p:spPr>
          <a:xfrm>
            <a:off x="5839200" y="10011600"/>
            <a:ext cx="1260000" cy="219600"/>
          </a:xfrm>
          <a:prstGeom prst="rect">
            <a:avLst/>
          </a:prstGeom>
        </p:spPr>
        <p:txBody>
          <a:bodyPr vert="horz" lIns="91418" tIns="45710" rIns="91418" bIns="45710" rtlCol="0" anchor="ctr" anchorCtr="0"/>
          <a:lstStyle>
            <a:lvl1pPr algn="r">
              <a:defRPr lang="de-DE" sz="10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tabLst>
                <a:tab pos="3458318" algn="ctr"/>
              </a:tabLst>
            </a:pPr>
            <a:fld id="{8225035F-68F4-4318-AA7D-9A286E529D29}" type="slidenum">
              <a:rPr lang="de-DE" smtClean="0"/>
              <a:pPr>
                <a:tabLst>
                  <a:tab pos="3458318" algn="ctr"/>
                </a:tabLst>
              </a:pPr>
              <a:t>‹Nr.›</a:t>
            </a:fld>
            <a:endParaRPr lang="de-DE" dirty="0"/>
          </a:p>
        </p:txBody>
      </p:sp>
      <p:sp>
        <p:nvSpPr>
          <p:cNvPr id="2" name="Fußzeilenplatzhalter"/>
          <p:cNvSpPr>
            <a:spLocks noGrp="1"/>
          </p:cNvSpPr>
          <p:nvPr>
            <p:ph type="ftr" sz="quarter" idx="4"/>
          </p:nvPr>
        </p:nvSpPr>
        <p:spPr>
          <a:xfrm>
            <a:off x="2019600" y="10011600"/>
            <a:ext cx="3060000" cy="219600"/>
          </a:xfrm>
          <a:prstGeom prst="rect">
            <a:avLst/>
          </a:prstGeom>
        </p:spPr>
        <p:txBody>
          <a:bodyPr vert="horz" lIns="91418" tIns="45710" rIns="91418" bIns="45710" rtlCol="0" anchor="ctr" anchorCtr="0"/>
          <a:lstStyle>
            <a:lvl1pPr algn="ctr">
              <a:defRPr lang="de-DE" sz="1000" dirty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tabLst>
                <a:tab pos="3458318" algn="ctr"/>
              </a:tabLst>
            </a:pPr>
            <a:r>
              <a:rPr lang="de-DE"/>
              <a:t>– vertraulich –</a:t>
            </a:r>
            <a:endParaRPr lang="de-DE" dirty="0"/>
          </a:p>
        </p:txBody>
      </p:sp>
      <p:sp>
        <p:nvSpPr>
          <p:cNvPr id="6" name="Datumsplatzhalter"/>
          <p:cNvSpPr>
            <a:spLocks noGrp="1"/>
          </p:cNvSpPr>
          <p:nvPr>
            <p:ph type="dt" idx="1"/>
          </p:nvPr>
        </p:nvSpPr>
        <p:spPr>
          <a:xfrm>
            <a:off x="237600" y="10011600"/>
            <a:ext cx="1728000" cy="219600"/>
          </a:xfrm>
          <a:prstGeom prst="rect">
            <a:avLst/>
          </a:prstGeom>
        </p:spPr>
        <p:txBody>
          <a:bodyPr vert="horz" lIns="0" tIns="45710" rIns="91418" bIns="45710" rtlCol="0" anchor="ctr" anchorCtr="0"/>
          <a:lstStyle>
            <a:lvl1pPr algn="l">
              <a:defRPr lang="de-DE" sz="1000" smtClean="0">
                <a:solidFill>
                  <a:srgbClr val="69768D"/>
                </a:solidFill>
                <a:latin typeface="+mn-lt"/>
              </a:defRPr>
            </a:lvl1pPr>
          </a:lstStyle>
          <a:p>
            <a:pPr>
              <a:tabLst>
                <a:tab pos="3458318" algn="ctr"/>
              </a:tabLst>
            </a:pPr>
            <a:endParaRPr lang="de-DE" dirty="0"/>
          </a:p>
        </p:txBody>
      </p:sp>
      <p:cxnSp>
        <p:nvCxnSpPr>
          <p:cNvPr id="10" name="Linie Fußzeile"/>
          <p:cNvCxnSpPr/>
          <p:nvPr/>
        </p:nvCxnSpPr>
        <p:spPr>
          <a:xfrm>
            <a:off x="3" y="9972000"/>
            <a:ext cx="70993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otizenplatzhalter"/>
          <p:cNvSpPr>
            <a:spLocks noGrp="1"/>
          </p:cNvSpPr>
          <p:nvPr>
            <p:ph type="body" sz="quarter" idx="3"/>
          </p:nvPr>
        </p:nvSpPr>
        <p:spPr>
          <a:xfrm>
            <a:off x="709613" y="5004941"/>
            <a:ext cx="5648325" cy="4792885"/>
          </a:xfrm>
          <a:prstGeom prst="rect">
            <a:avLst/>
          </a:prstGeom>
        </p:spPr>
        <p:txBody>
          <a:bodyPr vert="horz" lIns="91418" tIns="45710" rIns="91418" bIns="4571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bildplatzhalter"/>
          <p:cNvSpPr>
            <a:spLocks noGrp="1" noRot="1" noChangeAspect="1"/>
          </p:cNvSpPr>
          <p:nvPr>
            <p:ph type="sldImg" idx="2"/>
          </p:nvPr>
        </p:nvSpPr>
        <p:spPr>
          <a:xfrm>
            <a:off x="781558" y="724818"/>
            <a:ext cx="5540400" cy="415616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8" name="Rechteck Kopfzeile"/>
          <p:cNvSpPr/>
          <p:nvPr/>
        </p:nvSpPr>
        <p:spPr>
          <a:xfrm>
            <a:off x="1" y="0"/>
            <a:ext cx="7097713" cy="5796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de-DE"/>
          </a:p>
        </p:txBody>
      </p:sp>
      <p:sp>
        <p:nvSpPr>
          <p:cNvPr id="11" name="Kopfzeilenplatzhalter"/>
          <p:cNvSpPr>
            <a:spLocks noGrp="1"/>
          </p:cNvSpPr>
          <p:nvPr>
            <p:ph type="hdr" sz="quarter"/>
          </p:nvPr>
        </p:nvSpPr>
        <p:spPr>
          <a:xfrm>
            <a:off x="1029369" y="0"/>
            <a:ext cx="6068343" cy="579600"/>
          </a:xfrm>
          <a:prstGeom prst="rect">
            <a:avLst/>
          </a:prstGeom>
        </p:spPr>
        <p:txBody>
          <a:bodyPr vert="horz" lIns="91432" tIns="45717" rIns="237600" bIns="45717" rtlCol="0" anchor="ctr" anchorCtr="0"/>
          <a:lstStyle>
            <a:lvl1pPr algn="r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Name der Präsentation</a:t>
            </a:r>
            <a:endParaRPr lang="de-DE" dirty="0"/>
          </a:p>
        </p:txBody>
      </p:sp>
      <p:pic>
        <p:nvPicPr>
          <p:cNvPr id="7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1" y="109800"/>
            <a:ext cx="417143" cy="360000"/>
          </a:xfrm>
          <a:prstGeom prst="rect">
            <a:avLst/>
          </a:prstGeom>
        </p:spPr>
      </p:pic>
      <p:sp>
        <p:nvSpPr>
          <p:cNvPr id="12" name="Versionsnummer" title="[Versionsnummer]"/>
          <p:cNvSpPr txBox="1">
            <a:spLocks noChangeAspect="1"/>
          </p:cNvSpPr>
          <p:nvPr/>
        </p:nvSpPr>
        <p:spPr>
          <a:xfrm>
            <a:off x="14461" y="7123559"/>
            <a:ext cx="180000" cy="2160000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r>
              <a:rPr lang="de-DE" sz="500">
                <a:solidFill>
                  <a:schemeClr val="bg1">
                    <a:lumMod val="65000"/>
                  </a:schemeClr>
                </a:solidFill>
                <a:latin typeface="+mn-lt"/>
              </a:rPr>
              <a:t>© ITK Engineering GmbH, Vorlage 3010D6DE, v 2.1.2, gültig ab 07.02.2017</a:t>
            </a:r>
            <a:endParaRPr lang="de-DE" sz="5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60855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chemeClr val="accent3">
          <a:lumMod val="75000"/>
        </a:schemeClr>
      </a:buClr>
      <a:buSzPct val="110000"/>
      <a:buFont typeface="Wingdings" panose="05000000000000000000" pitchFamily="2" charset="2"/>
      <a:buChar char="§"/>
      <a:defRPr sz="1200" kern="1200">
        <a:solidFill>
          <a:schemeClr val="accent5"/>
        </a:solidFill>
        <a:latin typeface="+mn-lt"/>
        <a:ea typeface="+mn-ea"/>
        <a:cs typeface="+mn-cs"/>
      </a:defRPr>
    </a:lvl1pPr>
    <a:lvl2pPr marL="354013" indent="-171450" algn="l" rtl="0" eaLnBrk="0" fontAlgn="base" hangingPunct="0">
      <a:spcBef>
        <a:spcPct val="30000"/>
      </a:spcBef>
      <a:spcAft>
        <a:spcPct val="0"/>
      </a:spcAft>
      <a:buClr>
        <a:schemeClr val="accent3">
          <a:lumMod val="75000"/>
        </a:schemeClr>
      </a:buClr>
      <a:buSzPct val="110000"/>
      <a:buFont typeface="Wingdings" panose="05000000000000000000" pitchFamily="2" charset="2"/>
      <a:buChar char="§"/>
      <a:defRPr sz="1200" kern="1200">
        <a:solidFill>
          <a:schemeClr val="accent5"/>
        </a:solidFill>
        <a:latin typeface="+mn-lt"/>
        <a:ea typeface="+mn-ea"/>
        <a:cs typeface="+mn-cs"/>
      </a:defRPr>
    </a:lvl2pPr>
    <a:lvl3pPr marL="622300" indent="-171450" algn="l" rtl="0" eaLnBrk="0" fontAlgn="base" hangingPunct="0">
      <a:spcBef>
        <a:spcPct val="30000"/>
      </a:spcBef>
      <a:spcAft>
        <a:spcPct val="0"/>
      </a:spcAft>
      <a:buClr>
        <a:schemeClr val="accent3">
          <a:lumMod val="75000"/>
        </a:schemeClr>
      </a:buClr>
      <a:buSzPct val="110000"/>
      <a:buFont typeface="Wingdings" panose="05000000000000000000" pitchFamily="2" charset="2"/>
      <a:buChar char="§"/>
      <a:defRPr sz="1200" kern="1200">
        <a:solidFill>
          <a:schemeClr val="accent5"/>
        </a:solidFill>
        <a:latin typeface="+mn-lt"/>
        <a:ea typeface="+mn-ea"/>
        <a:cs typeface="+mn-cs"/>
      </a:defRPr>
    </a:lvl3pPr>
    <a:lvl4pPr marL="987425" indent="-182563" algn="l" rtl="0" eaLnBrk="0" fontAlgn="base" hangingPunct="0">
      <a:spcBef>
        <a:spcPct val="30000"/>
      </a:spcBef>
      <a:spcAft>
        <a:spcPct val="0"/>
      </a:spcAft>
      <a:buClr>
        <a:schemeClr val="accent3">
          <a:lumMod val="75000"/>
        </a:schemeClr>
      </a:buClr>
      <a:buSzPct val="110000"/>
      <a:buFont typeface="Wingdings" panose="05000000000000000000" pitchFamily="2" charset="2"/>
      <a:buChar char="§"/>
      <a:tabLst/>
      <a:defRPr sz="1200" kern="1200">
        <a:solidFill>
          <a:schemeClr val="accent5"/>
        </a:solidFill>
        <a:latin typeface="+mn-lt"/>
        <a:ea typeface="+mn-ea"/>
        <a:cs typeface="+mn-cs"/>
      </a:defRPr>
    </a:lvl4pPr>
    <a:lvl5pPr marL="1341438" indent="-171450" algn="l" rtl="0" eaLnBrk="0" fontAlgn="base" hangingPunct="0">
      <a:spcBef>
        <a:spcPct val="30000"/>
      </a:spcBef>
      <a:spcAft>
        <a:spcPct val="0"/>
      </a:spcAft>
      <a:buClr>
        <a:schemeClr val="accent3">
          <a:lumMod val="75000"/>
        </a:schemeClr>
      </a:buClr>
      <a:buSzPct val="110000"/>
      <a:buFont typeface="Wingdings" panose="05000000000000000000" pitchFamily="2" charset="2"/>
      <a:buChar char="§"/>
      <a:defRPr sz="1200" kern="1200">
        <a:solidFill>
          <a:schemeClr val="accent5"/>
        </a:solidFill>
        <a:latin typeface="+mn-lt"/>
        <a:ea typeface="+mn-ea"/>
        <a:cs typeface="+mn-cs"/>
      </a:defRPr>
    </a:lvl5pPr>
    <a:lvl6pPr marL="2285294" algn="l" defTabSz="914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52" algn="l" defTabSz="914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11" algn="l" defTabSz="914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70" algn="l" defTabSz="914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pos="201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5035F-68F4-4318-AA7D-9A286E529D29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 vertraulich –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de-DE"/>
              <a:t>Name der Präsentation</a:t>
            </a:r>
            <a:endParaRPr lang="de-DE" dirty="0"/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>
          <a:xfrm>
            <a:off x="781050" y="725488"/>
            <a:ext cx="5540375" cy="4156075"/>
          </a:xfrm>
        </p:spPr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93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" y="3498850"/>
            <a:ext cx="9144000" cy="336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17601"/>
            <a:ext cx="1332000" cy="1149534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800002" y="3498901"/>
            <a:ext cx="7342189" cy="1226247"/>
          </a:xfrm>
          <a:solidFill>
            <a:schemeClr val="bg1">
              <a:alpha val="80000"/>
            </a:schemeClr>
          </a:solidFill>
          <a:effectLst>
            <a:glow rad="228600">
              <a:schemeClr val="bg1">
                <a:alpha val="40000"/>
              </a:schemeClr>
            </a:glow>
          </a:effectLst>
        </p:spPr>
        <p:txBody>
          <a:bodyPr lIns="360000" anchor="ctr" anchorCtr="0"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1801814" y="1699391"/>
            <a:ext cx="7340377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Version"/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6490800"/>
            <a:ext cx="2880000" cy="2700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 dirty="0"/>
              <a:t>&lt;Modul / Versionsnummer / Datum&gt;</a:t>
            </a:r>
          </a:p>
        </p:txBody>
      </p:sp>
      <p:sp>
        <p:nvSpPr>
          <p:cNvPr id="10" name="Textplatzhalter Vertraulichkeitsklasse"/>
          <p:cNvSpPr>
            <a:spLocks noGrp="1"/>
          </p:cNvSpPr>
          <p:nvPr>
            <p:ph type="body" sz="quarter" idx="11" hasCustomPrompt="1"/>
          </p:nvPr>
        </p:nvSpPr>
        <p:spPr>
          <a:xfrm>
            <a:off x="7488000" y="4438800"/>
            <a:ext cx="1656000" cy="28800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400" baseline="0">
                <a:solidFill>
                  <a:schemeClr val="bg2"/>
                </a:solidFill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</a:lstStyle>
          <a:p>
            <a:pPr lvl="0"/>
            <a:r>
              <a:rPr lang="de-DE" dirty="0"/>
              <a:t>- vertraulich -</a:t>
            </a:r>
          </a:p>
        </p:txBody>
      </p:sp>
    </p:spTree>
    <p:extLst>
      <p:ext uri="{BB962C8B-B14F-4D97-AF65-F5344CB8AC3E}">
        <p14:creationId xmlns:p14="http://schemas.microsoft.com/office/powerpoint/2010/main" val="15993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 + Inhalt (farbiger Hintergrun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19E8FD-EF31-4DC5-B95B-0962AFB198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4" name="Inhaltsplatzhalter"/>
          <p:cNvSpPr>
            <a:spLocks noGrp="1"/>
          </p:cNvSpPr>
          <p:nvPr>
            <p:ph sz="quarter" idx="25"/>
          </p:nvPr>
        </p:nvSpPr>
        <p:spPr>
          <a:xfrm>
            <a:off x="3599999" y="1710000"/>
            <a:ext cx="5184000" cy="4752000"/>
          </a:xfrm>
          <a:solidFill>
            <a:schemeClr val="accent3"/>
          </a:solidFill>
        </p:spPr>
        <p:txBody>
          <a:bodyPr/>
          <a:lstStyle>
            <a:lvl1pPr marL="361950" indent="-271463">
              <a:buClr>
                <a:schemeClr val="accent5"/>
              </a:buClr>
              <a:defRPr/>
            </a:lvl1pPr>
            <a:lvl2pPr marL="628650" indent="-269875">
              <a:buClr>
                <a:schemeClr val="accent5"/>
              </a:buClr>
              <a:defRPr/>
            </a:lvl2pPr>
            <a:lvl3pPr marL="898525" indent="-269875">
              <a:buClr>
                <a:schemeClr val="accent5"/>
              </a:buClr>
              <a:defRPr/>
            </a:lvl3pPr>
            <a:lvl4pPr marL="1166813" indent="-268288">
              <a:buClr>
                <a:schemeClr val="accent5"/>
              </a:buClr>
              <a:defRPr/>
            </a:lvl4pPr>
            <a:lvl5pPr marL="1436688" indent="-269875">
              <a:buClr>
                <a:schemeClr val="accent5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Rechteck unter Bild"/>
          <p:cNvSpPr/>
          <p:nvPr userDrawn="1"/>
        </p:nvSpPr>
        <p:spPr>
          <a:xfrm>
            <a:off x="0" y="6102000"/>
            <a:ext cx="3456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baseline="0">
              <a:solidFill>
                <a:schemeClr val="bg1"/>
              </a:solidFill>
            </a:endParaRPr>
          </a:p>
        </p:txBody>
      </p:sp>
      <p:sp>
        <p:nvSpPr>
          <p:cNvPr id="11" name="Bildplatzhalter"/>
          <p:cNvSpPr>
            <a:spLocks noGrp="1"/>
          </p:cNvSpPr>
          <p:nvPr>
            <p:ph type="pic" sz="quarter" idx="18"/>
          </p:nvPr>
        </p:nvSpPr>
        <p:spPr>
          <a:xfrm>
            <a:off x="360000" y="1710000"/>
            <a:ext cx="3096000" cy="432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Untertitel"/>
          <p:cNvSpPr>
            <a:spLocks noGrp="1"/>
          </p:cNvSpPr>
          <p:nvPr>
            <p:ph type="body" sz="quarter" idx="24"/>
          </p:nvPr>
        </p:nvSpPr>
        <p:spPr>
          <a:xfrm>
            <a:off x="358775" y="11880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19E8FD-EF31-4DC5-B95B-0962AFB198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1" name="Rechteck unter Bild"/>
          <p:cNvSpPr/>
          <p:nvPr userDrawn="1"/>
        </p:nvSpPr>
        <p:spPr>
          <a:xfrm>
            <a:off x="5724000" y="6102000"/>
            <a:ext cx="3420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baseline="0">
              <a:solidFill>
                <a:schemeClr val="bg1"/>
              </a:solidFill>
            </a:endParaRPr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8"/>
          </p:nvPr>
        </p:nvSpPr>
        <p:spPr>
          <a:xfrm>
            <a:off x="5724000" y="1710000"/>
            <a:ext cx="3060700" cy="432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Inhaltsplatzhalter"/>
          <p:cNvSpPr>
            <a:spLocks noGrp="1"/>
          </p:cNvSpPr>
          <p:nvPr>
            <p:ph sz="quarter" idx="25"/>
          </p:nvPr>
        </p:nvSpPr>
        <p:spPr>
          <a:xfrm>
            <a:off x="327600" y="1619999"/>
            <a:ext cx="5184000" cy="484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24"/>
          </p:nvPr>
        </p:nvSpPr>
        <p:spPr>
          <a:xfrm>
            <a:off x="358775" y="11880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025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Inhalt (farbiger Hintergrund)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19E8FD-EF31-4DC5-B95B-0962AFB198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Inhaltsplatzhalter"/>
          <p:cNvSpPr>
            <a:spLocks noGrp="1"/>
          </p:cNvSpPr>
          <p:nvPr>
            <p:ph sz="quarter" idx="25"/>
          </p:nvPr>
        </p:nvSpPr>
        <p:spPr>
          <a:xfrm>
            <a:off x="360000" y="1710000"/>
            <a:ext cx="5184000" cy="4752000"/>
          </a:xfrm>
          <a:solidFill>
            <a:schemeClr val="accent3"/>
          </a:solidFill>
        </p:spPr>
        <p:txBody>
          <a:bodyPr/>
          <a:lstStyle>
            <a:lvl1pPr marL="361950" indent="-271463">
              <a:buClr>
                <a:schemeClr val="accent5"/>
              </a:buClr>
              <a:defRPr/>
            </a:lvl1pPr>
            <a:lvl2pPr marL="628650" indent="-269875">
              <a:buClr>
                <a:schemeClr val="accent5"/>
              </a:buClr>
              <a:defRPr/>
            </a:lvl2pPr>
            <a:lvl3pPr marL="898525" indent="-269875">
              <a:buClr>
                <a:schemeClr val="accent5"/>
              </a:buClr>
              <a:defRPr/>
            </a:lvl3pPr>
            <a:lvl4pPr marL="1166813" indent="-268288">
              <a:buClr>
                <a:schemeClr val="accent5"/>
              </a:buClr>
              <a:defRPr/>
            </a:lvl4pPr>
            <a:lvl5pPr marL="1436688" indent="-269875">
              <a:buClr>
                <a:schemeClr val="accent5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Rechteck unter Bild"/>
          <p:cNvSpPr/>
          <p:nvPr userDrawn="1"/>
        </p:nvSpPr>
        <p:spPr>
          <a:xfrm>
            <a:off x="5724000" y="6102000"/>
            <a:ext cx="3420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baseline="0">
              <a:solidFill>
                <a:schemeClr val="bg1"/>
              </a:solidFill>
            </a:endParaRPr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8"/>
          </p:nvPr>
        </p:nvSpPr>
        <p:spPr>
          <a:xfrm>
            <a:off x="5724000" y="1710000"/>
            <a:ext cx="3060700" cy="432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Untertitel"/>
          <p:cNvSpPr>
            <a:spLocks noGrp="1"/>
          </p:cNvSpPr>
          <p:nvPr>
            <p:ph type="body" sz="quarter" idx="24"/>
          </p:nvPr>
        </p:nvSpPr>
        <p:spPr>
          <a:xfrm>
            <a:off x="358775" y="11880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0197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7" name="Untertitel"/>
          <p:cNvSpPr>
            <a:spLocks noGrp="1"/>
          </p:cNvSpPr>
          <p:nvPr>
            <p:ph type="body" sz="quarter" idx="15"/>
          </p:nvPr>
        </p:nvSpPr>
        <p:spPr>
          <a:xfrm>
            <a:off x="358775" y="11880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239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Folie (mit Fußze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cxnSp>
        <p:nvCxnSpPr>
          <p:cNvPr id="6" name="Linie Fußzeile"/>
          <p:cNvCxnSpPr/>
          <p:nvPr userDrawn="1"/>
        </p:nvCxnSpPr>
        <p:spPr>
          <a:xfrm>
            <a:off x="0" y="6642000"/>
            <a:ext cx="9144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6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cxnSp>
        <p:nvCxnSpPr>
          <p:cNvPr id="10" name="Linie Fußzeile"/>
          <p:cNvCxnSpPr/>
          <p:nvPr userDrawn="1"/>
        </p:nvCxnSpPr>
        <p:spPr>
          <a:xfrm>
            <a:off x="0" y="6642000"/>
            <a:ext cx="9144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"/>
          <p:cNvSpPr>
            <a:spLocks noGrp="1"/>
          </p:cNvSpPr>
          <p:nvPr>
            <p:ph type="body" sz="quarter" idx="13"/>
          </p:nvPr>
        </p:nvSpPr>
        <p:spPr>
          <a:xfrm>
            <a:off x="1801108" y="3499200"/>
            <a:ext cx="7344000" cy="2818800"/>
          </a:xfrm>
          <a:effectLst/>
        </p:spPr>
        <p:txBody>
          <a:bodyPr lIns="3600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1801814" y="1699391"/>
            <a:ext cx="7340377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17601"/>
            <a:ext cx="1332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3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ctr"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cxnSp>
        <p:nvCxnSpPr>
          <p:cNvPr id="10" name="Linie Fußzeile"/>
          <p:cNvCxnSpPr/>
          <p:nvPr userDrawn="1"/>
        </p:nvCxnSpPr>
        <p:spPr>
          <a:xfrm>
            <a:off x="0" y="6642000"/>
            <a:ext cx="9144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ildplatzhalter"/>
          <p:cNvSpPr>
            <a:spLocks noGrp="1"/>
          </p:cNvSpPr>
          <p:nvPr>
            <p:ph type="pic" sz="quarter" idx="17"/>
          </p:nvPr>
        </p:nvSpPr>
        <p:spPr>
          <a:xfrm>
            <a:off x="0" y="3495600"/>
            <a:ext cx="9144000" cy="29664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1803600" y="1699391"/>
            <a:ext cx="7340377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17601"/>
            <a:ext cx="1332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90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 mi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ctr"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cxnSp>
        <p:nvCxnSpPr>
          <p:cNvPr id="10" name="Linie Fußzeile"/>
          <p:cNvCxnSpPr/>
          <p:nvPr userDrawn="1"/>
        </p:nvCxnSpPr>
        <p:spPr>
          <a:xfrm>
            <a:off x="0" y="6642000"/>
            <a:ext cx="9144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unter Text"/>
          <p:cNvSpPr/>
          <p:nvPr userDrawn="1"/>
        </p:nvSpPr>
        <p:spPr>
          <a:xfrm>
            <a:off x="2912400" y="6102000"/>
            <a:ext cx="6231600" cy="360040"/>
          </a:xfrm>
          <a:prstGeom prst="rect">
            <a:avLst/>
          </a:prstGeom>
          <a:solidFill>
            <a:schemeClr val="accent3"/>
          </a:solidFill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"/>
          <p:cNvSpPr>
            <a:spLocks noGrp="1"/>
          </p:cNvSpPr>
          <p:nvPr>
            <p:ph type="body" sz="quarter" idx="17"/>
          </p:nvPr>
        </p:nvSpPr>
        <p:spPr>
          <a:xfrm>
            <a:off x="2880000" y="3600000"/>
            <a:ext cx="5904000" cy="23415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Bildplatzhalter"/>
          <p:cNvSpPr>
            <a:spLocks noGrp="1"/>
          </p:cNvSpPr>
          <p:nvPr>
            <p:ph type="pic" sz="quarter" idx="18"/>
          </p:nvPr>
        </p:nvSpPr>
        <p:spPr>
          <a:xfrm>
            <a:off x="0" y="3495600"/>
            <a:ext cx="2520000" cy="29664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1801814" y="1699391"/>
            <a:ext cx="7340377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17601"/>
            <a:ext cx="1332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24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Inhalte (Forma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24BB243-2BAD-418B-AFCB-A7A36E49BB3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26" name="Inhaltsplatzhalter rechts unten"/>
          <p:cNvSpPr>
            <a:spLocks noGrp="1"/>
          </p:cNvSpPr>
          <p:nvPr>
            <p:ph sz="quarter" idx="30"/>
          </p:nvPr>
        </p:nvSpPr>
        <p:spPr>
          <a:xfrm>
            <a:off x="4644008" y="4374000"/>
            <a:ext cx="414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5" name="Untertitel rechts unten"/>
          <p:cNvSpPr>
            <a:spLocks noGrp="1"/>
          </p:cNvSpPr>
          <p:nvPr>
            <p:ph type="body" sz="quarter" idx="29"/>
          </p:nvPr>
        </p:nvSpPr>
        <p:spPr>
          <a:xfrm>
            <a:off x="4676408" y="3942000"/>
            <a:ext cx="41076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2" name="Inhaltsplatzhalter links unten"/>
          <p:cNvSpPr>
            <a:spLocks noGrp="1"/>
          </p:cNvSpPr>
          <p:nvPr>
            <p:ph sz="quarter" idx="26"/>
          </p:nvPr>
        </p:nvSpPr>
        <p:spPr>
          <a:xfrm>
            <a:off x="327600" y="4374000"/>
            <a:ext cx="414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1" name="Untertitel links unten"/>
          <p:cNvSpPr>
            <a:spLocks noGrp="1"/>
          </p:cNvSpPr>
          <p:nvPr>
            <p:ph type="body" sz="quarter" idx="25"/>
          </p:nvPr>
        </p:nvSpPr>
        <p:spPr>
          <a:xfrm>
            <a:off x="360000" y="3942000"/>
            <a:ext cx="41076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4" name="Inhaltsplatzhalter rechts oben"/>
          <p:cNvSpPr>
            <a:spLocks noGrp="1"/>
          </p:cNvSpPr>
          <p:nvPr>
            <p:ph sz="quarter" idx="28"/>
          </p:nvPr>
        </p:nvSpPr>
        <p:spPr>
          <a:xfrm>
            <a:off x="4644008" y="1620000"/>
            <a:ext cx="414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3" name="Untertitel rechts oben"/>
          <p:cNvSpPr>
            <a:spLocks noGrp="1"/>
          </p:cNvSpPr>
          <p:nvPr>
            <p:ph type="body" sz="quarter" idx="27"/>
          </p:nvPr>
        </p:nvSpPr>
        <p:spPr>
          <a:xfrm>
            <a:off x="4676400" y="1188000"/>
            <a:ext cx="41076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7" name="Inhaltsplatzhalter links oben"/>
          <p:cNvSpPr>
            <a:spLocks noGrp="1"/>
          </p:cNvSpPr>
          <p:nvPr>
            <p:ph sz="quarter" idx="24"/>
          </p:nvPr>
        </p:nvSpPr>
        <p:spPr>
          <a:xfrm>
            <a:off x="327600" y="1620000"/>
            <a:ext cx="414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4" name="Untertitel links oben"/>
          <p:cNvSpPr>
            <a:spLocks noGrp="1"/>
          </p:cNvSpPr>
          <p:nvPr>
            <p:ph type="body" sz="quarter" idx="23"/>
          </p:nvPr>
        </p:nvSpPr>
        <p:spPr>
          <a:xfrm>
            <a:off x="358775" y="1188000"/>
            <a:ext cx="41076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21613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Untertitel + 2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327600" y="4374000"/>
            <a:ext cx="8456400" cy="2087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360000" y="39420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327600" y="1620000"/>
            <a:ext cx="8456400" cy="2087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358775" y="11880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1483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8" name="Inhaltsplatzhalter"/>
          <p:cNvSpPr>
            <a:spLocks noGrp="1"/>
          </p:cNvSpPr>
          <p:nvPr>
            <p:ph sz="quarter" idx="14"/>
          </p:nvPr>
        </p:nvSpPr>
        <p:spPr>
          <a:xfrm>
            <a:off x="327600" y="1206000"/>
            <a:ext cx="8456400" cy="52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21386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Bilder + 2 Untertitel + 2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2487600" y="4392000"/>
            <a:ext cx="6296400" cy="2087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2520000" y="3942000"/>
            <a:ext cx="626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12" name="Bildplatzhalter unten"/>
          <p:cNvSpPr>
            <a:spLocks noGrp="1"/>
          </p:cNvSpPr>
          <p:nvPr>
            <p:ph type="pic" sz="quarter" idx="20"/>
          </p:nvPr>
        </p:nvSpPr>
        <p:spPr>
          <a:xfrm>
            <a:off x="359532" y="3969977"/>
            <a:ext cx="1800000" cy="2519363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2487600" y="1620000"/>
            <a:ext cx="6296400" cy="2087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2520000" y="1188000"/>
            <a:ext cx="626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11" name="Bildplatzhalter oben"/>
          <p:cNvSpPr>
            <a:spLocks noGrp="1"/>
          </p:cNvSpPr>
          <p:nvPr>
            <p:ph type="pic" sz="quarter" idx="19"/>
          </p:nvPr>
        </p:nvSpPr>
        <p:spPr>
          <a:xfrm>
            <a:off x="358775" y="1188000"/>
            <a:ext cx="1800000" cy="2519363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30383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Untertitel + 3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327600" y="5310000"/>
            <a:ext cx="84564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360000" y="48780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11" name="Inhaltsplatzhalter mitte"/>
          <p:cNvSpPr>
            <a:spLocks noGrp="1"/>
          </p:cNvSpPr>
          <p:nvPr>
            <p:ph sz="quarter" idx="19"/>
          </p:nvPr>
        </p:nvSpPr>
        <p:spPr>
          <a:xfrm>
            <a:off x="327600" y="3466800"/>
            <a:ext cx="84564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" name="Untertitel mitte"/>
          <p:cNvSpPr>
            <a:spLocks noGrp="1"/>
          </p:cNvSpPr>
          <p:nvPr>
            <p:ph type="body" sz="quarter" idx="20"/>
          </p:nvPr>
        </p:nvSpPr>
        <p:spPr>
          <a:xfrm>
            <a:off x="360000" y="30348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327600" y="1620000"/>
            <a:ext cx="84564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358775" y="11880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49529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Bilder + 3 Untertitel + 3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2487600" y="5310000"/>
            <a:ext cx="62964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2520000" y="4878000"/>
            <a:ext cx="626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15" name="Bildplatzhalter unten"/>
          <p:cNvSpPr>
            <a:spLocks noGrp="1"/>
          </p:cNvSpPr>
          <p:nvPr>
            <p:ph type="pic" sz="quarter" idx="23"/>
          </p:nvPr>
        </p:nvSpPr>
        <p:spPr>
          <a:xfrm>
            <a:off x="360000" y="4878000"/>
            <a:ext cx="1800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Inhaltsplatzhalter mitte"/>
          <p:cNvSpPr>
            <a:spLocks noGrp="1"/>
          </p:cNvSpPr>
          <p:nvPr>
            <p:ph sz="quarter" idx="19"/>
          </p:nvPr>
        </p:nvSpPr>
        <p:spPr>
          <a:xfrm>
            <a:off x="2487600" y="3466800"/>
            <a:ext cx="62964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" name="Untertitel mitte"/>
          <p:cNvSpPr>
            <a:spLocks noGrp="1"/>
          </p:cNvSpPr>
          <p:nvPr>
            <p:ph type="body" sz="quarter" idx="20"/>
          </p:nvPr>
        </p:nvSpPr>
        <p:spPr>
          <a:xfrm>
            <a:off x="2520000" y="3034800"/>
            <a:ext cx="626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14" name="Bildplatzhalter mitte"/>
          <p:cNvSpPr>
            <a:spLocks noGrp="1"/>
          </p:cNvSpPr>
          <p:nvPr>
            <p:ph type="pic" sz="quarter" idx="22"/>
          </p:nvPr>
        </p:nvSpPr>
        <p:spPr>
          <a:xfrm>
            <a:off x="360000" y="3034800"/>
            <a:ext cx="1800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2487600" y="1620000"/>
            <a:ext cx="62964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2520000" y="1188000"/>
            <a:ext cx="626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13" name="Bildplatzhalter oben"/>
          <p:cNvSpPr>
            <a:spLocks noGrp="1"/>
          </p:cNvSpPr>
          <p:nvPr>
            <p:ph type="pic" sz="quarter" idx="21"/>
          </p:nvPr>
        </p:nvSpPr>
        <p:spPr>
          <a:xfrm>
            <a:off x="360000" y="1188000"/>
            <a:ext cx="1800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12106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4842000" y="4392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4842000" y="3960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1746000" y="4392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1746000" y="3960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4842000" y="1620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4842000" y="1188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1746000" y="1619999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1746000" y="1188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0711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4842000" y="4716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4842000" y="3960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1746000" y="4716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1746000" y="3960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4842000" y="1944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4842000" y="1188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1746000" y="1944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1746000" y="1188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53996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5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4842000" y="4392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4842000" y="3960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1746000" y="4392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1746000" y="3960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6228000" y="1620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6228000" y="1188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5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3294000" y="1620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3294000" y="1188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360000" y="1619999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358775" y="1188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8644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5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4842000" y="4716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4842000" y="3960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1746000" y="4716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1746000" y="3960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6228000" y="1944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6228000" y="1188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9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3294000" y="1944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3294000" y="1188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360000" y="1944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358775" y="1188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66272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6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228757" y="4392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228757" y="3960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5" name="Bildplatzhalter unten mitte"/>
          <p:cNvSpPr>
            <a:spLocks noGrp="1"/>
          </p:cNvSpPr>
          <p:nvPr>
            <p:ph type="pic" sz="quarter" idx="37"/>
          </p:nvPr>
        </p:nvSpPr>
        <p:spPr>
          <a:xfrm>
            <a:off x="3294757" y="4392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Untertitel unten mitte"/>
          <p:cNvSpPr>
            <a:spLocks noGrp="1"/>
          </p:cNvSpPr>
          <p:nvPr>
            <p:ph type="body" sz="quarter" idx="38"/>
          </p:nvPr>
        </p:nvSpPr>
        <p:spPr>
          <a:xfrm>
            <a:off x="3294757" y="3960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360757" y="4392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359532" y="3960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6228000" y="1620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6228000" y="1188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5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3294000" y="1620000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3294000" y="1188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360000" y="1619999"/>
            <a:ext cx="2556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358775" y="1188000"/>
            <a:ext cx="2556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7600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6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228757" y="4716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228757" y="3960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0" name="Bildplatzhalter unten mitte"/>
          <p:cNvSpPr>
            <a:spLocks noGrp="1"/>
          </p:cNvSpPr>
          <p:nvPr>
            <p:ph type="pic" sz="quarter" idx="37"/>
          </p:nvPr>
        </p:nvSpPr>
        <p:spPr>
          <a:xfrm>
            <a:off x="3294757" y="4716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Untertitel unten mitte"/>
          <p:cNvSpPr>
            <a:spLocks noGrp="1"/>
          </p:cNvSpPr>
          <p:nvPr>
            <p:ph type="body" sz="quarter" idx="38"/>
          </p:nvPr>
        </p:nvSpPr>
        <p:spPr>
          <a:xfrm>
            <a:off x="3294757" y="3960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360757" y="4716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359532" y="3960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6228000" y="1944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6228000" y="1188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9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3294000" y="1944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3294000" y="1188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360000" y="1944000"/>
            <a:ext cx="2556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358775" y="1188000"/>
            <a:ext cx="2556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46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Sequenz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</a:p>
        </p:txBody>
      </p:sp>
      <p:sp>
        <p:nvSpPr>
          <p:cNvPr id="13" name="Datumsplatzhalter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8" name="Inhaltsplatzhalter rechts unten"/>
          <p:cNvSpPr>
            <a:spLocks noGrp="1"/>
          </p:cNvSpPr>
          <p:nvPr>
            <p:ph sz="quarter" idx="30"/>
          </p:nvPr>
        </p:nvSpPr>
        <p:spPr>
          <a:xfrm>
            <a:off x="4824000" y="3330000"/>
            <a:ext cx="3960000" cy="31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1" name="Dreieck nach rechts"/>
          <p:cNvSpPr/>
          <p:nvPr userDrawn="1"/>
        </p:nvSpPr>
        <p:spPr>
          <a:xfrm rot="16200000" flipV="1">
            <a:off x="3000584" y="4791940"/>
            <a:ext cx="3124800" cy="270000"/>
          </a:xfrm>
          <a:prstGeom prst="triangle">
            <a:avLst/>
          </a:prstGeom>
          <a:solidFill>
            <a:schemeClr val="accent3"/>
          </a:solidFill>
          <a:effectLst>
            <a:outerShdw sx="1000" sy="1000" rotWithShape="0">
              <a:schemeClr val="bg1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8400000"/>
            </a:lightRig>
          </a:scene3d>
          <a:sp3d>
            <a:extrusionClr>
              <a:schemeClr val="bg1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Untertitel rechts unten"/>
          <p:cNvSpPr>
            <a:spLocks noGrp="1"/>
          </p:cNvSpPr>
          <p:nvPr>
            <p:ph type="body" sz="quarter" idx="29"/>
          </p:nvPr>
        </p:nvSpPr>
        <p:spPr>
          <a:xfrm>
            <a:off x="4856400" y="2898000"/>
            <a:ext cx="39276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2" name="Inhaltsplatzhalter links unten"/>
          <p:cNvSpPr>
            <a:spLocks noGrp="1"/>
          </p:cNvSpPr>
          <p:nvPr>
            <p:ph sz="quarter" idx="26"/>
          </p:nvPr>
        </p:nvSpPr>
        <p:spPr>
          <a:xfrm>
            <a:off x="327600" y="3330000"/>
            <a:ext cx="3960000" cy="31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3" name="Untertitel links unten"/>
          <p:cNvSpPr>
            <a:spLocks noGrp="1"/>
          </p:cNvSpPr>
          <p:nvPr>
            <p:ph type="body" sz="quarter" idx="31"/>
          </p:nvPr>
        </p:nvSpPr>
        <p:spPr>
          <a:xfrm>
            <a:off x="360000" y="2898000"/>
            <a:ext cx="39276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4" name="Dreieck nach unten"/>
          <p:cNvSpPr/>
          <p:nvPr userDrawn="1"/>
        </p:nvSpPr>
        <p:spPr>
          <a:xfrm flipV="1">
            <a:off x="395999" y="2556000"/>
            <a:ext cx="4086000" cy="270000"/>
          </a:xfrm>
          <a:prstGeom prst="triangle">
            <a:avLst/>
          </a:prstGeom>
          <a:solidFill>
            <a:schemeClr val="accent3"/>
          </a:solidFill>
          <a:effectLst>
            <a:outerShdw sx="1000" sy="1000" rotWithShape="0">
              <a:schemeClr val="bg1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8400000"/>
            </a:lightRig>
          </a:scene3d>
          <a:sp3d>
            <a:extrusionClr>
              <a:schemeClr val="bg1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oben"/>
          <p:cNvSpPr>
            <a:spLocks noGrp="1"/>
          </p:cNvSpPr>
          <p:nvPr>
            <p:ph sz="quarter" idx="25"/>
          </p:nvPr>
        </p:nvSpPr>
        <p:spPr>
          <a:xfrm>
            <a:off x="327600" y="1620000"/>
            <a:ext cx="8456400" cy="864000"/>
          </a:xfrm>
        </p:spPr>
        <p:txBody>
          <a:bodyPr/>
          <a:lstStyle>
            <a:lvl5pPr marL="1792287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5" name="Untertitel oben"/>
          <p:cNvSpPr>
            <a:spLocks noGrp="1"/>
          </p:cNvSpPr>
          <p:nvPr>
            <p:ph type="body" sz="quarter" idx="24"/>
          </p:nvPr>
        </p:nvSpPr>
        <p:spPr>
          <a:xfrm>
            <a:off x="358775" y="11880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51304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9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7" name="Inhaltsplatzhalter rechts"/>
          <p:cNvSpPr>
            <a:spLocks noGrp="1"/>
          </p:cNvSpPr>
          <p:nvPr>
            <p:ph sz="quarter" idx="14"/>
          </p:nvPr>
        </p:nvSpPr>
        <p:spPr>
          <a:xfrm>
            <a:off x="4644000" y="1206000"/>
            <a:ext cx="4140000" cy="52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links"/>
          <p:cNvSpPr>
            <a:spLocks noGrp="1"/>
          </p:cNvSpPr>
          <p:nvPr>
            <p:ph sz="quarter" idx="13"/>
          </p:nvPr>
        </p:nvSpPr>
        <p:spPr>
          <a:xfrm>
            <a:off x="327600" y="1205999"/>
            <a:ext cx="4140000" cy="52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969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7" name="Textplatzhalter"/>
          <p:cNvSpPr>
            <a:spLocks noGrp="1"/>
          </p:cNvSpPr>
          <p:nvPr>
            <p:ph type="body" sz="quarter" idx="13"/>
          </p:nvPr>
        </p:nvSpPr>
        <p:spPr>
          <a:xfrm>
            <a:off x="1119600" y="1206000"/>
            <a:ext cx="7664400" cy="525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Rechteck"/>
          <p:cNvSpPr/>
          <p:nvPr userDrawn="1"/>
        </p:nvSpPr>
        <p:spPr>
          <a:xfrm>
            <a:off x="358775" y="1268760"/>
            <a:ext cx="360797" cy="51932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61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Verglei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10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3" name="Inhaltsplatzhalter rechts"/>
          <p:cNvSpPr>
            <a:spLocks noGrp="1"/>
          </p:cNvSpPr>
          <p:nvPr>
            <p:ph sz="quarter" idx="14"/>
          </p:nvPr>
        </p:nvSpPr>
        <p:spPr>
          <a:xfrm>
            <a:off x="4644000" y="1926000"/>
            <a:ext cx="4140000" cy="453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rechts oben"/>
          <p:cNvSpPr>
            <a:spLocks noGrp="1"/>
          </p:cNvSpPr>
          <p:nvPr>
            <p:ph type="body" sz="quarter" idx="3"/>
          </p:nvPr>
        </p:nvSpPr>
        <p:spPr>
          <a:xfrm>
            <a:off x="4676400" y="1206000"/>
            <a:ext cx="4107600" cy="720000"/>
          </a:xfrm>
          <a:effectLst/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7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5" indent="0">
              <a:buNone/>
              <a:defRPr sz="1600" b="1"/>
            </a:lvl5pPr>
            <a:lvl6pPr marL="2285294" indent="0">
              <a:buNone/>
              <a:defRPr sz="1600" b="1"/>
            </a:lvl6pPr>
            <a:lvl7pPr marL="2742352" indent="0">
              <a:buNone/>
              <a:defRPr sz="1600" b="1"/>
            </a:lvl7pPr>
            <a:lvl8pPr marL="3199411" indent="0">
              <a:buNone/>
              <a:defRPr sz="1600" b="1"/>
            </a:lvl8pPr>
            <a:lvl9pPr marL="365647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Inhaltsplatzhalter links"/>
          <p:cNvSpPr>
            <a:spLocks noGrp="1"/>
          </p:cNvSpPr>
          <p:nvPr>
            <p:ph sz="quarter" idx="13"/>
          </p:nvPr>
        </p:nvSpPr>
        <p:spPr>
          <a:xfrm>
            <a:off x="327600" y="1926000"/>
            <a:ext cx="4140000" cy="453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links oben"/>
          <p:cNvSpPr>
            <a:spLocks noGrp="1"/>
          </p:cNvSpPr>
          <p:nvPr>
            <p:ph type="body" idx="1"/>
          </p:nvPr>
        </p:nvSpPr>
        <p:spPr>
          <a:xfrm>
            <a:off x="360000" y="1206000"/>
            <a:ext cx="4107600" cy="720000"/>
          </a:xfrm>
          <a:effectLst/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7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5" indent="0">
              <a:buNone/>
              <a:defRPr sz="1600" b="1"/>
            </a:lvl5pPr>
            <a:lvl6pPr marL="2285294" indent="0">
              <a:buNone/>
              <a:defRPr sz="1600" b="1"/>
            </a:lvl6pPr>
            <a:lvl7pPr marL="2742352" indent="0">
              <a:buNone/>
              <a:defRPr sz="1600" b="1"/>
            </a:lvl7pPr>
            <a:lvl8pPr marL="3199411" indent="0">
              <a:buNone/>
              <a:defRPr sz="1600" b="1"/>
            </a:lvl8pPr>
            <a:lvl9pPr marL="365647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340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9E07E11-50E5-4022-A918-17FC044EB823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3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sz="quarter" idx="16"/>
          </p:nvPr>
        </p:nvSpPr>
        <p:spPr>
          <a:xfrm>
            <a:off x="327600" y="1620000"/>
            <a:ext cx="8456400" cy="484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Untertitel"/>
          <p:cNvSpPr>
            <a:spLocks noGrp="1"/>
          </p:cNvSpPr>
          <p:nvPr>
            <p:ph type="body" sz="quarter" idx="15"/>
          </p:nvPr>
        </p:nvSpPr>
        <p:spPr>
          <a:xfrm>
            <a:off x="358775" y="1188000"/>
            <a:ext cx="8424000" cy="396000"/>
          </a:xfrm>
          <a:solidFill>
            <a:schemeClr val="bg2"/>
          </a:solidFill>
        </p:spPr>
        <p:txBody>
          <a:bodyPr lIns="90000" t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73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2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19E8FD-EF31-4DC5-B95B-0962AFB198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5" name="Inhaltsplatzhalter rechts"/>
          <p:cNvSpPr>
            <a:spLocks noGrp="1"/>
          </p:cNvSpPr>
          <p:nvPr>
            <p:ph sz="quarter" idx="18"/>
          </p:nvPr>
        </p:nvSpPr>
        <p:spPr>
          <a:xfrm>
            <a:off x="4644000" y="1620000"/>
            <a:ext cx="4140000" cy="484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links"/>
          <p:cNvSpPr>
            <a:spLocks noGrp="1"/>
          </p:cNvSpPr>
          <p:nvPr>
            <p:ph sz="quarter" idx="17"/>
          </p:nvPr>
        </p:nvSpPr>
        <p:spPr>
          <a:xfrm>
            <a:off x="327600" y="1620000"/>
            <a:ext cx="4140200" cy="484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5"/>
          </p:nvPr>
        </p:nvSpPr>
        <p:spPr>
          <a:xfrm>
            <a:off x="358775" y="1188000"/>
            <a:ext cx="8424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6800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092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Vergleich (Forma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24BB243-2BAD-418B-AFCB-A7A36E49BB3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4" name="Inhaltsplatzhalter rechts"/>
          <p:cNvSpPr>
            <a:spLocks noGrp="1"/>
          </p:cNvSpPr>
          <p:nvPr>
            <p:ph sz="quarter" idx="18"/>
          </p:nvPr>
        </p:nvSpPr>
        <p:spPr>
          <a:xfrm>
            <a:off x="4644468" y="1620000"/>
            <a:ext cx="4140000" cy="484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Untertitel rechts"/>
          <p:cNvSpPr>
            <a:spLocks noGrp="1"/>
          </p:cNvSpPr>
          <p:nvPr>
            <p:ph type="body" sz="quarter" idx="19"/>
          </p:nvPr>
        </p:nvSpPr>
        <p:spPr>
          <a:xfrm>
            <a:off x="4675644" y="1188000"/>
            <a:ext cx="41076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7" name="Inhaltsplatzhalter links"/>
          <p:cNvSpPr>
            <a:spLocks noGrp="1"/>
          </p:cNvSpPr>
          <p:nvPr>
            <p:ph sz="quarter" idx="17"/>
          </p:nvPr>
        </p:nvSpPr>
        <p:spPr>
          <a:xfrm>
            <a:off x="327599" y="1620000"/>
            <a:ext cx="4140000" cy="484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Untertitel links"/>
          <p:cNvSpPr>
            <a:spLocks noGrp="1"/>
          </p:cNvSpPr>
          <p:nvPr>
            <p:ph type="body" sz="quarter" idx="16"/>
          </p:nvPr>
        </p:nvSpPr>
        <p:spPr>
          <a:xfrm>
            <a:off x="358775" y="1188000"/>
            <a:ext cx="41076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50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19E8FD-EF31-4DC5-B95B-0962AFB198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sz="quarter" idx="25"/>
          </p:nvPr>
        </p:nvSpPr>
        <p:spPr>
          <a:xfrm>
            <a:off x="3600000" y="1619999"/>
            <a:ext cx="5184000" cy="484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Rechteck unter Bild"/>
          <p:cNvSpPr/>
          <p:nvPr userDrawn="1"/>
        </p:nvSpPr>
        <p:spPr>
          <a:xfrm>
            <a:off x="0" y="6102000"/>
            <a:ext cx="3456000" cy="360040"/>
          </a:xfrm>
          <a:prstGeom prst="rect">
            <a:avLst/>
          </a:prstGeom>
          <a:solidFill>
            <a:srgbClr val="69768D"/>
          </a:solidFill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"/>
          <p:cNvSpPr>
            <a:spLocks noGrp="1"/>
          </p:cNvSpPr>
          <p:nvPr>
            <p:ph type="pic" sz="quarter" idx="18"/>
          </p:nvPr>
        </p:nvSpPr>
        <p:spPr>
          <a:xfrm>
            <a:off x="360000" y="1710000"/>
            <a:ext cx="3096000" cy="432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Untertitel"/>
          <p:cNvSpPr>
            <a:spLocks noGrp="1"/>
          </p:cNvSpPr>
          <p:nvPr>
            <p:ph type="body" sz="quarter" idx="24"/>
          </p:nvPr>
        </p:nvSpPr>
        <p:spPr>
          <a:xfrm>
            <a:off x="358775" y="1188000"/>
            <a:ext cx="8424000" cy="396000"/>
          </a:xfrm>
          <a:solidFill>
            <a:srgbClr val="69768D"/>
          </a:solidFill>
        </p:spPr>
        <p:txBody>
          <a:bodyPr lIns="90000" t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6569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8064000" y="6659999"/>
            <a:ext cx="720000" cy="198000"/>
          </a:xfrm>
          <a:prstGeom prst="rect">
            <a:avLst/>
          </a:prstGeom>
        </p:spPr>
        <p:txBody>
          <a:bodyPr vert="horz" lIns="91412" tIns="45705" rIns="0" bIns="4570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700000" y="6660000"/>
            <a:ext cx="3744000" cy="198000"/>
          </a:xfrm>
          <a:prstGeom prst="rect">
            <a:avLst/>
          </a:prstGeom>
        </p:spPr>
        <p:txBody>
          <a:bodyPr vert="horz" lIns="91412" tIns="45705" rIns="91412" bIns="4570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2" name="Datumsplatzhalter"/>
          <p:cNvSpPr>
            <a:spLocks noGrp="1"/>
          </p:cNvSpPr>
          <p:nvPr>
            <p:ph type="dt" sz="half" idx="2"/>
          </p:nvPr>
        </p:nvSpPr>
        <p:spPr>
          <a:xfrm>
            <a:off x="284400" y="6660000"/>
            <a:ext cx="2160000" cy="198000"/>
          </a:xfrm>
          <a:prstGeom prst="rect">
            <a:avLst/>
          </a:prstGeom>
        </p:spPr>
        <p:txBody>
          <a:bodyPr vert="horz" lIns="91412" tIns="45705" rIns="91412" bIns="45705" rtlCol="0" anchor="ctr"/>
          <a:lstStyle>
            <a:lvl1pPr algn="l">
              <a:defRPr lang="de-DE" sz="80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cxnSp>
        <p:nvCxnSpPr>
          <p:cNvPr id="9" name="Linie Fußzeile"/>
          <p:cNvCxnSpPr/>
          <p:nvPr/>
        </p:nvCxnSpPr>
        <p:spPr>
          <a:xfrm>
            <a:off x="0" y="6642000"/>
            <a:ext cx="9144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platzhalter"/>
          <p:cNvSpPr>
            <a:spLocks noGrp="1"/>
          </p:cNvSpPr>
          <p:nvPr>
            <p:ph type="body" idx="1"/>
          </p:nvPr>
        </p:nvSpPr>
        <p:spPr bwMode="auto">
          <a:xfrm>
            <a:off x="327600" y="1206000"/>
            <a:ext cx="8456400" cy="5256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5705" rIns="91412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8" name="Rechteck Kopfzeile"/>
          <p:cNvSpPr/>
          <p:nvPr/>
        </p:nvSpPr>
        <p:spPr>
          <a:xfrm>
            <a:off x="0" y="-17463"/>
            <a:ext cx="9144000" cy="1080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027" name="Titelplatzhalter"/>
          <p:cNvSpPr>
            <a:spLocks noGrp="1"/>
          </p:cNvSpPr>
          <p:nvPr>
            <p:ph type="title"/>
          </p:nvPr>
        </p:nvSpPr>
        <p:spPr bwMode="auto">
          <a:xfrm>
            <a:off x="1619252" y="107955"/>
            <a:ext cx="716597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5" rIns="91412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pic>
        <p:nvPicPr>
          <p:cNvPr id="3" name="Logo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198000"/>
            <a:ext cx="792000" cy="683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8" r:id="rId2"/>
    <p:sldLayoutId id="2147483879" r:id="rId3"/>
    <p:sldLayoutId id="2147483880" r:id="rId4"/>
    <p:sldLayoutId id="2147483881" r:id="rId5"/>
    <p:sldLayoutId id="2147483885" r:id="rId6"/>
    <p:sldLayoutId id="2147483886" r:id="rId7"/>
    <p:sldLayoutId id="2147483887" r:id="rId8"/>
    <p:sldLayoutId id="2147483891" r:id="rId9"/>
    <p:sldLayoutId id="2147483892" r:id="rId10"/>
    <p:sldLayoutId id="2147483894" r:id="rId11"/>
    <p:sldLayoutId id="2147483895" r:id="rId12"/>
    <p:sldLayoutId id="2147483888" r:id="rId13"/>
    <p:sldLayoutId id="2147483893" r:id="rId14"/>
    <p:sldLayoutId id="2147483882" r:id="rId15"/>
    <p:sldLayoutId id="2147483905" r:id="rId16"/>
    <p:sldLayoutId id="2147483904" r:id="rId17"/>
    <p:sldLayoutId id="2147483889" r:id="rId18"/>
    <p:sldLayoutId id="2147483898" r:id="rId19"/>
    <p:sldLayoutId id="2147483906" r:id="rId20"/>
    <p:sldLayoutId id="2147483899" r:id="rId21"/>
    <p:sldLayoutId id="2147483907" r:id="rId22"/>
    <p:sldLayoutId id="2147483896" r:id="rId23"/>
    <p:sldLayoutId id="2147483897" r:id="rId24"/>
    <p:sldLayoutId id="2147483900" r:id="rId25"/>
    <p:sldLayoutId id="2147483901" r:id="rId26"/>
    <p:sldLayoutId id="2147483902" r:id="rId27"/>
    <p:sldLayoutId id="2147483903" r:id="rId28"/>
    <p:sldLayoutId id="2147483890" r:id="rId29"/>
    <p:sldLayoutId id="2147483908" r:id="rId3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5pPr>
      <a:lvl6pPr marL="45705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6pPr>
      <a:lvl7pPr marL="91411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7pPr>
      <a:lvl8pPr marL="137117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8pPr>
      <a:lvl9pPr marL="182823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40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1pPr>
      <a:lvl2pPr marL="534988" indent="-26670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anose="05000000000000000000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2pPr>
      <a:lvl3pPr marL="803275" indent="-26828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3pPr>
      <a:lvl4pPr marL="1081088" indent="-2778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4pPr>
      <a:lvl5pPr marL="1347788" indent="-26670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5pPr>
      <a:lvl6pPr marL="2513824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8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0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5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4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2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1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User Guide for the </a:t>
            </a:r>
            <a:r>
              <a:rPr lang="en-US" noProof="0" dirty="0" err="1"/>
              <a:t>Doxygen</a:t>
            </a:r>
            <a:r>
              <a:rPr lang="en-US" noProof="0" dirty="0"/>
              <a:t> Framework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openPASS</a:t>
            </a:r>
            <a:endParaRPr lang="en-US" noProof="0" dirty="0"/>
          </a:p>
        </p:txBody>
      </p:sp>
      <p:sp>
        <p:nvSpPr>
          <p:cNvPr id="4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091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120B752-F00E-481B-AE29-68D6DBC7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24FB7A-B5B4-4201-8D18-49D2C2B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1870B-6DC5-44EE-8A38-9DFE08EE39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A04F7C2-FD8F-4D00-A3D8-3874347051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0" dirty="0" err="1"/>
              <a:t>DoxyGen</a:t>
            </a:r>
            <a:endParaRPr lang="en-US" noProof="0" dirty="0"/>
          </a:p>
          <a:p>
            <a:pPr lvl="1"/>
            <a:r>
              <a:rPr lang="en-US" noProof="0" dirty="0"/>
              <a:t>Common           </a:t>
            </a:r>
            <a:r>
              <a:rPr lang="en-US" noProof="0" dirty="0">
                <a:sym typeface="Wingdings" panose="05000000000000000000" pitchFamily="2" charset="2"/>
              </a:rPr>
              <a:t> common files to be reused by all</a:t>
            </a:r>
            <a:endParaRPr lang="en-US" noProof="0" dirty="0"/>
          </a:p>
          <a:p>
            <a:pPr lvl="1"/>
            <a:r>
              <a:rPr lang="en-US" noProof="0" dirty="0"/>
              <a:t>Developer         </a:t>
            </a:r>
            <a:r>
              <a:rPr lang="en-US" noProof="0" dirty="0">
                <a:sym typeface="Wingdings" panose="05000000000000000000" pitchFamily="2" charset="2"/>
              </a:rPr>
              <a:t> for generating the open source developer doc</a:t>
            </a:r>
            <a:endParaRPr lang="en-US" noProof="0" dirty="0"/>
          </a:p>
          <a:p>
            <a:pPr lvl="1"/>
            <a:r>
              <a:rPr lang="en-US" noProof="0" dirty="0" err="1"/>
              <a:t>Developer_XXX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 for generating the proprietary developer doc</a:t>
            </a:r>
            <a:endParaRPr lang="en-US" noProof="0" dirty="0"/>
          </a:p>
          <a:p>
            <a:pPr lvl="1"/>
            <a:r>
              <a:rPr lang="en-US" noProof="0" dirty="0"/>
              <a:t>Function           </a:t>
            </a:r>
            <a:r>
              <a:rPr lang="en-US" noProof="0" dirty="0">
                <a:sym typeface="Wingdings" panose="05000000000000000000" pitchFamily="2" charset="2"/>
              </a:rPr>
              <a:t> for generating the open source function doc</a:t>
            </a:r>
            <a:endParaRPr lang="en-US" noProof="0" dirty="0"/>
          </a:p>
          <a:p>
            <a:pPr lvl="1"/>
            <a:r>
              <a:rPr lang="en-US" noProof="0" dirty="0" err="1"/>
              <a:t>Function_XXX</a:t>
            </a:r>
            <a:r>
              <a:rPr lang="en-US" noProof="0" dirty="0"/>
              <a:t>   </a:t>
            </a:r>
            <a:r>
              <a:rPr lang="en-US" noProof="0" dirty="0">
                <a:sym typeface="Wingdings" panose="05000000000000000000" pitchFamily="2" charset="2"/>
              </a:rPr>
              <a:t> for generating the proprietary function doc</a:t>
            </a:r>
            <a:endParaRPr lang="en-US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2863967-035E-4FB0-B0D8-FFFBFBEF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Framework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156910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120B752-F00E-481B-AE29-68D6DBC7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24FB7A-B5B4-4201-8D18-49D2C2B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ITK Engineering GmbH                                   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1870B-6DC5-44EE-8A38-9DFE08EE39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A04F7C2-FD8F-4D00-A3D8-3874347051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0" dirty="0" err="1"/>
              <a:t>DoxyGen</a:t>
            </a:r>
            <a:endParaRPr lang="en-US" noProof="0" dirty="0"/>
          </a:p>
          <a:p>
            <a:pPr lvl="1"/>
            <a:r>
              <a:rPr lang="en-US" noProof="0" dirty="0"/>
              <a:t>Common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marL="268288" lvl="1" indent="0">
              <a:buNone/>
            </a:pPr>
            <a:endParaRPr lang="en-US" noProof="0" dirty="0"/>
          </a:p>
          <a:p>
            <a:pPr marL="268288" lvl="1" indent="0">
              <a:buNone/>
            </a:pPr>
            <a:endParaRPr lang="en-US" sz="1200" noProof="0" dirty="0"/>
          </a:p>
          <a:p>
            <a:pPr lvl="1"/>
            <a:r>
              <a:rPr lang="en-US" b="1" noProof="0" dirty="0"/>
              <a:t>Developer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2863967-035E-4FB0-B0D8-FFFBFBEF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ym typeface="Wingdings" panose="05000000000000000000" pitchFamily="2" charset="2"/>
              </a:rPr>
              <a:t>Open Source Developer doc</a:t>
            </a:r>
            <a:endParaRPr lang="en-US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9948528-163F-4033-960C-081867AF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67" y="3755529"/>
            <a:ext cx="2867025" cy="14287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73B6AF-507B-4A81-A2FF-8082F25B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60848"/>
            <a:ext cx="3200400" cy="1190625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B9CE512-EBB2-445D-A353-3A5D12F529FD}"/>
              </a:ext>
            </a:extLst>
          </p:cNvPr>
          <p:cNvCxnSpPr/>
          <p:nvPr/>
        </p:nvCxnSpPr>
        <p:spPr>
          <a:xfrm>
            <a:off x="2843808" y="4318035"/>
            <a:ext cx="1656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79BFD71-CBA8-4BF7-B5A3-B1E15D64F96B}"/>
              </a:ext>
            </a:extLst>
          </p:cNvPr>
          <p:cNvCxnSpPr>
            <a:cxnSpLocks/>
          </p:cNvCxnSpPr>
          <p:nvPr/>
        </p:nvCxnSpPr>
        <p:spPr>
          <a:xfrm flipV="1">
            <a:off x="4499992" y="2132856"/>
            <a:ext cx="0" cy="218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74EC786-0148-4EE8-8291-A2E9B726DF6B}"/>
              </a:ext>
            </a:extLst>
          </p:cNvPr>
          <p:cNvCxnSpPr/>
          <p:nvPr/>
        </p:nvCxnSpPr>
        <p:spPr>
          <a:xfrm>
            <a:off x="2843808" y="2132856"/>
            <a:ext cx="1656184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3BBC6DF-D137-4508-AAA5-9E609D7AB667}"/>
              </a:ext>
            </a:extLst>
          </p:cNvPr>
          <p:cNvCxnSpPr>
            <a:cxnSpLocks/>
          </p:cNvCxnSpPr>
          <p:nvPr/>
        </p:nvCxnSpPr>
        <p:spPr>
          <a:xfrm flipH="1">
            <a:off x="4139952" y="5085184"/>
            <a:ext cx="648072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0556422-4610-4BC7-B30C-5803E7F3EA82}"/>
              </a:ext>
            </a:extLst>
          </p:cNvPr>
          <p:cNvCxnSpPr>
            <a:cxnSpLocks/>
          </p:cNvCxnSpPr>
          <p:nvPr/>
        </p:nvCxnSpPr>
        <p:spPr>
          <a:xfrm flipH="1">
            <a:off x="2987824" y="4805465"/>
            <a:ext cx="1800200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C538C97D-EEDA-48EF-AE2E-5EA5A87F8044}"/>
              </a:ext>
            </a:extLst>
          </p:cNvPr>
          <p:cNvSpPr/>
          <p:nvPr/>
        </p:nvSpPr>
        <p:spPr>
          <a:xfrm>
            <a:off x="4788024" y="4637548"/>
            <a:ext cx="1439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 err="1"/>
              <a:t>execute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sz="105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8E5AD9A-C795-48CA-B6AB-ED5F6C559232}"/>
              </a:ext>
            </a:extLst>
          </p:cNvPr>
          <p:cNvSpPr/>
          <p:nvPr/>
        </p:nvSpPr>
        <p:spPr>
          <a:xfrm>
            <a:off x="4540026" y="3172651"/>
            <a:ext cx="752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i="1" dirty="0" err="1"/>
              <a:t>include</a:t>
            </a:r>
            <a:endParaRPr lang="en-US" sz="1050" i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1003C3-9233-4BE3-9D49-3A516B1B1A56}"/>
              </a:ext>
            </a:extLst>
          </p:cNvPr>
          <p:cNvSpPr/>
          <p:nvPr/>
        </p:nvSpPr>
        <p:spPr>
          <a:xfrm>
            <a:off x="4811019" y="4945325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 err="1"/>
              <a:t>output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9207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120B752-F00E-481B-AE29-68D6DBC7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24FB7A-B5B4-4201-8D18-49D2C2B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ITK Engineering GmbH                                   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1870B-6DC5-44EE-8A38-9DFE08EE39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A04F7C2-FD8F-4D00-A3D8-3874347051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0" dirty="0" err="1"/>
              <a:t>DoxyGen</a:t>
            </a:r>
            <a:endParaRPr lang="en-US" noProof="0" dirty="0"/>
          </a:p>
          <a:p>
            <a:pPr lvl="1"/>
            <a:r>
              <a:rPr lang="en-US" noProof="0" dirty="0"/>
              <a:t>Common</a:t>
            </a:r>
          </a:p>
          <a:p>
            <a:pPr marL="268288" lvl="1" indent="0">
              <a:buNone/>
            </a:pPr>
            <a:endParaRPr lang="en-US" sz="1200" noProof="0" dirty="0"/>
          </a:p>
          <a:p>
            <a:pPr lvl="1"/>
            <a:r>
              <a:rPr lang="en-US" noProof="0" dirty="0"/>
              <a:t>Developer</a:t>
            </a:r>
          </a:p>
          <a:p>
            <a:pPr lvl="1"/>
            <a:endParaRPr lang="en-US" b="1" noProof="0" dirty="0"/>
          </a:p>
          <a:p>
            <a:pPr lvl="1"/>
            <a:endParaRPr lang="en-US" b="1" noProof="0" dirty="0"/>
          </a:p>
          <a:p>
            <a:pPr lvl="1"/>
            <a:endParaRPr lang="en-US" b="1" noProof="0" dirty="0"/>
          </a:p>
          <a:p>
            <a:pPr lvl="1"/>
            <a:endParaRPr lang="en-US" b="1" noProof="0" dirty="0"/>
          </a:p>
          <a:p>
            <a:pPr lvl="1"/>
            <a:r>
              <a:rPr lang="en-US" b="1" noProof="0" dirty="0" err="1"/>
              <a:t>Developer_XXX</a:t>
            </a:r>
            <a:endParaRPr lang="en-US" b="1" noProof="0" dirty="0"/>
          </a:p>
          <a:p>
            <a:pPr lvl="1"/>
            <a:endParaRPr lang="en-US" b="1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2863967-035E-4FB0-B0D8-FFFBFBEF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ym typeface="Wingdings" panose="05000000000000000000" pitchFamily="2" charset="2"/>
              </a:rPr>
              <a:t>Proprietary Developer doc</a:t>
            </a:r>
            <a:endParaRPr lang="en-US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9948528-163F-4033-960C-081867AF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542956"/>
            <a:ext cx="2867025" cy="1428750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B9CE512-EBB2-445D-A353-3A5D12F529FD}"/>
              </a:ext>
            </a:extLst>
          </p:cNvPr>
          <p:cNvCxnSpPr/>
          <p:nvPr/>
        </p:nvCxnSpPr>
        <p:spPr>
          <a:xfrm>
            <a:off x="2778357" y="5105462"/>
            <a:ext cx="1656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79BFD71-CBA8-4BF7-B5A3-B1E15D64F96B}"/>
              </a:ext>
            </a:extLst>
          </p:cNvPr>
          <p:cNvCxnSpPr>
            <a:cxnSpLocks/>
          </p:cNvCxnSpPr>
          <p:nvPr/>
        </p:nvCxnSpPr>
        <p:spPr>
          <a:xfrm flipV="1">
            <a:off x="4434541" y="3212976"/>
            <a:ext cx="0" cy="1892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3BBC6DF-D137-4508-AAA5-9E609D7AB667}"/>
              </a:ext>
            </a:extLst>
          </p:cNvPr>
          <p:cNvCxnSpPr>
            <a:cxnSpLocks/>
          </p:cNvCxnSpPr>
          <p:nvPr/>
        </p:nvCxnSpPr>
        <p:spPr>
          <a:xfrm flipH="1">
            <a:off x="4074501" y="5872611"/>
            <a:ext cx="648072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0556422-4610-4BC7-B30C-5803E7F3EA82}"/>
              </a:ext>
            </a:extLst>
          </p:cNvPr>
          <p:cNvCxnSpPr>
            <a:cxnSpLocks/>
          </p:cNvCxnSpPr>
          <p:nvPr/>
        </p:nvCxnSpPr>
        <p:spPr>
          <a:xfrm flipH="1">
            <a:off x="2922373" y="5592892"/>
            <a:ext cx="1800200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C538C97D-EEDA-48EF-AE2E-5EA5A87F8044}"/>
              </a:ext>
            </a:extLst>
          </p:cNvPr>
          <p:cNvSpPr/>
          <p:nvPr/>
        </p:nvSpPr>
        <p:spPr>
          <a:xfrm>
            <a:off x="4722573" y="5424975"/>
            <a:ext cx="1439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 err="1"/>
              <a:t>execute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sz="105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8E5AD9A-C795-48CA-B6AB-ED5F6C559232}"/>
              </a:ext>
            </a:extLst>
          </p:cNvPr>
          <p:cNvSpPr/>
          <p:nvPr/>
        </p:nvSpPr>
        <p:spPr>
          <a:xfrm>
            <a:off x="4434541" y="3851442"/>
            <a:ext cx="752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i="1" dirty="0" err="1"/>
              <a:t>include</a:t>
            </a:r>
            <a:endParaRPr lang="en-US" sz="1050" i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1003C3-9233-4BE3-9D49-3A516B1B1A56}"/>
              </a:ext>
            </a:extLst>
          </p:cNvPr>
          <p:cNvSpPr/>
          <p:nvPr/>
        </p:nvSpPr>
        <p:spPr>
          <a:xfrm>
            <a:off x="4745568" y="5732752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 err="1"/>
              <a:t>output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sz="105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619CD2A-4B8D-4F00-93EB-44CA7266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37" y="2642805"/>
            <a:ext cx="2867025" cy="142875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74EC786-0148-4EE8-8291-A2E9B726DF6B}"/>
              </a:ext>
            </a:extLst>
          </p:cNvPr>
          <p:cNvCxnSpPr/>
          <p:nvPr/>
        </p:nvCxnSpPr>
        <p:spPr>
          <a:xfrm>
            <a:off x="2778357" y="3212976"/>
            <a:ext cx="1656184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0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120B752-F00E-481B-AE29-68D6DBC7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24FB7A-B5B4-4201-8D18-49D2C2B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ITK Engineering GmbH                                   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1870B-6DC5-44EE-8A38-9DFE08EE39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A04F7C2-FD8F-4D00-A3D8-3874347051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0" dirty="0" err="1"/>
              <a:t>DoxyGen</a:t>
            </a:r>
            <a:endParaRPr lang="en-US" noProof="0" dirty="0"/>
          </a:p>
          <a:p>
            <a:pPr lvl="1"/>
            <a:r>
              <a:rPr lang="en-US" noProof="0" dirty="0"/>
              <a:t>Common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sz="1200" b="1" noProof="0" dirty="0"/>
          </a:p>
          <a:p>
            <a:pPr lvl="1"/>
            <a:r>
              <a:rPr lang="en-US" b="1" noProof="0" dirty="0"/>
              <a:t>Function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2863967-035E-4FB0-B0D8-FFFBFBEF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ym typeface="Wingdings" panose="05000000000000000000" pitchFamily="2" charset="2"/>
              </a:rPr>
              <a:t>Open Source Function doc</a:t>
            </a:r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7735CF9-7BD3-455D-80BE-0FF3A7D2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3200400" cy="1190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9FCE147-C702-4E96-81EB-3C4A2DFE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717032"/>
            <a:ext cx="3200400" cy="962025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BA18562-EE58-429C-82BD-F89C9AB1DA6E}"/>
              </a:ext>
            </a:extLst>
          </p:cNvPr>
          <p:cNvCxnSpPr/>
          <p:nvPr/>
        </p:nvCxnSpPr>
        <p:spPr>
          <a:xfrm>
            <a:off x="2843808" y="4077072"/>
            <a:ext cx="1656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88433B1-5A2D-4986-B6B9-899CC83DED63}"/>
              </a:ext>
            </a:extLst>
          </p:cNvPr>
          <p:cNvCxnSpPr>
            <a:cxnSpLocks/>
          </p:cNvCxnSpPr>
          <p:nvPr/>
        </p:nvCxnSpPr>
        <p:spPr>
          <a:xfrm flipV="1">
            <a:off x="4499992" y="2132856"/>
            <a:ext cx="0" cy="194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BD8ABD9-A796-420E-B9A8-FF2E629BE75D}"/>
              </a:ext>
            </a:extLst>
          </p:cNvPr>
          <p:cNvCxnSpPr/>
          <p:nvPr/>
        </p:nvCxnSpPr>
        <p:spPr>
          <a:xfrm>
            <a:off x="2843808" y="2132856"/>
            <a:ext cx="1656184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5299DBC-FFD6-4A9D-9031-264918A76FC2}"/>
              </a:ext>
            </a:extLst>
          </p:cNvPr>
          <p:cNvCxnSpPr>
            <a:cxnSpLocks/>
          </p:cNvCxnSpPr>
          <p:nvPr/>
        </p:nvCxnSpPr>
        <p:spPr>
          <a:xfrm flipH="1">
            <a:off x="4006193" y="4570078"/>
            <a:ext cx="648072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98B902E-C4CF-4E18-BDBE-06F206A690E2}"/>
              </a:ext>
            </a:extLst>
          </p:cNvPr>
          <p:cNvCxnSpPr>
            <a:cxnSpLocks/>
          </p:cNvCxnSpPr>
          <p:nvPr/>
        </p:nvCxnSpPr>
        <p:spPr>
          <a:xfrm flipH="1">
            <a:off x="2854065" y="4290359"/>
            <a:ext cx="1800200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119537C7-DD14-4415-B20D-2D102D4BAC74}"/>
              </a:ext>
            </a:extLst>
          </p:cNvPr>
          <p:cNvSpPr/>
          <p:nvPr/>
        </p:nvSpPr>
        <p:spPr>
          <a:xfrm>
            <a:off x="4654265" y="4122442"/>
            <a:ext cx="1439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 err="1"/>
              <a:t>execute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sz="105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9D29437-542C-4884-B177-BEB381DCD26D}"/>
              </a:ext>
            </a:extLst>
          </p:cNvPr>
          <p:cNvSpPr/>
          <p:nvPr/>
        </p:nvSpPr>
        <p:spPr>
          <a:xfrm>
            <a:off x="4499885" y="3013993"/>
            <a:ext cx="752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i="1" dirty="0" err="1"/>
              <a:t>include</a:t>
            </a:r>
            <a:endParaRPr lang="en-US" sz="1050" i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826CDA-C982-4A3A-8ADC-D1BC98E21252}"/>
              </a:ext>
            </a:extLst>
          </p:cNvPr>
          <p:cNvSpPr/>
          <p:nvPr/>
        </p:nvSpPr>
        <p:spPr>
          <a:xfrm>
            <a:off x="4677260" y="4430219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 err="1"/>
              <a:t>output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4534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B594AA78-620C-4B83-B542-5F702B9E6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07"/>
          <a:stretch/>
        </p:blipFill>
        <p:spPr>
          <a:xfrm>
            <a:off x="1099800" y="5059269"/>
            <a:ext cx="3200400" cy="30777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7C6F298-4F9E-4666-8B70-D1A4C1CD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00" y="2694167"/>
            <a:ext cx="3200400" cy="9620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70FB74-DDA8-4915-A194-C554988D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00" y="4159219"/>
            <a:ext cx="3200400" cy="9620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120B752-F00E-481B-AE29-68D6DBC7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24FB7A-B5B4-4201-8D18-49D2C2B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ITK Engineering GmbH                                   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1870B-6DC5-44EE-8A38-9DFE08EE39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A04F7C2-FD8F-4D00-A3D8-3874347051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0" dirty="0" err="1"/>
              <a:t>DoxyGen</a:t>
            </a:r>
            <a:endParaRPr lang="en-US" noProof="0" dirty="0"/>
          </a:p>
          <a:p>
            <a:pPr lvl="1"/>
            <a:r>
              <a:rPr lang="en-US" noProof="0" dirty="0"/>
              <a:t>Common</a:t>
            </a:r>
          </a:p>
          <a:p>
            <a:pPr marL="268288" lvl="1" indent="0">
              <a:buNone/>
            </a:pPr>
            <a:endParaRPr lang="en-US" sz="1200" noProof="0" dirty="0"/>
          </a:p>
          <a:p>
            <a:pPr lvl="1"/>
            <a:r>
              <a:rPr lang="en-US" noProof="0" dirty="0"/>
              <a:t>Function</a:t>
            </a:r>
          </a:p>
          <a:p>
            <a:pPr lvl="1"/>
            <a:endParaRPr lang="en-US" b="1" noProof="0" dirty="0"/>
          </a:p>
          <a:p>
            <a:pPr lvl="1"/>
            <a:endParaRPr lang="en-US" b="1" noProof="0" dirty="0"/>
          </a:p>
          <a:p>
            <a:pPr marL="268288" lvl="1" indent="0">
              <a:buNone/>
            </a:pPr>
            <a:endParaRPr lang="en-US" b="1" noProof="0" dirty="0"/>
          </a:p>
          <a:p>
            <a:pPr lvl="1"/>
            <a:r>
              <a:rPr lang="en-US" b="1" noProof="0" dirty="0" err="1"/>
              <a:t>Function_XXX</a:t>
            </a:r>
            <a:endParaRPr lang="en-US" b="1" noProof="0" dirty="0"/>
          </a:p>
          <a:p>
            <a:pPr lvl="1"/>
            <a:endParaRPr lang="en-US" b="1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2863967-035E-4FB0-B0D8-FFFBFBEF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sym typeface="Wingdings" panose="05000000000000000000" pitchFamily="2" charset="2"/>
              </a:rPr>
              <a:t>Proprietary Function doc</a:t>
            </a:r>
            <a:endParaRPr lang="en-US" noProof="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B9CE512-EBB2-445D-A353-3A5D12F529FD}"/>
              </a:ext>
            </a:extLst>
          </p:cNvPr>
          <p:cNvCxnSpPr/>
          <p:nvPr/>
        </p:nvCxnSpPr>
        <p:spPr>
          <a:xfrm>
            <a:off x="2644337" y="4758396"/>
            <a:ext cx="1656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79BFD71-CBA8-4BF7-B5A3-B1E15D64F96B}"/>
              </a:ext>
            </a:extLst>
          </p:cNvPr>
          <p:cNvCxnSpPr>
            <a:cxnSpLocks/>
          </p:cNvCxnSpPr>
          <p:nvPr/>
        </p:nvCxnSpPr>
        <p:spPr>
          <a:xfrm flipV="1">
            <a:off x="4300521" y="3027280"/>
            <a:ext cx="0" cy="1731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3BBC6DF-D137-4508-AAA5-9E609D7AB667}"/>
              </a:ext>
            </a:extLst>
          </p:cNvPr>
          <p:cNvCxnSpPr>
            <a:cxnSpLocks/>
          </p:cNvCxnSpPr>
          <p:nvPr/>
        </p:nvCxnSpPr>
        <p:spPr>
          <a:xfrm flipH="1">
            <a:off x="3844272" y="5241592"/>
            <a:ext cx="648072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0556422-4610-4BC7-B30C-5803E7F3EA82}"/>
              </a:ext>
            </a:extLst>
          </p:cNvPr>
          <p:cNvCxnSpPr>
            <a:cxnSpLocks/>
          </p:cNvCxnSpPr>
          <p:nvPr/>
        </p:nvCxnSpPr>
        <p:spPr>
          <a:xfrm flipH="1">
            <a:off x="2700000" y="5013176"/>
            <a:ext cx="1800200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C538C97D-EEDA-48EF-AE2E-5EA5A87F8044}"/>
              </a:ext>
            </a:extLst>
          </p:cNvPr>
          <p:cNvSpPr/>
          <p:nvPr/>
        </p:nvSpPr>
        <p:spPr>
          <a:xfrm>
            <a:off x="4555800" y="4847106"/>
            <a:ext cx="1439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 err="1"/>
              <a:t>execute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sz="105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8E5AD9A-C795-48CA-B6AB-ED5F6C559232}"/>
              </a:ext>
            </a:extLst>
          </p:cNvPr>
          <p:cNvSpPr/>
          <p:nvPr/>
        </p:nvSpPr>
        <p:spPr>
          <a:xfrm>
            <a:off x="4300521" y="3665746"/>
            <a:ext cx="752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i="1" dirty="0" err="1"/>
              <a:t>include</a:t>
            </a:r>
            <a:endParaRPr lang="en-US" sz="1050" i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1003C3-9233-4BE3-9D49-3A516B1B1A56}"/>
              </a:ext>
            </a:extLst>
          </p:cNvPr>
          <p:cNvSpPr/>
          <p:nvPr/>
        </p:nvSpPr>
        <p:spPr>
          <a:xfrm>
            <a:off x="4465646" y="5101733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/>
              <a:t>  </a:t>
            </a:r>
            <a:r>
              <a:rPr lang="de-DE" sz="1400" dirty="0" err="1"/>
              <a:t>output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sz="1050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74EC786-0148-4EE8-8291-A2E9B726DF6B}"/>
              </a:ext>
            </a:extLst>
          </p:cNvPr>
          <p:cNvCxnSpPr/>
          <p:nvPr/>
        </p:nvCxnSpPr>
        <p:spPr>
          <a:xfrm>
            <a:off x="2644337" y="3027280"/>
            <a:ext cx="1656184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4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F54D08F-C4A2-4D60-8EC7-267E4567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07E11-50E5-4022-A918-17FC044EB823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6C04FA-74AF-409A-88AE-F7040EDC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AF9FE-A823-4508-A723-B9291B68262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85CFDAC-478D-4DAC-97ED-7DA05DD6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961FA9D-AD3F-488B-9811-C6BA1E1986CA}"/>
              </a:ext>
            </a:extLst>
          </p:cNvPr>
          <p:cNvSpPr/>
          <p:nvPr/>
        </p:nvSpPr>
        <p:spPr>
          <a:xfrm>
            <a:off x="107504" y="2459318"/>
            <a:ext cx="8813951" cy="894640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relevant for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user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divided in two Parts: General/Use Case specific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33DFFC-5124-4325-834C-543B32D9DA66}"/>
              </a:ext>
            </a:extLst>
          </p:cNvPr>
          <p:cNvSpPr/>
          <p:nvPr/>
        </p:nvSpPr>
        <p:spPr>
          <a:xfrm>
            <a:off x="107504" y="3405431"/>
            <a:ext cx="8813951" cy="888944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ED7D31">
                  <a:lumMod val="20000"/>
                  <a:lumOff val="80000"/>
                </a:srgbClr>
              </a:gs>
              <a:gs pos="83000">
                <a:srgbClr val="ED7D31">
                  <a:lumMod val="20000"/>
                  <a:lumOff val="80000"/>
                </a:srgbClr>
              </a:gs>
              <a:gs pos="100000">
                <a:srgbClr val="ED7D31">
                  <a:lumMod val="20000"/>
                  <a:lumOff val="80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relevant for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SC/AC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already at least partly available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A61357-2595-4AAC-A83B-2EC471A62549}"/>
              </a:ext>
            </a:extLst>
          </p:cNvPr>
          <p:cNvSpPr/>
          <p:nvPr/>
        </p:nvSpPr>
        <p:spPr>
          <a:xfrm>
            <a:off x="107504" y="4345848"/>
            <a:ext cx="8813951" cy="895323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ED7D31">
                  <a:lumMod val="20000"/>
                  <a:lumOff val="80000"/>
                </a:srgbClr>
              </a:gs>
              <a:gs pos="83000">
                <a:srgbClr val="ED7D31">
                  <a:lumMod val="20000"/>
                  <a:lumOff val="80000"/>
                </a:srgbClr>
              </a:gs>
              <a:gs pos="100000">
                <a:srgbClr val="ED7D31">
                  <a:lumMod val="20000"/>
                  <a:lumOff val="80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relevant for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already at least partly available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C38B678-FF07-418B-A975-B1FECAE6E318}"/>
              </a:ext>
            </a:extLst>
          </p:cNvPr>
          <p:cNvSpPr/>
          <p:nvPr/>
        </p:nvSpPr>
        <p:spPr>
          <a:xfrm>
            <a:off x="107504" y="1513205"/>
            <a:ext cx="8813951" cy="894640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relevant for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“newbie”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 already at least partly available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93ED272-1237-48FD-883F-EE7AF744B7DA}"/>
              </a:ext>
            </a:extLst>
          </p:cNvPr>
          <p:cNvSpPr/>
          <p:nvPr/>
        </p:nvSpPr>
        <p:spPr>
          <a:xfrm>
            <a:off x="107504" y="5292644"/>
            <a:ext cx="8813951" cy="58462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70AD47">
                  <a:lumMod val="20000"/>
                  <a:lumOff val="80000"/>
                </a:srgbClr>
              </a:gs>
              <a:gs pos="83000">
                <a:srgbClr val="70AD47">
                  <a:lumMod val="20000"/>
                  <a:lumOff val="80000"/>
                </a:srgbClr>
              </a:gs>
              <a:gs pos="100000">
                <a:srgbClr val="70AD47">
                  <a:lumMod val="20000"/>
                  <a:lumOff val="80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relevant for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user/member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 already at least partly available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28BFA01-EBCE-4CF0-A01F-D1EDE7B48C62}"/>
              </a:ext>
            </a:extLst>
          </p:cNvPr>
          <p:cNvSpPr txBox="1">
            <a:spLocks/>
          </p:cNvSpPr>
          <p:nvPr/>
        </p:nvSpPr>
        <p:spPr>
          <a:xfrm>
            <a:off x="177742" y="1525933"/>
            <a:ext cx="3436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to get Information?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to get the sources?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build the application?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Covered Use cases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application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 Description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 of the application?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Framework elements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the Modules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Code Description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classes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attributes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2E74B5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Wording / Global Definitions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FD3D171-3B01-43B7-8616-F63E9DD26676}"/>
              </a:ext>
            </a:extLst>
          </p:cNvPr>
          <p:cNvSpPr/>
          <p:nvPr/>
        </p:nvSpPr>
        <p:spPr>
          <a:xfrm>
            <a:off x="35496" y="3356992"/>
            <a:ext cx="9001000" cy="1944216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86C8E98-C44D-4E85-AB86-8E9136DE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A77916-E0D4-407D-A9FE-E25C080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3BA83-7212-4B83-ACA3-F0051BA65AD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0C589E-C83C-44EB-A35A-FEFE1BDCF58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0" dirty="0"/>
              <a:t>System Requirements</a:t>
            </a:r>
          </a:p>
          <a:p>
            <a:pPr lvl="1"/>
            <a:r>
              <a:rPr lang="en-US" noProof="0" dirty="0"/>
              <a:t>Windows 7/8/10</a:t>
            </a:r>
          </a:p>
          <a:p>
            <a:endParaRPr lang="en-US" noProof="0" dirty="0"/>
          </a:p>
          <a:p>
            <a:r>
              <a:rPr lang="en-US" noProof="0" dirty="0"/>
              <a:t>Software Installation</a:t>
            </a:r>
          </a:p>
          <a:p>
            <a:pPr lvl="1"/>
            <a:r>
              <a:rPr lang="en-US" noProof="0" dirty="0" err="1"/>
              <a:t>Doxygen</a:t>
            </a:r>
            <a:r>
              <a:rPr lang="en-US" noProof="0" dirty="0"/>
              <a:t> v1.8.9.1 or later</a:t>
            </a:r>
          </a:p>
          <a:p>
            <a:pPr lvl="2"/>
            <a:r>
              <a:rPr lang="en-US" sz="1600" noProof="0" dirty="0"/>
              <a:t>http://www.doxygen.nl/download.html</a:t>
            </a:r>
          </a:p>
          <a:p>
            <a:pPr lvl="1"/>
            <a:r>
              <a:rPr lang="en-US" noProof="0" dirty="0" err="1"/>
              <a:t>Graphviz</a:t>
            </a:r>
            <a:r>
              <a:rPr lang="en-US" noProof="0" dirty="0"/>
              <a:t> v2.38 or later</a:t>
            </a:r>
          </a:p>
          <a:p>
            <a:pPr lvl="2"/>
            <a:r>
              <a:rPr lang="en-US" sz="1600" noProof="0" dirty="0"/>
              <a:t>https://graphviz.gitlab.io/download/</a:t>
            </a:r>
          </a:p>
          <a:p>
            <a:pPr lvl="1"/>
            <a:r>
              <a:rPr lang="en-US" noProof="0" dirty="0"/>
              <a:t>HTML Help Workshop</a:t>
            </a:r>
          </a:p>
          <a:p>
            <a:pPr lvl="2"/>
            <a:r>
              <a:rPr lang="en-US" sz="1600" noProof="0" dirty="0"/>
              <a:t>https://www.microsoft.com/en-us/download/details.aspx?id=21138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D4547C-889C-4C85-B844-D8C700EB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132850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ECA5A7F-E940-4100-95F2-C12A43F2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4129C2-4C04-4B0F-9388-10D8FB9C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FFACC-D172-4DA9-8EE3-520E933DED5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EE9F03-A6B4-4D17-8B38-A4B3587886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7600" y="1206000"/>
            <a:ext cx="8456400" cy="5256000"/>
          </a:xfrm>
        </p:spPr>
        <p:txBody>
          <a:bodyPr>
            <a:normAutofit/>
          </a:bodyPr>
          <a:lstStyle/>
          <a:p>
            <a:r>
              <a:rPr lang="en-US" sz="2000" noProof="0" dirty="0"/>
              <a:t>Docs generation using </a:t>
            </a:r>
            <a:r>
              <a:rPr lang="en-US" sz="2000" noProof="0" dirty="0" err="1"/>
              <a:t>DoxyGen</a:t>
            </a:r>
            <a:endParaRPr lang="en-US" sz="2000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24C7E1-95C4-460C-89C4-A0323564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Documentation Concept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B981B9-749C-40A1-A8BA-9A93F3FE9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573016"/>
            <a:ext cx="1068372" cy="106837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E3289B7-A9ED-43B8-A443-9534EC2891B7}"/>
              </a:ext>
            </a:extLst>
          </p:cNvPr>
          <p:cNvSpPr/>
          <p:nvPr/>
        </p:nvSpPr>
        <p:spPr>
          <a:xfrm>
            <a:off x="3642674" y="4651703"/>
            <a:ext cx="12602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err="1"/>
              <a:t>DoxyGen</a:t>
            </a:r>
            <a:endParaRPr lang="en-US" sz="1800" dirty="0"/>
          </a:p>
          <a:p>
            <a:pPr algn="ctr"/>
            <a:r>
              <a:rPr lang="en-US" sz="1200" dirty="0"/>
              <a:t>(with </a:t>
            </a:r>
            <a:r>
              <a:rPr lang="en-US" sz="1200" dirty="0" err="1"/>
              <a:t>Graphviz</a:t>
            </a:r>
            <a:r>
              <a:rPr lang="en-US" sz="1200" dirty="0"/>
              <a:t>)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B2A81B2-B5D8-438D-9AE8-716DBF334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28" y="1838962"/>
            <a:ext cx="849985" cy="84998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7360B42-F617-4ED5-8B4D-53D818A2FAF7}"/>
              </a:ext>
            </a:extLst>
          </p:cNvPr>
          <p:cNvSpPr/>
          <p:nvPr/>
        </p:nvSpPr>
        <p:spPr>
          <a:xfrm>
            <a:off x="4521301" y="212906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.doxy file</a:t>
            </a:r>
            <a:endParaRPr lang="en-US" sz="105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22E5A58-3507-4C89-B9FD-FD0898DAC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37" y="3497602"/>
            <a:ext cx="1219200" cy="1219200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8D1B400-93C0-4B5C-B20A-02D8FB634C71}"/>
              </a:ext>
            </a:extLst>
          </p:cNvPr>
          <p:cNvSpPr/>
          <p:nvPr/>
        </p:nvSpPr>
        <p:spPr>
          <a:xfrm rot="5400000">
            <a:off x="3881672" y="2974024"/>
            <a:ext cx="576064" cy="2476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58923A2F-0249-4D7D-9327-4BE99652B7C2}"/>
              </a:ext>
            </a:extLst>
          </p:cNvPr>
          <p:cNvSpPr/>
          <p:nvPr/>
        </p:nvSpPr>
        <p:spPr>
          <a:xfrm>
            <a:off x="4957365" y="3947439"/>
            <a:ext cx="576064" cy="2476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E49855E-CDDB-4896-9CD8-295FAD450242}"/>
              </a:ext>
            </a:extLst>
          </p:cNvPr>
          <p:cNvSpPr/>
          <p:nvPr/>
        </p:nvSpPr>
        <p:spPr>
          <a:xfrm>
            <a:off x="5891059" y="4815802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.chm docs</a:t>
            </a:r>
            <a:endParaRPr lang="en-US" sz="12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06290A7-9BEC-47A1-88AE-EBC6B00F5E0F}"/>
              </a:ext>
            </a:extLst>
          </p:cNvPr>
          <p:cNvSpPr/>
          <p:nvPr/>
        </p:nvSpPr>
        <p:spPr>
          <a:xfrm>
            <a:off x="5799239" y="1987554"/>
            <a:ext cx="234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Doxygen</a:t>
            </a:r>
            <a:r>
              <a:rPr lang="en-US" sz="1400" dirty="0">
                <a:solidFill>
                  <a:srgbClr val="0000FF"/>
                </a:solidFill>
              </a:rPr>
              <a:t> configurations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Support inclusion of other .doxy files</a:t>
            </a:r>
            <a:endParaRPr lang="en-US" sz="900" dirty="0">
              <a:solidFill>
                <a:srgbClr val="0000FF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E089942-7739-45BA-AFA6-B9F7D5518A02}"/>
              </a:ext>
            </a:extLst>
          </p:cNvPr>
          <p:cNvSpPr/>
          <p:nvPr/>
        </p:nvSpPr>
        <p:spPr>
          <a:xfrm>
            <a:off x="3443131" y="2878446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input</a:t>
            </a:r>
            <a:endParaRPr lang="en-US" sz="1050" i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93FB705-510A-4250-98A8-85B680102551}"/>
              </a:ext>
            </a:extLst>
          </p:cNvPr>
          <p:cNvSpPr/>
          <p:nvPr/>
        </p:nvSpPr>
        <p:spPr>
          <a:xfrm>
            <a:off x="4908200" y="3557417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output</a:t>
            </a:r>
            <a:endParaRPr lang="en-US" sz="1050" i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BB09B01-685A-48F6-AC77-90942510CC1F}"/>
              </a:ext>
            </a:extLst>
          </p:cNvPr>
          <p:cNvSpPr/>
          <p:nvPr/>
        </p:nvSpPr>
        <p:spPr>
          <a:xfrm>
            <a:off x="2077831" y="5413580"/>
            <a:ext cx="51584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Make sure to have the following configurations in .doxy file    </a:t>
            </a:r>
          </a:p>
          <a:p>
            <a:endParaRPr lang="en-US" sz="1100" dirty="0"/>
          </a:p>
          <a:p>
            <a:r>
              <a:rPr lang="en-US" sz="1100" dirty="0"/>
              <a:t>DOT_PATH = "C:/Program Files (x86)/Graphviz2.38/bin"    </a:t>
            </a:r>
          </a:p>
          <a:p>
            <a:r>
              <a:rPr lang="en-US" sz="1100" dirty="0"/>
              <a:t>HAVE_DOT = YES    </a:t>
            </a:r>
          </a:p>
          <a:p>
            <a:r>
              <a:rPr lang="en-US" sz="1100" dirty="0"/>
              <a:t>HHC_LOCATION = "C:/Program Files (x86)/HTML Help Workshop/hhc.exe"        </a:t>
            </a:r>
          </a:p>
          <a:p>
            <a:r>
              <a:rPr lang="en-US" sz="1100" dirty="0"/>
              <a:t>@INCLUDE = </a:t>
            </a:r>
            <a:r>
              <a:rPr lang="en-US" sz="1100" dirty="0" err="1"/>
              <a:t>common_content</a:t>
            </a:r>
            <a:endParaRPr lang="en-US" sz="1100" dirty="0"/>
          </a:p>
        </p:txBody>
      </p:sp>
      <p:pic>
        <p:nvPicPr>
          <p:cNvPr id="1026" name="Picture 2" descr="Image result for icon bat file">
            <a:extLst>
              <a:ext uri="{FF2B5EF4-FFF2-40B4-BE49-F238E27FC236}">
                <a16:creationId xmlns:a16="http://schemas.microsoft.com/office/drawing/2014/main" id="{1EAC3D4F-1228-4159-ABA5-80B422D2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72" y="3557417"/>
            <a:ext cx="938719" cy="9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8B36CE36-B07C-4798-83FA-B3DADC305962}"/>
              </a:ext>
            </a:extLst>
          </p:cNvPr>
          <p:cNvSpPr/>
          <p:nvPr/>
        </p:nvSpPr>
        <p:spPr>
          <a:xfrm>
            <a:off x="2711544" y="3904015"/>
            <a:ext cx="576064" cy="2476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0D245C6-1AB4-4A95-A91A-3F29F3DD1B48}"/>
              </a:ext>
            </a:extLst>
          </p:cNvPr>
          <p:cNvSpPr/>
          <p:nvPr/>
        </p:nvSpPr>
        <p:spPr>
          <a:xfrm>
            <a:off x="2719291" y="3586488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call</a:t>
            </a:r>
            <a:endParaRPr lang="en-US" sz="105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5A37F7D-2FFA-412E-8768-4919A20918F6}"/>
              </a:ext>
            </a:extLst>
          </p:cNvPr>
          <p:cNvSpPr/>
          <p:nvPr/>
        </p:nvSpPr>
        <p:spPr>
          <a:xfrm>
            <a:off x="1370552" y="452341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.bat </a:t>
            </a:r>
            <a:br>
              <a:rPr lang="en-US" sz="1600" dirty="0"/>
            </a:br>
            <a:r>
              <a:rPr lang="en-US" sz="1600" dirty="0"/>
              <a:t>Win batch file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544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ECA5A7F-E940-4100-95F2-C12A43F2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4129C2-4C04-4B0F-9388-10D8FB9C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FFACC-D172-4DA9-8EE3-520E933DED5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EE9F03-A6B4-4D17-8B38-A4B3587886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0" dirty="0"/>
              <a:t>Docs generated by </a:t>
            </a:r>
            <a:r>
              <a:rPr lang="en-US" noProof="0" dirty="0" err="1"/>
              <a:t>DoxyGen</a:t>
            </a:r>
            <a:endParaRPr lang="en-US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24C7E1-95C4-460C-89C4-A0323564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Documentation Concept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BF223F3-1A3A-4203-8DCA-2F36224100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6" y="2708920"/>
          <a:ext cx="7056784" cy="19253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905600">
                  <a:extLst>
                    <a:ext uri="{9D8B030D-6E8A-4147-A177-3AD203B41FA5}">
                      <a16:colId xmlns:a16="http://schemas.microsoft.com/office/drawing/2014/main" val="2345575533"/>
                    </a:ext>
                  </a:extLst>
                </a:gridCol>
                <a:gridCol w="2575592">
                  <a:extLst>
                    <a:ext uri="{9D8B030D-6E8A-4147-A177-3AD203B41FA5}">
                      <a16:colId xmlns:a16="http://schemas.microsoft.com/office/drawing/2014/main" val="393494992"/>
                    </a:ext>
                  </a:extLst>
                </a:gridCol>
                <a:gridCol w="2575592">
                  <a:extLst>
                    <a:ext uri="{9D8B030D-6E8A-4147-A177-3AD203B41FA5}">
                      <a16:colId xmlns:a16="http://schemas.microsoft.com/office/drawing/2014/main" val="186104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77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Open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Class definitions of open source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Behavior of open source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38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Proprietary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Class definitions  of open source and proprietary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Behavior of open source and proprietary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03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96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B6FCDD0-ECDC-4772-9554-A157B316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0B9D45-62ED-4E14-813C-8EAF5E7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F4CD1-52CD-4A08-A7A2-D0213DD2E8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91ACA1-8861-4C16-A0BB-D7726AF2F23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0" dirty="0"/>
              <a:t>Developer Doc Template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2713456-4411-4DD4-887D-11937099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Documentation Concept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03CF78-5891-4D03-8986-3EB110404B2D}"/>
              </a:ext>
            </a:extLst>
          </p:cNvPr>
          <p:cNvSpPr/>
          <p:nvPr/>
        </p:nvSpPr>
        <p:spPr>
          <a:xfrm>
            <a:off x="539552" y="1708975"/>
            <a:ext cx="774035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/**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</a:t>
            </a:r>
            <a:r>
              <a:rPr lang="en-US" sz="9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addtogroup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Components_PCM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openPASS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components pcm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@{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</a:t>
            </a:r>
            <a:r>
              <a:rPr lang="en-US" sz="9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addtogroup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Init_Agent</a:t>
            </a:r>
            <a:endParaRPr lang="en-US" sz="900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\brief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Init Component to provide parameters.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\details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This component provides parameter of the agent.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@}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*/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/*!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</a:t>
            </a:r>
            <a:r>
              <a:rPr lang="en-US" sz="9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copydoc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Init_Agent</a:t>
            </a:r>
            <a:endParaRPr lang="en-US" sz="900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\ingroup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Init_Agent</a:t>
            </a:r>
            <a:endParaRPr lang="en-US" sz="900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*/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Init_Agent_Implementation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InitInterface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/*!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 </a:t>
            </a:r>
            <a:r>
              <a:rPr lang="en-US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\brief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Update Inputs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 Function is called by framework.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 Refer to module description for input channels and input ids.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 @param[in]     </a:t>
            </a:r>
            <a:r>
              <a:rPr lang="en-US" sz="9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localLinkId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Corresponds to "id" of "</a:t>
            </a:r>
            <a:r>
              <a:rPr lang="en-US" sz="9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ComponentInput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 @param[in]     data           Referenced signal (copied by sending component)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 @param[in]     time           Current scheduling time</a:t>
            </a:r>
          </a:p>
          <a:p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*/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UpdateInput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localLinkId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shared_ptr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SignalInterface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168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B6FCDD0-ECDC-4772-9554-A157B316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0B9D45-62ED-4E14-813C-8EAF5E7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F4CD1-52CD-4A08-A7A2-D0213DD2E8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91ACA1-8861-4C16-A0BB-D7726AF2F23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0" dirty="0"/>
              <a:t>Function Doc Template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2713456-4411-4DD4-887D-11937099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Documentation Concept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E2494A-E5F9-400B-ADD9-74BAE7F423A2}"/>
              </a:ext>
            </a:extLst>
          </p:cNvPr>
          <p:cNvSpPr/>
          <p:nvPr/>
        </p:nvSpPr>
        <p:spPr>
          <a:xfrm>
            <a:off x="539552" y="1844824"/>
            <a:ext cx="77768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/**</a:t>
            </a: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10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defgroup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module_tt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Two-track vehicle model</a:t>
            </a: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The dynamics of the vehicle is modelled in 2 dimensions 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/** </a:t>
            </a:r>
            <a:r>
              <a:rPr lang="en-US" sz="10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addtogroup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module_tt</a:t>
            </a:r>
            <a:endParaRPr lang="en-US" sz="1000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Abbreviations</a:t>
            </a: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/**</a:t>
            </a: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10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@ingroup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module_tt</a:t>
            </a:r>
            <a:endParaRPr lang="en-US" sz="1000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10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defgroup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init_tt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Initialization</a:t>
            </a: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Dynamics_TwoTrack_Implementation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Dynamics_TwoTrack_Implementation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(...)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/** </a:t>
            </a:r>
            <a:r>
              <a:rPr lang="en-US" sz="10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addtogroup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init_tt</a:t>
            </a:r>
            <a:endParaRPr lang="en-US" sz="1000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vehicle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InitSetEngine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/** </a:t>
            </a:r>
            <a:r>
              <a:rPr lang="en-US" sz="10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addtogroup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init_tt</a:t>
            </a:r>
            <a:endParaRPr lang="en-US" sz="1000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* Define vehicle's geometry</a:t>
            </a: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vehicle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InitSetGeometry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/** </a:t>
            </a:r>
            <a:r>
              <a:rPr lang="en-US" sz="10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addtogroup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init_tt</a:t>
            </a:r>
            <a:endParaRPr lang="en-US" sz="1000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* Define vehicle's tire properties</a:t>
            </a:r>
          </a:p>
          <a:p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*/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vehicle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InitSetTire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r>
              <a:rPr lang="de-DE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524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F84A6FC-FB02-4599-9EBF-0B27DF31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1A88C0-F1F6-47D4-B679-188C2B0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1EBE9-4FA7-4BAD-958B-99F94A95D35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FD93A1-CD29-4609-8258-38FAEDE185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de-DE" noProof="0" dirty="0"/>
              <a:t>Commonalities in .doxy</a:t>
            </a:r>
          </a:p>
          <a:p>
            <a:endParaRPr lang="en-US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1810690-72B2-4D22-9DF7-A76521F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Developer vs. Function Documentation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5EAC4A5-7EDF-4FE8-8077-AFD1EE5A2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49391"/>
              </p:ext>
            </p:extLst>
          </p:nvPr>
        </p:nvGraphicFramePr>
        <p:xfrm>
          <a:off x="327025" y="1880076"/>
          <a:ext cx="8456613" cy="3909060"/>
        </p:xfrm>
        <a:graphic>
          <a:graphicData uri="http://schemas.openxmlformats.org/drawingml/2006/table">
            <a:tbl>
              <a:tblPr/>
              <a:tblGrid>
                <a:gridCol w="2818871">
                  <a:extLst>
                    <a:ext uri="{9D8B030D-6E8A-4147-A177-3AD203B41FA5}">
                      <a16:colId xmlns:a16="http://schemas.microsoft.com/office/drawing/2014/main" val="2396490534"/>
                    </a:ext>
                  </a:extLst>
                </a:gridCol>
                <a:gridCol w="2818871">
                  <a:extLst>
                    <a:ext uri="{9D8B030D-6E8A-4147-A177-3AD203B41FA5}">
                      <a16:colId xmlns:a16="http://schemas.microsoft.com/office/drawing/2014/main" val="1922678259"/>
                    </a:ext>
                  </a:extLst>
                </a:gridCol>
                <a:gridCol w="2818871">
                  <a:extLst>
                    <a:ext uri="{9D8B030D-6E8A-4147-A177-3AD203B41FA5}">
                      <a16:colId xmlns:a16="http://schemas.microsoft.com/office/drawing/2014/main" val="33693203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Config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Value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38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EXTRACT_PACKAGE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all members with package or internal scope are included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381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HIDE_UNDOC_CLASSES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 no hide all undocumented classes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64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INPUT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Components_PCM</a:t>
                      </a:r>
                      <a:r>
                        <a:rPr lang="en-US" dirty="0">
                          <a:effectLst/>
                        </a:rPr>
                        <a:t>, /</a:t>
                      </a:r>
                      <a:r>
                        <a:rPr lang="en-US" dirty="0" err="1">
                          <a:effectLst/>
                        </a:rPr>
                        <a:t>Components_XXX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37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IMAGE_PATH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./images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specify image location to be included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15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GROUP_GRAPHS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 a graph for groups showing group dependencies</a:t>
                      </a:r>
                    </a:p>
                  </a:txBody>
                  <a:tcPr marL="38100" marR="3810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6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61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F84A6FC-FB02-4599-9EBF-0B27DF31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1A88C0-F1F6-47D4-B679-188C2B0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1EBE9-4FA7-4BAD-958B-99F94A95D35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/>
              <a:t>2018-12-14 Architecture Commettee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FD93A1-CD29-4609-8258-38FAEDE185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de-DE" noProof="0" dirty="0"/>
              <a:t>Differences in .doxy</a:t>
            </a:r>
          </a:p>
          <a:p>
            <a:endParaRPr lang="en-US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1810690-72B2-4D22-9DF7-A76521F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Developer vs. Function Documentation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4A48EDCF-81B1-4803-B10F-189F4B66E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01539"/>
              </p:ext>
            </p:extLst>
          </p:nvPr>
        </p:nvGraphicFramePr>
        <p:xfrm>
          <a:off x="327600" y="1628799"/>
          <a:ext cx="8564880" cy="4793008"/>
        </p:xfrm>
        <a:graphic>
          <a:graphicData uri="http://schemas.openxmlformats.org/drawingml/2006/table">
            <a:tbl>
              <a:tblPr/>
              <a:tblGrid>
                <a:gridCol w="2141220">
                  <a:extLst>
                    <a:ext uri="{9D8B030D-6E8A-4147-A177-3AD203B41FA5}">
                      <a16:colId xmlns:a16="http://schemas.microsoft.com/office/drawing/2014/main" val="1981655664"/>
                    </a:ext>
                  </a:extLst>
                </a:gridCol>
                <a:gridCol w="2141220">
                  <a:extLst>
                    <a:ext uri="{9D8B030D-6E8A-4147-A177-3AD203B41FA5}">
                      <a16:colId xmlns:a16="http://schemas.microsoft.com/office/drawing/2014/main" val="726295520"/>
                    </a:ext>
                  </a:extLst>
                </a:gridCol>
                <a:gridCol w="2141220">
                  <a:extLst>
                    <a:ext uri="{9D8B030D-6E8A-4147-A177-3AD203B41FA5}">
                      <a16:colId xmlns:a16="http://schemas.microsoft.com/office/drawing/2014/main" val="2981970808"/>
                    </a:ext>
                  </a:extLst>
                </a:gridCol>
                <a:gridCol w="2141220">
                  <a:extLst>
                    <a:ext uri="{9D8B030D-6E8A-4147-A177-3AD203B41FA5}">
                      <a16:colId xmlns:a16="http://schemas.microsoft.com/office/drawing/2014/main" val="2754812915"/>
                    </a:ext>
                  </a:extLst>
                </a:gridCol>
              </a:tblGrid>
              <a:tr h="130852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.doxy config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Developer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Function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Meaning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45247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EXTRACT_PRIVATE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whether to include private members of a class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05684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EXTRACT_STATIC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whether to include static members of a class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067107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EXTRACT_LOCAL_CLASSES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whether to include locally defined class and structs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117938"/>
                  </a:ext>
                </a:extLst>
              </a:tr>
              <a:tr h="65486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INPUT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/Common, /</a:t>
                      </a:r>
                      <a:r>
                        <a:rPr lang="en-US" sz="1000" dirty="0" err="1">
                          <a:effectLst/>
                        </a:rPr>
                        <a:t>Common_XXX</a:t>
                      </a:r>
                      <a:r>
                        <a:rPr lang="en-US" sz="1000" dirty="0">
                          <a:effectLst/>
                        </a:rPr>
                        <a:t>, /</a:t>
                      </a:r>
                      <a:r>
                        <a:rPr lang="en-US" sz="1000" dirty="0" err="1">
                          <a:effectLst/>
                        </a:rPr>
                        <a:t>Common_PCM</a:t>
                      </a:r>
                      <a:r>
                        <a:rPr lang="en-US" sz="1000" dirty="0">
                          <a:effectLst/>
                        </a:rPr>
                        <a:t>, /</a:t>
                      </a:r>
                      <a:r>
                        <a:rPr lang="en-US" sz="1000" dirty="0" err="1">
                          <a:effectLst/>
                        </a:rPr>
                        <a:t>CoreFramework</a:t>
                      </a:r>
                      <a:r>
                        <a:rPr lang="en-US" sz="1000">
                          <a:effectLst/>
                        </a:rPr>
                        <a:t>, /</a:t>
                      </a:r>
                      <a:r>
                        <a:rPr lang="en-US" sz="1000" dirty="0" err="1">
                          <a:effectLst/>
                        </a:rPr>
                        <a:t>CoreModules</a:t>
                      </a:r>
                      <a:r>
                        <a:rPr lang="en-US" sz="1000" dirty="0">
                          <a:effectLst/>
                        </a:rPr>
                        <a:t>, /</a:t>
                      </a:r>
                      <a:r>
                        <a:rPr lang="en-US" sz="1000" dirty="0" err="1">
                          <a:effectLst/>
                        </a:rPr>
                        <a:t>CoreModules_PCM</a:t>
                      </a:r>
                      <a:r>
                        <a:rPr lang="en-US" sz="1000" dirty="0">
                          <a:effectLst/>
                        </a:rPr>
                        <a:t>, /Interfaces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/CoreModules_PCM/World_PCM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12167"/>
                  </a:ext>
                </a:extLst>
              </a:tr>
              <a:tr h="13085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FILE_PATTERNS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*.dox, *.h, *.md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*.cpp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67609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INLINE_SOURCES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whether to include body of functions, classes and enums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31733"/>
                  </a:ext>
                </a:extLst>
              </a:tr>
              <a:tr h="443899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HTML_EXTRA_FILES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openPASS_Setup_StepByStep.pdf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specify source files that should be copied to the output directory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47258"/>
                  </a:ext>
                </a:extLst>
              </a:tr>
              <a:tr h="54938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CLASS_DIAGRAMS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whether to generate a class diagram for class with base or super classes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02453"/>
                  </a:ext>
                </a:extLst>
              </a:tr>
              <a:tr h="23293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HAVE_DOT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whether the dot tool is available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28626"/>
                  </a:ext>
                </a:extLst>
              </a:tr>
              <a:tr h="54938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CLASS_GRAPH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whether to generate a graph for each class showing interitance relations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615063"/>
                  </a:ext>
                </a:extLst>
              </a:tr>
              <a:tr h="65486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COLLABORATION_GRAPH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whether to generate a graph for each class showing implementation dependencies</a:t>
                      </a:r>
                    </a:p>
                  </a:txBody>
                  <a:tcPr marL="16405" marR="16405" marT="12304" marB="123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152442"/>
      </p:ext>
    </p:extLst>
  </p:cSld>
  <p:clrMapOvr>
    <a:masterClrMapping/>
  </p:clrMapOvr>
</p:sld>
</file>

<file path=ppt/theme/theme1.xml><?xml version="1.0" encoding="utf-8"?>
<a:theme xmlns:a="http://schemas.openxmlformats.org/drawingml/2006/main" name="ITK Vorlagenmaster 4:3 V2.0">
  <a:themeElements>
    <a:clrScheme name="ITK Standard 2.0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5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K_Vorlagenmaster.potx  -  Schreibgeschützt" id="{EDB86049-EE3B-4A2A-8CD1-AF688FFAE121}" vid="{6FF94101-B9DC-4BCE-95F7-A7EE1F3CC6A8}"/>
    </a:ext>
  </a:extLst>
</a:theme>
</file>

<file path=ppt/theme/theme2.xml><?xml version="1.0" encoding="utf-8"?>
<a:theme xmlns:a="http://schemas.openxmlformats.org/drawingml/2006/main" name="Larissa">
  <a:themeElements>
    <a:clrScheme name="ITK Standard 2.0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 3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ITK Standard 2.0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ITK_Vorlagenmaster</Template>
  <TotalTime>0</TotalTime>
  <Words>1128</Words>
  <Application>Microsoft Office PowerPoint</Application>
  <PresentationFormat>Bildschirmpräsentation (4:3)</PresentationFormat>
  <Paragraphs>307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Calibri</vt:lpstr>
      <vt:lpstr>Calibri Light</vt:lpstr>
      <vt:lpstr>Georgia</vt:lpstr>
      <vt:lpstr>Wingdings</vt:lpstr>
      <vt:lpstr>Courier New</vt:lpstr>
      <vt:lpstr>Cambria</vt:lpstr>
      <vt:lpstr>Segoe UI</vt:lpstr>
      <vt:lpstr>Arial</vt:lpstr>
      <vt:lpstr>ITK Vorlagenmaster 4:3 V2.0</vt:lpstr>
      <vt:lpstr>openPASS</vt:lpstr>
      <vt:lpstr>PowerPoint-Präsentation</vt:lpstr>
      <vt:lpstr>Preparation</vt:lpstr>
      <vt:lpstr>Documentation Concept</vt:lpstr>
      <vt:lpstr>Documentation Concept</vt:lpstr>
      <vt:lpstr>Documentation Concept</vt:lpstr>
      <vt:lpstr>Documentation Concept</vt:lpstr>
      <vt:lpstr>Developer vs. Function Documentation</vt:lpstr>
      <vt:lpstr>Developer vs. Function Documentation</vt:lpstr>
      <vt:lpstr>Framework Folder Structure</vt:lpstr>
      <vt:lpstr>Open Source Developer doc</vt:lpstr>
      <vt:lpstr>Proprietary Developer doc</vt:lpstr>
      <vt:lpstr>Open Source Function doc</vt:lpstr>
      <vt:lpstr>Proprietary Function doc</vt:lpstr>
    </vt:vector>
  </TitlesOfParts>
  <Company>ITK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openPASS</dc:title>
  <dc:creator>Bo Zhang</dc:creator>
  <cp:lastModifiedBy>Dmitri Fix</cp:lastModifiedBy>
  <cp:revision>153</cp:revision>
  <cp:lastPrinted>2016-05-20T07:46:22Z</cp:lastPrinted>
  <dcterms:created xsi:type="dcterms:W3CDTF">2018-06-29T09:48:22Z</dcterms:created>
  <dcterms:modified xsi:type="dcterms:W3CDTF">2018-12-14T09:04:14Z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odulnummer">
    <vt:lpwstr>&lt;Modulnummer&gt;</vt:lpwstr>
  </property>
  <property fmtid="{D5CDD505-2E9C-101B-9397-08002B2CF9AE}" pid="3" name="Dokumentnummer">
    <vt:lpwstr>3010D6DE</vt:lpwstr>
  </property>
  <property fmtid="{D5CDD505-2E9C-101B-9397-08002B2CF9AE}" pid="4" name="Version">
    <vt:lpwstr>2.1.2</vt:lpwstr>
  </property>
  <property fmtid="{D5CDD505-2E9C-101B-9397-08002B2CF9AE}" pid="5" name="_ConfidentialityClass">
    <vt:lpwstr>vertraulich</vt:lpwstr>
  </property>
  <property fmtid="{D5CDD505-2E9C-101B-9397-08002B2CF9AE}" pid="6" name="Gültigkeitsdatum">
    <vt:lpwstr>07.02.2017</vt:lpwstr>
  </property>
</Properties>
</file>