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sldIdLst>
    <p:sldId id="256" r:id="rId2"/>
    <p:sldId id="257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627480"/>
            <a:ext cx="8608320" cy="126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880" y="2101680"/>
            <a:ext cx="8608320" cy="476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l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11859447-1FF1-4571-A7A1-75F1CAF7F5D9}" type="datetime1">
              <a:rPr lang="en-US" smtClean="0"/>
              <a:pPr/>
              <a:t>28/06/09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ct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buNone/>
        <a:defRPr sz="440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108000" indent="324000" algn="l" defTabSz="914400" rtl="0" eaLnBrk="1" latinLnBrk="0" hangingPunct="1">
        <a:spcAft>
          <a:spcPts val="1418"/>
        </a:spcAft>
        <a:buClrTx/>
        <a:buSzPct val="45000"/>
        <a:buFont typeface=""/>
        <a:buChar char="•"/>
        <a:defRPr sz="3200" u="none" kern="1200">
          <a:solidFill>
            <a:srgbClr val="000000"/>
          </a:solidFill>
          <a:latin typeface="Arial"/>
          <a:ea typeface="+mn-ea"/>
          <a:cs typeface="+mn-cs"/>
        </a:defRPr>
      </a:lvl1pPr>
      <a:lvl2pPr marL="576000" indent="288000" algn="l" defTabSz="914400" rtl="0" eaLnBrk="1" latinLnBrk="0" hangingPunct="1">
        <a:spcAft>
          <a:spcPts val="1134"/>
        </a:spcAft>
        <a:buClrTx/>
        <a:buSzPct val="75000"/>
        <a:buFont typeface=""/>
        <a:buChar char="–"/>
        <a:defRPr sz="2800" u="none" kern="0" spc="0">
          <a:solidFill>
            <a:srgbClr val="000000"/>
          </a:solidFill>
          <a:latin typeface="Arial"/>
          <a:ea typeface="+mn-ea"/>
          <a:cs typeface="+mn-cs"/>
        </a:defRPr>
      </a:lvl2pPr>
      <a:lvl3pPr marL="1080000" indent="216000" algn="l" defTabSz="914400" rtl="0" eaLnBrk="1" latinLnBrk="0" hangingPunct="1">
        <a:spcAft>
          <a:spcPts val="851"/>
        </a:spcAft>
        <a:buClrTx/>
        <a:buSzPct val="45000"/>
        <a:buFont typeface=""/>
        <a:buChar char="•"/>
        <a:defRPr sz="2400" u="none" kern="0" spc="0">
          <a:solidFill>
            <a:srgbClr val="000000"/>
          </a:solidFill>
          <a:latin typeface="Arial"/>
          <a:ea typeface="+mn-ea"/>
          <a:cs typeface="+mn-cs"/>
        </a:defRPr>
      </a:lvl3pPr>
      <a:lvl4pPr marL="1512000" indent="216000" algn="l" defTabSz="914400" rtl="0" eaLnBrk="1" latinLnBrk="0" hangingPunct="1">
        <a:spcAft>
          <a:spcPts val="567"/>
        </a:spcAft>
        <a:buClrTx/>
        <a:buSzPct val="75000"/>
        <a:buFont typeface=""/>
        <a:buChar char="–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4pPr>
      <a:lvl5pPr marL="1944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5pPr>
      <a:lvl6pPr marL="2376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2808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3240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3672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>
              <a:buNone/>
              <a:tabLst/>
            </a:pPr>
            <a:r>
              <a:rPr lang="en-US" sz="4400" smtClean="0">
                <a:latin typeface="Arial" charset="0"/>
              </a:rPr>
              <a:t>My proud</a:t>
            </a:r>
          </a:p>
        </p:txBody>
      </p:sp>
      <p:sp>
        <p:nvSpPr>
          <p:cNvPr id="3" name="Title 1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 lvl="1">
              <a:buSzPct val="45000"/>
              <a:buFont typeface=""/>
              <a:buChar char="–"/>
              <a:tabLst/>
            </a:pPr>
            <a:r>
              <a:rPr lang="en-US" smtClean="0"/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>
              <a:buNone/>
              <a:tabLst/>
            </a:pPr>
            <a:r>
              <a:rPr lang="en-US" sz="4400" smtClean="0">
                <a:latin typeface="Arial" charset="0"/>
              </a:rPr>
              <a:t>Chapter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769040"/>
            <a:ext cx="9071640" cy="489924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 marL="432000" indent="-324000">
              <a:buSzPct val="45000"/>
              <a:buFont typeface=""/>
              <a:buChar char="•"/>
              <a:tabLst/>
            </a:pPr>
            <a:r>
              <a:rPr lang="fr-FR" sz="3200" kern="0" dirty="0" smtClean="0">
                <a:latin typeface="Arial" charset="0"/>
              </a:rPr>
              <a:t>I</a:t>
            </a:r>
            <a:r>
              <a:rPr lang="en-US" sz="3200" kern="0" dirty="0" smtClean="0">
                <a:latin typeface="Arial" charset="0"/>
              </a:rPr>
              <a:t>t</a:t>
            </a:r>
            <a:r>
              <a:rPr lang="en-US" sz="3200" b="1" kern="0" dirty="0" smtClean="0">
                <a:latin typeface="Arial" charset="0"/>
              </a:rPr>
              <a:t>em</a:t>
            </a:r>
            <a:r>
              <a:rPr lang="en-US" sz="3200" kern="0" dirty="0" smtClean="0">
                <a:latin typeface="Arial" charset="0"/>
              </a:rPr>
              <a:t> </a:t>
            </a:r>
            <a:r>
              <a:rPr lang="en-US" sz="3200" kern="0" dirty="0" smtClean="0">
                <a:latin typeface="Arial" charset="0"/>
              </a:rPr>
              <a:t>one </a:t>
            </a:r>
            <a:r>
              <a:rPr lang="en-US" sz="3200" kern="0" dirty="0" err="1" smtClean="0">
                <a:latin typeface="Arial" charset="0"/>
              </a:rPr>
              <a:t>mid</a:t>
            </a:r>
            <a:r>
              <a:rPr lang="en-US" sz="3200" b="1" kern="0" dirty="0" err="1" smtClean="0">
                <a:latin typeface="Arial" charset="0"/>
              </a:rPr>
              <a:t>word</a:t>
            </a:r>
            <a:endParaRPr lang="en-US" sz="3200" b="1" kern="0" dirty="0" smtClean="0">
              <a:latin typeface="Arial" charset="0"/>
            </a:endParaRP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two</a:t>
            </a: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three</a:t>
            </a: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four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Personnalisé</PresentationFormat>
  <Paragraphs>7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My proud</vt:lpstr>
      <vt:lpstr>Chapter one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Gilles Lenfant</cp:lastModifiedBy>
  <cp:revision>4</cp:revision>
  <dcterms:created xsi:type="dcterms:W3CDTF">2009-06-28T15:02:12Z</dcterms:created>
  <dcterms:modified xsi:type="dcterms:W3CDTF">2009-06-28T15:04:04Z</dcterms:modified>
</cp:coreProperties>
</file>