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75" r:id="rId4"/>
    <p:sldId id="260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92" r:id="rId14"/>
    <p:sldId id="293" r:id="rId15"/>
    <p:sldId id="294" r:id="rId16"/>
    <p:sldId id="274" r:id="rId17"/>
    <p:sldId id="263" r:id="rId18"/>
    <p:sldId id="288" r:id="rId19"/>
    <p:sldId id="291" r:id="rId20"/>
    <p:sldId id="289" r:id="rId21"/>
    <p:sldId id="2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15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1363-BDB5-4F2F-8112-08EF0D15508A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1363-BDB5-4F2F-8112-08EF0D15508A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7EA01-1166-4DC8-A657-7268D9C02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8346" y="2961265"/>
            <a:ext cx="11305312" cy="1030164"/>
          </a:xfrm>
        </p:spPr>
        <p:txBody>
          <a:bodyPr>
            <a:noAutofit/>
          </a:bodyPr>
          <a:lstStyle/>
          <a:p>
            <a:r>
              <a:rPr lang="en-US" altLang="zh-CN" sz="1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15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15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1547943"/>
            <a:ext cx="10515600" cy="29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我校第一次捧冠军杯是在哪里的全国邀请赛上面？</a:t>
            </a:r>
            <a:br>
              <a:rPr lang="zh-CN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zh-CN" dirty="0"/>
            </a:b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4167809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湖南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38162" y="849806"/>
            <a:ext cx="10515600" cy="29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竞赛决定排名的第一要素是？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538162" y="4022666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通过题数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1586883"/>
            <a:ext cx="10515600" cy="29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请问不具备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功能的函数是什么？</a:t>
            </a:r>
            <a:b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A.scanf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4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B.printf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C.getchar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D.puts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722085" y="4292995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1586883"/>
            <a:ext cx="10515600" cy="29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、当通过题数相同时，什么决定排名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zh-CN" dirty="0"/>
            </a:b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722085" y="4292995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罚时</a:t>
            </a:r>
          </a:p>
        </p:txBody>
      </p:sp>
    </p:spTree>
    <p:extLst>
      <p:ext uri="{BB962C8B-B14F-4D97-AF65-F5344CB8AC3E}">
        <p14:creationId xmlns:p14="http://schemas.microsoft.com/office/powerpoint/2010/main" val="290478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1586883"/>
            <a:ext cx="10515600" cy="29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、参加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集训队的途径有？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722085" y="4292995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新生赛，校赛</a:t>
            </a:r>
          </a:p>
        </p:txBody>
      </p:sp>
    </p:spTree>
    <p:extLst>
      <p:ext uri="{BB962C8B-B14F-4D97-AF65-F5344CB8AC3E}">
        <p14:creationId xmlns:p14="http://schemas.microsoft.com/office/powerpoint/2010/main" val="223185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49514" y="1515825"/>
            <a:ext cx="10515600" cy="225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、参加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，最主要的两个竞赛是？</a:t>
            </a:r>
            <a:endParaRPr lang="zh-CN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49514" y="4167810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ICPC,CCPC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00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1514312"/>
            <a:ext cx="10515600" cy="3586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dirty="0"/>
            </a:br>
            <a:r>
              <a:rPr lang="en-US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en-US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协会的技术顾问兼集训队教练，和我们</a:t>
            </a:r>
            <a:r>
              <a:rPr lang="en-US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zh-CN" sz="4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协会的指导老师分别是谁？</a:t>
            </a:r>
            <a:br>
              <a:rPr lang="zh-CN" altLang="zh-CN" dirty="0"/>
            </a:br>
            <a:br>
              <a:rPr lang="zh-CN" altLang="zh-CN" dirty="0"/>
            </a:b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4080724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答案：孙宣东老师 和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杨广超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37868" y="2997786"/>
            <a:ext cx="5298299" cy="1023934"/>
          </a:xfrm>
        </p:spPr>
        <p:txBody>
          <a:bodyPr>
            <a:no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来宾提问</a:t>
            </a:r>
            <a:endParaRPr lang="en-US" altLang="zh-CN" sz="6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37868" y="2997786"/>
            <a:ext cx="5298299" cy="1023934"/>
          </a:xfrm>
        </p:spPr>
        <p:txBody>
          <a:bodyPr>
            <a:no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活动预告</a:t>
            </a:r>
            <a:endParaRPr lang="en-US" altLang="zh-CN" sz="6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78370" y="1218572"/>
            <a:ext cx="5298299" cy="1023934"/>
          </a:xfrm>
        </p:spPr>
        <p:txBody>
          <a:bodyPr>
            <a:no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活动预告</a:t>
            </a:r>
            <a:endParaRPr lang="en-US" altLang="zh-CN" sz="6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44880" y="3430319"/>
            <a:ext cx="7762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月赛：    </a:t>
            </a:r>
            <a:r>
              <a:rPr lang="en-US" altLang="zh-CN" sz="3200" dirty="0"/>
              <a:t>10</a:t>
            </a:r>
            <a:r>
              <a:rPr lang="zh-CN" altLang="en-US" sz="3200" dirty="0"/>
              <a:t>月</a:t>
            </a:r>
            <a:r>
              <a:rPr lang="en-US" altLang="zh-CN" sz="3200" dirty="0"/>
              <a:t>23</a:t>
            </a:r>
            <a:r>
              <a:rPr lang="zh-CN" altLang="en-US" sz="3200" dirty="0"/>
              <a:t>日</a:t>
            </a:r>
            <a:endParaRPr lang="en-US" altLang="zh-CN" sz="32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4880" y="2564219"/>
            <a:ext cx="1138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公开课：</a:t>
            </a:r>
            <a:r>
              <a:rPr lang="en-US" altLang="zh-CN" sz="3200" dirty="0"/>
              <a:t>10</a:t>
            </a:r>
            <a:r>
              <a:rPr lang="zh-CN" altLang="en-US" sz="3200" dirty="0"/>
              <a:t>月</a:t>
            </a:r>
            <a:r>
              <a:rPr lang="en-US" altLang="zh-CN" sz="3200" dirty="0"/>
              <a:t>22</a:t>
            </a:r>
            <a:r>
              <a:rPr lang="zh-CN" altLang="en-US" sz="3200" dirty="0"/>
              <a:t>日   </a:t>
            </a:r>
            <a:r>
              <a:rPr lang="en-US" altLang="zh-CN" sz="3200" dirty="0"/>
              <a:t>10</a:t>
            </a:r>
            <a:r>
              <a:rPr lang="zh-CN" altLang="en-US" sz="3200" dirty="0"/>
              <a:t>月</a:t>
            </a:r>
            <a:r>
              <a:rPr lang="en-US" altLang="zh-CN" sz="3200" dirty="0"/>
              <a:t>29</a:t>
            </a:r>
            <a:r>
              <a:rPr lang="zh-CN" altLang="en-US" sz="3200" dirty="0"/>
              <a:t>日  </a:t>
            </a:r>
            <a:r>
              <a:rPr lang="en-US" altLang="zh-CN" sz="3200" dirty="0"/>
              <a:t>11</a:t>
            </a:r>
            <a:r>
              <a:rPr lang="zh-CN" altLang="en-US" sz="3200" dirty="0"/>
              <a:t>月</a:t>
            </a:r>
            <a:r>
              <a:rPr lang="en-US" altLang="zh-CN" sz="3200" dirty="0"/>
              <a:t>5</a:t>
            </a:r>
            <a:r>
              <a:rPr lang="zh-CN" altLang="en-US" sz="3200" dirty="0"/>
              <a:t>日  </a:t>
            </a:r>
            <a:r>
              <a:rPr lang="en-US" altLang="zh-CN" sz="3200" dirty="0"/>
              <a:t>11</a:t>
            </a:r>
            <a:r>
              <a:rPr lang="zh-CN" altLang="en-US" sz="3200" dirty="0"/>
              <a:t>月</a:t>
            </a:r>
            <a:r>
              <a:rPr lang="en-US" altLang="zh-CN" sz="3200" dirty="0"/>
              <a:t>12</a:t>
            </a:r>
            <a:r>
              <a:rPr lang="zh-CN" altLang="en-US" sz="3200" dirty="0"/>
              <a:t>日 </a:t>
            </a:r>
            <a:r>
              <a:rPr lang="en-US" altLang="zh-CN" sz="3200" dirty="0"/>
              <a:t>11</a:t>
            </a:r>
            <a:r>
              <a:rPr lang="zh-CN" altLang="en-US" sz="3200" dirty="0"/>
              <a:t>月</a:t>
            </a:r>
            <a:r>
              <a:rPr lang="en-US" altLang="zh-CN" sz="3200" dirty="0"/>
              <a:t>19</a:t>
            </a:r>
            <a:r>
              <a:rPr lang="zh-CN" altLang="en-US" sz="3200" dirty="0"/>
              <a:t>日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4880" y="4142531"/>
            <a:ext cx="588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新生赛初赛：</a:t>
            </a:r>
            <a:r>
              <a:rPr lang="en-US" altLang="zh-CN" sz="4000" dirty="0"/>
              <a:t>11</a:t>
            </a:r>
            <a:r>
              <a:rPr lang="zh-CN" altLang="en-US" sz="4000" dirty="0"/>
              <a:t>月</a:t>
            </a:r>
            <a:r>
              <a:rPr lang="en-US" altLang="zh-CN" sz="4000" dirty="0"/>
              <a:t>26</a:t>
            </a:r>
            <a:r>
              <a:rPr lang="zh-CN" altLang="en-US" sz="4000" dirty="0"/>
              <a:t>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14600" y="5050472"/>
            <a:ext cx="402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决赛：</a:t>
            </a:r>
            <a:r>
              <a:rPr lang="en-US" altLang="zh-CN" sz="4000" dirty="0"/>
              <a:t>12</a:t>
            </a:r>
            <a:r>
              <a:rPr lang="zh-CN" altLang="en-US" sz="4000" dirty="0"/>
              <a:t>月</a:t>
            </a:r>
            <a:r>
              <a:rPr lang="en-US" altLang="zh-CN" sz="4000" dirty="0"/>
              <a:t>2</a:t>
            </a:r>
            <a:r>
              <a:rPr lang="zh-CN" altLang="en-US" sz="40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82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78735" y="2028825"/>
            <a:ext cx="7430770" cy="1510665"/>
          </a:xfrm>
        </p:spPr>
        <p:txBody>
          <a:bodyPr>
            <a:noAutofit/>
          </a:bodyPr>
          <a:lstStyle/>
          <a:p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ACM</a:t>
            </a:r>
            <a:r>
              <a:rPr lang="zh-CN" altLang="zh-CN" sz="6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协会的技术顾问兼集训队教练</a:t>
            </a:r>
            <a:endParaRPr lang="en-US" altLang="zh-CN" sz="6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孙宣东老师讲话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673" y="1492233"/>
            <a:ext cx="4856654" cy="510152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/>
          <p:nvPr/>
        </p:nvSpPr>
        <p:spPr>
          <a:xfrm>
            <a:off x="4570097" y="2334004"/>
            <a:ext cx="5298299" cy="1023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9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9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5023" y="2245817"/>
            <a:ext cx="8821954" cy="1652087"/>
          </a:xfrm>
        </p:spPr>
        <p:txBody>
          <a:bodyPr>
            <a:noAutofit/>
          </a:bodyPr>
          <a:lstStyle/>
          <a:p>
            <a:r>
              <a:rPr lang="zh-CN" altLang="en-US" sz="6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集训队队长</a:t>
            </a:r>
            <a:endParaRPr lang="en-US" altLang="zh-CN" sz="6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林翦发言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5023" y="2245817"/>
            <a:ext cx="8821954" cy="1652087"/>
          </a:xfrm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集训队优秀代表</a:t>
            </a:r>
            <a:endParaRPr lang="en-US" altLang="zh-CN" sz="6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陈奕杏发言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有奖问答！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You Ready?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sz="6000" dirty="0"/>
          </a:p>
          <a:p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GO!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38810" y="1696085"/>
            <a:ext cx="10515600" cy="2958520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竞赛是一场十分有趣的电竞游戏，那么请问，一般是几个人一起开黑？</a:t>
            </a:r>
            <a:b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4571" y="365125"/>
            <a:ext cx="10515600" cy="29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48879" y="4365825"/>
            <a:ext cx="10515600" cy="3370153"/>
          </a:xfrm>
        </p:spPr>
        <p:txBody>
          <a:bodyPr/>
          <a:lstStyle/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49514" y="1515825"/>
            <a:ext cx="10515600" cy="225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当你通过了一道题之后，举办方会给你发放什么代表你过了这一题？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49514" y="4167810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1576972"/>
            <a:ext cx="10515600" cy="2958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竞赛之中，一次的提交未通过的话，罚时多久？</a:t>
            </a:r>
            <a:b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707571" y="4095239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121890" y="134072"/>
            <a:ext cx="5948220" cy="1131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宣讲大会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736600" y="1560493"/>
            <a:ext cx="10515600" cy="29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我校优秀队员在哪一年参加过世界总决赛？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736600" y="4241799"/>
            <a:ext cx="10515600" cy="33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400</Words>
  <Application>Microsoft Office PowerPoint</Application>
  <PresentationFormat>宽屏</PresentationFormat>
  <Paragraphs>60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Office 主题​​</vt:lpstr>
      <vt:lpstr>ACM宣讲大会</vt:lpstr>
      <vt:lpstr>PowerPoint 演示文稿</vt:lpstr>
      <vt:lpstr>PowerPoint 演示文稿</vt:lpstr>
      <vt:lpstr>PowerPoint 演示文稿</vt:lpstr>
      <vt:lpstr>有奖问答！ Are You Ready?</vt:lpstr>
      <vt:lpstr>1、ACM竞赛是一场十分有趣的电竞游戏，那么请问，一般是几个人一起开黑？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ACM宣讲大会</dc:title>
  <dc:creator>double egg</dc:creator>
  <cp:lastModifiedBy>1026826148@qq.com</cp:lastModifiedBy>
  <cp:revision>35</cp:revision>
  <dcterms:created xsi:type="dcterms:W3CDTF">2017-10-10T11:35:00Z</dcterms:created>
  <dcterms:modified xsi:type="dcterms:W3CDTF">2022-10-09T04:53:41Z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D5D63C333BC44264A815048D7FF4DFE2</vt:lpwstr>
  </property>
</Properties>
</file>