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9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47FDA-D77D-4919-268C-7EC8A88B1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215B2F-977B-290B-20A9-267F139A0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86CB1-9241-D63A-3500-53110C8F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1FAF-A936-4036-A012-CDB597936C06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2ED518-57FA-9059-7981-77E9609BC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4B942F-6A97-8373-85B6-D3157CD2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D3F2-0022-485B-B529-23ADDFD29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25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388BB-26AE-4D5B-32AB-3B9BB49F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C4A8E4-360B-9864-B80F-628921675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CE156F-E6ED-FD8A-74CE-0C9C3E33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1FAF-A936-4036-A012-CDB597936C06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1B75C8-0F5A-82F8-8E65-AC343187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A0FAD0-6AD6-7674-A91B-4D8FB3A9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D3F2-0022-485B-B529-23ADDFD29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35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BF2F70-F4A7-8A0E-5298-59739A0D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B1B961-C337-F31E-FCE6-A642F9FE5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D20A4-CBE1-693F-39A4-8CA3BD26D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1FAF-A936-4036-A012-CDB597936C06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F2CAB0-89D8-C0A0-84D6-3804164FF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3B8336-CCD1-1241-47B7-5DB4BB7BC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D3F2-0022-485B-B529-23ADDFD29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10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2A12F-508D-5BDF-BCDE-FBD6F1A07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1CE03-F5A0-5394-2C1D-2273E8DB9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CBA409-A99F-E263-292D-CCB11639C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1FAF-A936-4036-A012-CDB597936C06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0F382F-A419-A8B0-9D75-EAFC5C1F3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CFE866-AEFD-ACF3-31BC-432CCEA73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D3F2-0022-485B-B529-23ADDFD29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04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5A400-BB5D-7C06-E82F-E02E227DB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C2B912-BB7E-56E0-8DD4-F275FBBE7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FFEA90-A766-78AE-F03A-CBF58240E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1FAF-A936-4036-A012-CDB597936C06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D0F818-45C2-A936-5AFE-0311D3AB7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89AC80-F554-3E63-A275-16A70BF76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D3F2-0022-485B-B529-23ADDFD29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75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DF91C-78BB-B6F4-9EB2-81191D1FE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DA82FB-2A7A-4B4B-EB83-8F6EF0108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DE9F74-869A-7404-AAC9-25429AB38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B2EA25-FDC8-B03D-7927-1D299EA87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1FAF-A936-4036-A012-CDB597936C06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EDC976-B19C-2C66-C4F1-3B3DE3EE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5C7066-8987-2A38-DF3E-E034F2BA3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D3F2-0022-485B-B529-23ADDFD29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83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0833A-841B-DDF9-451A-7E0B69CFD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E0BC83-5592-567D-0BE1-7B4234025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3F6AC0-EA9E-32CF-46E1-EDE3C3D92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DF0BF1-81AC-093A-B5A8-0CF6BE8A7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9FDFC4-505C-B599-A5D7-B07A3FC38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C11788-4865-8A4E-C2BB-3DA707566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1FAF-A936-4036-A012-CDB597936C06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7BEFEC-7F98-2BB9-7F6C-4C5689087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493711-157A-D66C-F549-C1C4028C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D3F2-0022-485B-B529-23ADDFD29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51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EFB3C-FDB7-8BB3-0CEE-D6732840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9C8FF7-6CCB-A834-53EA-CE6408B7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1FAF-A936-4036-A012-CDB597936C06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26CE55-1605-EB7E-0DF3-67B23759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252DC8-5B87-2B92-AE97-2D560380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D3F2-0022-485B-B529-23ADDFD29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34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FA20B0-E2E2-63F9-1CE7-DCCB771B7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1FAF-A936-4036-A012-CDB597936C06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45BDED-CF88-B2F4-9416-8CF1898C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E6C93B-2603-FD0F-F856-C2DD0EFE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D3F2-0022-485B-B529-23ADDFD29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472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B14C2-7863-F91E-A9F7-4F879792C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8A0D58-356A-0797-2FFA-6E5F92127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0AE5EF-90A2-753E-03D6-60E99525D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EF24D7-B021-F920-B9AF-74DBDDDC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1FAF-A936-4036-A012-CDB597936C06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77FA67-5492-1CB6-123A-5BC291EE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746975-FED4-57C7-AFC0-37E60643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D3F2-0022-485B-B529-23ADDFD29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986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36AB2-9F0E-D68A-CF19-8359140CA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FE2EC2-81EF-D9BB-6D5F-224CB0545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3CBA4A-12F1-B43A-C75D-794EF6DFA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42C75B-F825-D098-8B0E-D9B56DE35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1FAF-A936-4036-A012-CDB597936C06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A59A1D-119B-85EF-82FC-F0B587D9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560037-369E-89D1-9788-6592CA76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D3F2-0022-485B-B529-23ADDFD29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2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9A45B8-6D54-FFBE-E7F3-C4F1AEF45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1C976A-4E8C-581C-902E-A102FA04D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BE22C4-A690-51FC-40B0-9AD722116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51FAF-A936-4036-A012-CDB597936C06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7184BE-C394-D8AA-B74B-FFA2A81BA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64536D-7573-F3C1-0C53-A9DA586C2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BD3F2-0022-485B-B529-23ADDFD29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74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A926A-D3F3-9459-C545-C375580ABE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2022</a:t>
            </a:r>
            <a:r>
              <a:rPr lang="zh-CN" altLang="en-US" b="1" dirty="0"/>
              <a:t>文远知行杯颁奖典礼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0A5C88-AC0D-B466-5B6F-ED201E076F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665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2D776-CC9B-B846-6811-C94CAAD2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763" y="176211"/>
            <a:ext cx="1288473" cy="100965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铜奖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987239-7457-8EFE-6DCA-EA55EE976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920" y="1637607"/>
            <a:ext cx="8961120" cy="4539356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	关津杰 	周建宏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	李俊贤 	李耿豪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	张树程 	黄立韬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	赖光华 	黄博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	赵浩杰 	林敏彬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	陈建生 	叶冠锋</a:t>
            </a:r>
          </a:p>
        </p:txBody>
      </p:sp>
    </p:spTree>
    <p:extLst>
      <p:ext uri="{BB962C8B-B14F-4D97-AF65-F5344CB8AC3E}">
        <p14:creationId xmlns:p14="http://schemas.microsoft.com/office/powerpoint/2010/main" val="255695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2D776-CC9B-B846-6811-C94CAAD2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763" y="176211"/>
            <a:ext cx="1288473" cy="100965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银奖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987239-7457-8EFE-6DCA-EA55EE976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920" y="1637607"/>
            <a:ext cx="8961120" cy="4539356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	黄海逸</a:t>
            </a:r>
            <a:r>
              <a:rPr lang="en-US" altLang="zh-CN" dirty="0"/>
              <a:t>  </a:t>
            </a:r>
            <a:r>
              <a:rPr lang="zh-CN" altLang="en-US" dirty="0"/>
              <a:t>潘锦炫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	钟迪</a:t>
            </a:r>
            <a:r>
              <a:rPr lang="en-US" altLang="zh-CN" dirty="0"/>
              <a:t>  </a:t>
            </a:r>
            <a:r>
              <a:rPr lang="zh-CN" altLang="en-US" dirty="0"/>
              <a:t>肖能翔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	梁志聪</a:t>
            </a:r>
            <a:r>
              <a:rPr lang="en-US" altLang="zh-CN" dirty="0"/>
              <a:t>  </a:t>
            </a:r>
            <a:r>
              <a:rPr lang="zh-CN" altLang="en-US" dirty="0"/>
              <a:t>邱列圻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	吴达武 </a:t>
            </a:r>
            <a:r>
              <a:rPr lang="en-US" altLang="zh-CN" dirty="0"/>
              <a:t> </a:t>
            </a:r>
            <a:r>
              <a:rPr lang="zh-CN" altLang="en-US" dirty="0"/>
              <a:t>何其浚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	李梓灏</a:t>
            </a:r>
            <a:endParaRPr lang="en-US" altLang="zh-CN" dirty="0"/>
          </a:p>
          <a:p>
            <a:pPr marL="0" indent="0" algn="ctr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487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2D776-CC9B-B846-6811-C94CAAD2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763" y="176211"/>
            <a:ext cx="1288473" cy="100965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金奖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987239-7457-8EFE-6DCA-EA55EE976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920" y="1637607"/>
            <a:ext cx="8961120" cy="4539356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2800" dirty="0"/>
              <a:t>杨子弘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林</a:t>
            </a:r>
            <a:r>
              <a:rPr lang="zh-CN" altLang="en-US"/>
              <a:t>俊耿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易俊霖</a:t>
            </a:r>
          </a:p>
          <a:p>
            <a:pPr marL="0" indent="0" algn="ctr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9625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2D776-CC9B-B846-6811-C94CAAD2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763" y="176211"/>
            <a:ext cx="1288473" cy="100965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季军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987239-7457-8EFE-6DCA-EA55EE976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920" y="1637607"/>
            <a:ext cx="8961120" cy="4539356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易俊霖</a:t>
            </a:r>
          </a:p>
        </p:txBody>
      </p:sp>
    </p:spTree>
    <p:extLst>
      <p:ext uri="{BB962C8B-B14F-4D97-AF65-F5344CB8AC3E}">
        <p14:creationId xmlns:p14="http://schemas.microsoft.com/office/powerpoint/2010/main" val="2993957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2D776-CC9B-B846-6811-C94CAAD2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763" y="176211"/>
            <a:ext cx="1288473" cy="100965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亚军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987239-7457-8EFE-6DCA-EA55EE976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920" y="1637607"/>
            <a:ext cx="8961120" cy="4539356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林俊耿</a:t>
            </a:r>
          </a:p>
        </p:txBody>
      </p:sp>
    </p:spTree>
    <p:extLst>
      <p:ext uri="{BB962C8B-B14F-4D97-AF65-F5344CB8AC3E}">
        <p14:creationId xmlns:p14="http://schemas.microsoft.com/office/powerpoint/2010/main" val="2278880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2D776-CC9B-B846-6811-C94CAAD2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763" y="176211"/>
            <a:ext cx="1288473" cy="100965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冠军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987239-7457-8EFE-6DCA-EA55EE976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920" y="1637607"/>
            <a:ext cx="8961120" cy="4539356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4000" dirty="0"/>
              <a:t>杨子弘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3271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2D776-CC9B-B846-6811-C94CAAD2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6487" y="176211"/>
            <a:ext cx="3699164" cy="1009651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女神奖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987239-7457-8EFE-6DCA-EA55EE976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920" y="1637607"/>
            <a:ext cx="8961120" cy="45393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400" dirty="0"/>
              <a:t>冯海云</a:t>
            </a:r>
          </a:p>
        </p:txBody>
      </p:sp>
    </p:spTree>
    <p:extLst>
      <p:ext uri="{BB962C8B-B14F-4D97-AF65-F5344CB8AC3E}">
        <p14:creationId xmlns:p14="http://schemas.microsoft.com/office/powerpoint/2010/main" val="1420295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93</Words>
  <Application>Microsoft Office PowerPoint</Application>
  <PresentationFormat>宽屏</PresentationFormat>
  <Paragraphs>26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2022文远知行杯颁奖典礼</vt:lpstr>
      <vt:lpstr>铜奖</vt:lpstr>
      <vt:lpstr>银奖</vt:lpstr>
      <vt:lpstr>金奖</vt:lpstr>
      <vt:lpstr>季军</vt:lpstr>
      <vt:lpstr>亚军</vt:lpstr>
      <vt:lpstr>冠军</vt:lpstr>
      <vt:lpstr>女神奖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2022文远知行杯颁奖典礼</dc:title>
  <dc:creator>1026826148@qq.com</dc:creator>
  <cp:lastModifiedBy>1026826148@qq.com</cp:lastModifiedBy>
  <cp:revision>13</cp:revision>
  <dcterms:created xsi:type="dcterms:W3CDTF">2022-12-11T08:19:57Z</dcterms:created>
  <dcterms:modified xsi:type="dcterms:W3CDTF">2022-12-11T09:08:29Z</dcterms:modified>
</cp:coreProperties>
</file>