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8" r:id="rId2"/>
    <p:sldId id="289" r:id="rId3"/>
    <p:sldId id="291" r:id="rId4"/>
    <p:sldId id="290" r:id="rId5"/>
    <p:sldId id="292" r:id="rId6"/>
    <p:sldId id="293" r:id="rId7"/>
    <p:sldId id="294" r:id="rId8"/>
    <p:sldId id="295" r:id="rId9"/>
    <p:sldId id="296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22" r:id="rId35"/>
    <p:sldId id="323" r:id="rId36"/>
    <p:sldId id="324" r:id="rId37"/>
    <p:sldId id="325" r:id="rId38"/>
    <p:sldId id="326" r:id="rId39"/>
    <p:sldId id="327" r:id="rId40"/>
    <p:sldId id="328" r:id="rId41"/>
    <p:sldId id="330" r:id="rId42"/>
    <p:sldId id="331" r:id="rId43"/>
    <p:sldId id="332" r:id="rId44"/>
    <p:sldId id="333" r:id="rId45"/>
    <p:sldId id="334" r:id="rId46"/>
    <p:sldId id="335" r:id="rId47"/>
    <p:sldId id="336" r:id="rId48"/>
    <p:sldId id="337" r:id="rId49"/>
    <p:sldId id="338" r:id="rId50"/>
    <p:sldId id="339" r:id="rId51"/>
    <p:sldId id="340" r:id="rId52"/>
    <p:sldId id="341" r:id="rId53"/>
    <p:sldId id="342" r:id="rId54"/>
    <p:sldId id="343" r:id="rId55"/>
    <p:sldId id="359" r:id="rId56"/>
    <p:sldId id="344" r:id="rId57"/>
    <p:sldId id="360" r:id="rId58"/>
    <p:sldId id="345" r:id="rId59"/>
    <p:sldId id="346" r:id="rId60"/>
    <p:sldId id="347" r:id="rId61"/>
    <p:sldId id="348" r:id="rId62"/>
    <p:sldId id="349" r:id="rId63"/>
    <p:sldId id="350" r:id="rId64"/>
    <p:sldId id="351" r:id="rId65"/>
    <p:sldId id="352" r:id="rId66"/>
    <p:sldId id="353" r:id="rId67"/>
    <p:sldId id="354" r:id="rId68"/>
    <p:sldId id="355" r:id="rId69"/>
    <p:sldId id="356" r:id="rId70"/>
    <p:sldId id="357" r:id="rId71"/>
    <p:sldId id="358" r:id="rId72"/>
    <p:sldId id="361" r:id="rId73"/>
    <p:sldId id="362" r:id="rId74"/>
    <p:sldId id="363" r:id="rId75"/>
    <p:sldId id="364" r:id="rId76"/>
    <p:sldId id="365" r:id="rId77"/>
    <p:sldId id="366" r:id="rId78"/>
    <p:sldId id="367" r:id="rId79"/>
    <p:sldId id="368" r:id="rId80"/>
    <p:sldId id="369" r:id="rId81"/>
    <p:sldId id="370" r:id="rId82"/>
    <p:sldId id="371" r:id="rId83"/>
    <p:sldId id="372" r:id="rId84"/>
    <p:sldId id="373" r:id="rId85"/>
    <p:sldId id="374" r:id="rId86"/>
    <p:sldId id="375" r:id="rId87"/>
    <p:sldId id="376" r:id="rId88"/>
    <p:sldId id="377" r:id="rId89"/>
    <p:sldId id="378" r:id="rId90"/>
    <p:sldId id="379" r:id="rId91"/>
    <p:sldId id="380" r:id="rId92"/>
    <p:sldId id="381" r:id="rId93"/>
    <p:sldId id="382" r:id="rId94"/>
    <p:sldId id="383" r:id="rId95"/>
    <p:sldId id="384" r:id="rId96"/>
    <p:sldId id="385" r:id="rId97"/>
    <p:sldId id="386" r:id="rId98"/>
    <p:sldId id="387" r:id="rId99"/>
    <p:sldId id="388" r:id="rId100"/>
    <p:sldId id="389" r:id="rId10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44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8D53-6040-43D1-AD4C-B214CC672D5B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F9E8-7B63-4FF5-BD08-E738B5E4C2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8D53-6040-43D1-AD4C-B214CC672D5B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F9E8-7B63-4FF5-BD08-E738B5E4C2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8D53-6040-43D1-AD4C-B214CC672D5B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F9E8-7B63-4FF5-BD08-E738B5E4C2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8D53-6040-43D1-AD4C-B214CC672D5B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F9E8-7B63-4FF5-BD08-E738B5E4C2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8D53-6040-43D1-AD4C-B214CC672D5B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F9E8-7B63-4FF5-BD08-E738B5E4C2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8D53-6040-43D1-AD4C-B214CC672D5B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F9E8-7B63-4FF5-BD08-E738B5E4C2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8D53-6040-43D1-AD4C-B214CC672D5B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F9E8-7B63-4FF5-BD08-E738B5E4C2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8D53-6040-43D1-AD4C-B214CC672D5B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F9E8-7B63-4FF5-BD08-E738B5E4C2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8D53-6040-43D1-AD4C-B214CC672D5B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F9E8-7B63-4FF5-BD08-E738B5E4C2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8D53-6040-43D1-AD4C-B214CC672D5B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F9E8-7B63-4FF5-BD08-E738B5E4C2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8D53-6040-43D1-AD4C-B214CC672D5B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F9E8-7B63-4FF5-BD08-E738B5E4C2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B8D53-6040-43D1-AD4C-B214CC672D5B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2F9E8-7B63-4FF5-BD08-E738B5E4C2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2022</a:t>
            </a:r>
            <a:r>
              <a:rPr lang="zh-CN" altLang="en-US" sz="4400" dirty="0"/>
              <a:t>年广东工业大学程序设计竞赛月赛（决赛）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/>
              <a:t>杨子弘</a:t>
            </a:r>
            <a:endParaRPr lang="zh-CN" altLang="en-US" sz="5400" dirty="0"/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001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3814518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2022</a:t>
            </a:r>
            <a:r>
              <a:rPr lang="zh-CN" altLang="en-US" sz="4400" dirty="0"/>
              <a:t>年广东工业大学程序设计竞赛月赛（决赛）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/>
              <a:t>郝亿</a:t>
            </a:r>
            <a:endParaRPr lang="zh-CN" altLang="en-US" sz="5400" dirty="0"/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010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70565885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2022</a:t>
            </a:r>
            <a:r>
              <a:rPr lang="zh-CN" altLang="en-US" sz="4400" dirty="0"/>
              <a:t>年广东工业大学程序设计竞赛月赛（决赛）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092373" y="2406187"/>
            <a:ext cx="35744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陈奕奕</a:t>
            </a:r>
            <a:r>
              <a:rPr lang="zh-CN" altLang="en-US" sz="9600" dirty="0"/>
              <a:t>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100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1644094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2022</a:t>
            </a:r>
            <a:r>
              <a:rPr lang="zh-CN" altLang="en-US" sz="4400" dirty="0"/>
              <a:t>年广东工业大学程序设计竞赛月赛（决赛）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/>
              <a:t>李梓灏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011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1948246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2022</a:t>
            </a:r>
            <a:r>
              <a:rPr lang="zh-CN" altLang="en-US" sz="4400" dirty="0"/>
              <a:t>年广东工业大学程序设计竞赛月赛（决赛）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/>
              <a:t>黄立韬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012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747261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2022</a:t>
            </a:r>
            <a:r>
              <a:rPr lang="zh-CN" altLang="en-US" sz="4400" dirty="0"/>
              <a:t>年广东工业大学程序设计竞赛月赛（决赛）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/>
              <a:t>林伊特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013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4094648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2022</a:t>
            </a:r>
            <a:r>
              <a:rPr lang="zh-CN" altLang="en-US" sz="4400" dirty="0"/>
              <a:t>年广东工业大学程序设计竞赛月赛（决赛）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/>
              <a:t>邱列圻</a:t>
            </a:r>
            <a:endParaRPr lang="zh-CN" altLang="en-US" sz="5400" dirty="0"/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014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2462405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2022</a:t>
            </a:r>
            <a:r>
              <a:rPr lang="zh-CN" altLang="en-US" sz="4400" dirty="0"/>
              <a:t>年广东工业大学程序设计竞赛月赛（决赛）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/>
              <a:t>秦烨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015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1653526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2022</a:t>
            </a:r>
            <a:r>
              <a:rPr lang="zh-CN" altLang="en-US" sz="4400" dirty="0"/>
              <a:t>年广东工业大学程序设计竞赛月赛（决赛）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/>
              <a:t>周晨佳</a:t>
            </a:r>
            <a:endParaRPr lang="zh-CN" altLang="en-US" sz="5400" dirty="0"/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016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1780065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2022</a:t>
            </a:r>
            <a:r>
              <a:rPr lang="zh-CN" altLang="en-US" sz="4400" dirty="0"/>
              <a:t>年广东工业大学程序设计竞赛月赛（决赛）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/>
              <a:t>陈建生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017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130126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2022</a:t>
            </a:r>
            <a:r>
              <a:rPr lang="zh-CN" altLang="en-US" sz="4400" dirty="0"/>
              <a:t>年广东工业大学程序设计竞赛月赛（决赛）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/>
              <a:t>赖光华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018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1273573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2022</a:t>
            </a:r>
            <a:r>
              <a:rPr lang="zh-CN" altLang="en-US" sz="4400" dirty="0"/>
              <a:t>年广东工业大学程序设计竞赛月赛（决赛）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/>
              <a:t>林鸿鑫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019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52841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2022</a:t>
            </a:r>
            <a:r>
              <a:rPr lang="zh-CN" altLang="en-US" sz="4400" dirty="0"/>
              <a:t>年广东工业大学程序设计竞赛月赛（决赛）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/>
              <a:t>黄海逸</a:t>
            </a:r>
            <a:endParaRPr lang="zh-CN" altLang="en-US" sz="5400" dirty="0"/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002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3654832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2022</a:t>
            </a:r>
            <a:r>
              <a:rPr lang="zh-CN" altLang="en-US" sz="4400" dirty="0"/>
              <a:t>年广东工业大学程序设计竞赛月赛（决赛）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/>
              <a:t>邱振炫</a:t>
            </a:r>
            <a:endParaRPr lang="zh-CN" altLang="en-US" sz="5400" dirty="0"/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020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3684582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2022</a:t>
            </a:r>
            <a:r>
              <a:rPr lang="zh-CN" altLang="en-US" sz="4400" dirty="0"/>
              <a:t>年广东工业大学程序设计竞赛月赛（决赛）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/>
              <a:t>吴达武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021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614809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2022</a:t>
            </a:r>
            <a:r>
              <a:rPr lang="zh-CN" altLang="en-US" sz="4400" dirty="0"/>
              <a:t>年广东工业大学程序设计竞赛月赛（决赛）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/>
              <a:t>黄光昊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022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4284632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2022</a:t>
            </a:r>
            <a:r>
              <a:rPr lang="zh-CN" altLang="en-US" sz="4400" dirty="0"/>
              <a:t>年广东工业大学程序设计竞赛月赛（决赛）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/>
              <a:t>关津杰</a:t>
            </a:r>
            <a:endParaRPr lang="zh-CN" altLang="en-US" sz="5400" dirty="0"/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023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1166842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2022</a:t>
            </a:r>
            <a:r>
              <a:rPr lang="zh-CN" altLang="en-US" sz="4400" dirty="0"/>
              <a:t>年广东工业大学程序设计竞赛月赛（决赛）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/>
              <a:t>陈浩南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024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20678489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2022</a:t>
            </a:r>
            <a:r>
              <a:rPr lang="zh-CN" altLang="en-US" sz="4400" dirty="0"/>
              <a:t>年广东工业大学程序设计竞赛月赛（决赛）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/>
              <a:t>单良光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025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36597879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2022</a:t>
            </a:r>
            <a:r>
              <a:rPr lang="zh-CN" altLang="en-US" sz="4400" dirty="0"/>
              <a:t>年广东工业大学程序设计竞赛月赛（决赛）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/>
              <a:t>李睿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026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32456766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2022</a:t>
            </a:r>
            <a:r>
              <a:rPr lang="zh-CN" altLang="en-US" sz="4400" dirty="0"/>
              <a:t>年广东工业大学程序设计竞赛月赛（决赛）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/>
              <a:t>黄诃华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027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1877756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2022</a:t>
            </a:r>
            <a:r>
              <a:rPr lang="zh-CN" altLang="en-US" sz="4400" dirty="0"/>
              <a:t>年广东工业大学程序设计竞赛月赛（决赛）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/>
              <a:t>李耿豪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028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23992533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2022</a:t>
            </a:r>
            <a:r>
              <a:rPr lang="zh-CN" altLang="en-US" sz="4400" dirty="0"/>
              <a:t>年广东工业大学程序设计竞赛月赛（决赛）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/>
              <a:t>尹俊标</a:t>
            </a:r>
            <a:endParaRPr lang="zh-CN" altLang="en-US" sz="5400" dirty="0"/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029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2086348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2022</a:t>
            </a:r>
            <a:r>
              <a:rPr lang="zh-CN" altLang="en-US" sz="4400" dirty="0"/>
              <a:t>年广东工业大学程序设计竞赛月赛（决赛）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潘锦炫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003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11596787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2022</a:t>
            </a:r>
            <a:r>
              <a:rPr lang="zh-CN" altLang="en-US" sz="4400" dirty="0"/>
              <a:t>年广东工业大学程序设计竞赛月赛（决赛）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/>
              <a:t>谢文誉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030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32849068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2022</a:t>
            </a:r>
            <a:r>
              <a:rPr lang="zh-CN" altLang="en-US" sz="4400" dirty="0"/>
              <a:t>年广东工业大学程序设计竞赛月赛（决赛）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/>
              <a:t>黄博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031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21008608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2022</a:t>
            </a:r>
            <a:r>
              <a:rPr lang="zh-CN" altLang="en-US" sz="4400" dirty="0"/>
              <a:t>年广东工业大学程序设计竞赛月赛（决赛）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/>
              <a:t>范健成</a:t>
            </a:r>
            <a:endParaRPr lang="zh-CN" altLang="en-US" sz="5400" dirty="0"/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032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34965338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2022</a:t>
            </a:r>
            <a:r>
              <a:rPr lang="zh-CN" altLang="en-US" sz="4400" dirty="0"/>
              <a:t>年广东工业大学程序设计竞赛月赛（决赛）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/>
              <a:t>何凯杰</a:t>
            </a:r>
            <a:endParaRPr lang="zh-CN" altLang="en-US" sz="5400" dirty="0"/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033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23741223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2022</a:t>
            </a:r>
            <a:r>
              <a:rPr lang="zh-CN" altLang="en-US" sz="4400" dirty="0"/>
              <a:t>年广东工业大学程序设计竞赛月赛（决赛）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/>
              <a:t>叶冠锋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034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39877773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2022</a:t>
            </a:r>
            <a:r>
              <a:rPr lang="zh-CN" altLang="en-US" sz="4400" dirty="0"/>
              <a:t>年广东工业大学程序设计竞赛月赛（决赛）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/>
              <a:t>崔海源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035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2461216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2022</a:t>
            </a:r>
            <a:r>
              <a:rPr lang="zh-CN" altLang="en-US" sz="4400" dirty="0"/>
              <a:t>年广东工业大学程序设计竞赛月赛（决赛）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/>
              <a:t>陈国金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036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38395852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2022</a:t>
            </a:r>
            <a:r>
              <a:rPr lang="zh-CN" altLang="en-US" sz="4400" dirty="0"/>
              <a:t>年广东工业大学程序设计竞赛月赛（决赛）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/>
              <a:t>肖德栋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037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41133222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2022</a:t>
            </a:r>
            <a:r>
              <a:rPr lang="zh-CN" altLang="en-US" sz="4400" dirty="0"/>
              <a:t>年广东工业大学程序设计竞赛月赛（决赛）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/>
              <a:t>易俊霖</a:t>
            </a:r>
            <a:endParaRPr lang="zh-CN" altLang="en-US" sz="5400" dirty="0"/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038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37659804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2022</a:t>
            </a:r>
            <a:r>
              <a:rPr lang="zh-CN" altLang="en-US" sz="4400" dirty="0"/>
              <a:t>年广东工业大学程序设计竞赛月赛（决赛）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/>
              <a:t>李明佳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039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3903292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2022</a:t>
            </a:r>
            <a:r>
              <a:rPr lang="zh-CN" altLang="en-US" sz="4400" dirty="0"/>
              <a:t>年广东工业大学程序设计竞赛月赛（决赛）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钟迪</a:t>
            </a:r>
          </a:p>
          <a:p>
            <a:endParaRPr lang="zh-CN" altLang="en-US" sz="5400" dirty="0"/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004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22077955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2022</a:t>
            </a:r>
            <a:r>
              <a:rPr lang="zh-CN" altLang="en-US" sz="4400" dirty="0"/>
              <a:t>年广东工业大学程序设计竞赛月赛（决赛）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/>
              <a:t>李俊贤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040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16911776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2022</a:t>
            </a:r>
            <a:r>
              <a:rPr lang="zh-CN" altLang="en-US" sz="4400" dirty="0"/>
              <a:t>年广东工业大学程序设计竞赛月赛（决赛）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/>
              <a:t>张超凯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041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40925795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2022</a:t>
            </a:r>
            <a:r>
              <a:rPr lang="zh-CN" altLang="en-US" sz="4400" dirty="0"/>
              <a:t>年广东工业大学程序设计竞赛月赛（决赛）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/>
              <a:t>潘浩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042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27337685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2022</a:t>
            </a:r>
            <a:r>
              <a:rPr lang="zh-CN" altLang="en-US" sz="4400" dirty="0"/>
              <a:t>年广东工业大学程序设计竞赛月赛（决赛）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/>
              <a:t>车峤锐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043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32588624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2022</a:t>
            </a:r>
            <a:r>
              <a:rPr lang="zh-CN" altLang="en-US" sz="4400" dirty="0"/>
              <a:t>年广东工业大学程序设计竞赛月赛（决赛）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/>
              <a:t>梁铭豪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044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10862724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2022</a:t>
            </a:r>
            <a:r>
              <a:rPr lang="zh-CN" altLang="en-US" sz="4400" dirty="0"/>
              <a:t>年广东工业大学程序设计竞赛月赛（决赛）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/>
              <a:t>李俊恒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045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29377655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2022</a:t>
            </a:r>
            <a:r>
              <a:rPr lang="zh-CN" altLang="en-US" sz="4400" dirty="0"/>
              <a:t>年广东工业大学程序设计竞赛月赛（决赛）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/>
              <a:t>朱宇杰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046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379197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2022</a:t>
            </a:r>
            <a:r>
              <a:rPr lang="zh-CN" altLang="en-US" sz="4400" dirty="0"/>
              <a:t>年广东工业大学程序设计竞赛月赛（决赛）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/>
              <a:t>徐哲磊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047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31443903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2022</a:t>
            </a:r>
            <a:r>
              <a:rPr lang="zh-CN" altLang="en-US" sz="4400" dirty="0"/>
              <a:t>年广东工业大学程序设计竞赛月赛（决赛）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/>
              <a:t>杨思铭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048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4155636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2022</a:t>
            </a:r>
            <a:r>
              <a:rPr lang="zh-CN" altLang="en-US" sz="4400" dirty="0"/>
              <a:t>年广东工业大学程序设计竞赛月赛（决赛）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/>
              <a:t>李永杰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049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1223522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2022</a:t>
            </a:r>
            <a:r>
              <a:rPr lang="zh-CN" altLang="en-US" sz="4400" dirty="0"/>
              <a:t>年广东工业大学程序设计竞赛月赛（决赛）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/>
              <a:t>何其浚</a:t>
            </a:r>
            <a:endParaRPr lang="zh-CN" altLang="en-US" sz="5400" dirty="0"/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005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41957719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2022</a:t>
            </a:r>
            <a:r>
              <a:rPr lang="zh-CN" altLang="en-US" sz="4400" dirty="0"/>
              <a:t>年广东工业大学程序设计竞赛月赛（决赛）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/>
              <a:t>陈垠权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050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25207545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2022</a:t>
            </a:r>
            <a:r>
              <a:rPr lang="zh-CN" altLang="en-US" sz="4400" dirty="0"/>
              <a:t>年广东工业大学程序设计竞赛月赛（决赛）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/>
              <a:t>欧阳文骏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051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8283363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2022</a:t>
            </a:r>
            <a:r>
              <a:rPr lang="zh-CN" altLang="en-US" sz="4400" dirty="0"/>
              <a:t>年广东工业大学程序设计竞赛月赛（决赛）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/>
              <a:t>谢佩霖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052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40469486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2022</a:t>
            </a:r>
            <a:r>
              <a:rPr lang="zh-CN" altLang="en-US" sz="4400" dirty="0"/>
              <a:t>年广东工业大学程序设计竞赛月赛（决赛）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/>
              <a:t>阮国威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053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39001664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2022</a:t>
            </a:r>
            <a:r>
              <a:rPr lang="zh-CN" altLang="en-US" sz="4400" dirty="0"/>
              <a:t>年广东工业大学程序设计竞赛月赛（决赛）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/>
              <a:t>王增焕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054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6528089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2022</a:t>
            </a:r>
            <a:r>
              <a:rPr lang="zh-CN" altLang="en-US" sz="4400" dirty="0"/>
              <a:t>年广东工业大学程序设计竞赛月赛（决赛）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/>
              <a:t>周广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055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27341626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2022</a:t>
            </a:r>
            <a:r>
              <a:rPr lang="zh-CN" altLang="en-US" sz="4400" dirty="0"/>
              <a:t>年广东工业大学程序设计竞赛月赛（决赛）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/>
              <a:t>甄师睿</a:t>
            </a:r>
            <a:endParaRPr lang="zh-CN" altLang="en-US" sz="5400" dirty="0"/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056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38397253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2022</a:t>
            </a:r>
            <a:r>
              <a:rPr lang="zh-CN" altLang="en-US" sz="4400" dirty="0"/>
              <a:t>年广东工业大学程序设计竞赛月赛（决赛）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/>
              <a:t>陈国威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057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19534930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2022</a:t>
            </a:r>
            <a:r>
              <a:rPr lang="zh-CN" altLang="en-US" sz="4400" dirty="0"/>
              <a:t>年广东工业大学程序设计竞赛月赛（决赛）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/>
              <a:t>李亦鸿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058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29666464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2022</a:t>
            </a:r>
            <a:r>
              <a:rPr lang="zh-CN" altLang="en-US" sz="4400" dirty="0"/>
              <a:t>年广东工业大学程序设计竞赛月赛（决赛）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/>
              <a:t>林涛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059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3076712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2022</a:t>
            </a:r>
            <a:r>
              <a:rPr lang="zh-CN" altLang="en-US" sz="4400" dirty="0"/>
              <a:t>年广东工业大学程序设计竞赛月赛（决赛）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/>
              <a:t>肖能翔</a:t>
            </a:r>
            <a:endParaRPr lang="zh-CN" altLang="en-US" sz="5400" dirty="0"/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006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13649397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2022</a:t>
            </a:r>
            <a:r>
              <a:rPr lang="zh-CN" altLang="en-US" sz="4400" dirty="0"/>
              <a:t>年广东工业大学程序设计竞赛月赛（决赛）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/>
              <a:t>张佳伟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060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22816073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2022</a:t>
            </a:r>
            <a:r>
              <a:rPr lang="zh-CN" altLang="en-US" sz="4400" dirty="0"/>
              <a:t>年广东工业大学程序设计竞赛月赛（决赛）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/>
              <a:t>张树程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061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18627943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2022</a:t>
            </a:r>
            <a:r>
              <a:rPr lang="zh-CN" altLang="en-US" sz="4400" dirty="0"/>
              <a:t>年广东工业大学程序设计竞赛月赛（决赛）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/>
              <a:t>朱镇越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062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63730304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2022</a:t>
            </a:r>
            <a:r>
              <a:rPr lang="zh-CN" altLang="en-US" sz="4400" dirty="0"/>
              <a:t>年广东工业大学程序设计竞赛月赛（决赛）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/>
              <a:t>黄泰淇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81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063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17915594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2022</a:t>
            </a:r>
            <a:r>
              <a:rPr lang="zh-CN" altLang="en-US" sz="4400" dirty="0"/>
              <a:t>年广东工业大学程序设计竞赛月赛（决赛）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/>
              <a:t>龙敏杰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064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28293481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2022</a:t>
            </a:r>
            <a:r>
              <a:rPr lang="zh-CN" altLang="en-US" sz="4400" dirty="0"/>
              <a:t>年广东工业大学程序设计竞赛月赛（决赛）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/>
              <a:t>吕宏鸿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065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28943899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2022</a:t>
            </a:r>
            <a:r>
              <a:rPr lang="zh-CN" altLang="en-US" sz="4400" dirty="0"/>
              <a:t>年广东工业大学程序设计竞赛月赛（决赛）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/>
              <a:t>赵军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80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06</a:t>
            </a:r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6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21380275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2022</a:t>
            </a:r>
            <a:r>
              <a:rPr lang="zh-CN" altLang="en-US" sz="4400" dirty="0"/>
              <a:t>年广东工业大学程序设计竞赛月赛（决赛）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/>
              <a:t>伍炜壕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067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157859498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2022</a:t>
            </a:r>
            <a:r>
              <a:rPr lang="zh-CN" altLang="en-US" sz="4400" dirty="0"/>
              <a:t>年广东工业大学程序设计竞赛月赛（决赛）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/>
              <a:t>伍绍雄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068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32518439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2022</a:t>
            </a:r>
            <a:r>
              <a:rPr lang="zh-CN" altLang="en-US" sz="4400" dirty="0"/>
              <a:t>年广东工业大学程序设计竞赛月赛（决赛）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/>
              <a:t>戈宇帆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069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4191973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2022</a:t>
            </a:r>
            <a:r>
              <a:rPr lang="zh-CN" altLang="en-US" sz="4400" dirty="0"/>
              <a:t>年广东工业大学程序设计竞赛月赛（决赛）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/>
              <a:t>梁志聪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007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85553547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2022</a:t>
            </a:r>
            <a:r>
              <a:rPr lang="zh-CN" altLang="en-US" sz="4400" dirty="0"/>
              <a:t>年广东工业大学程序设计竞赛月赛（决赛）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/>
              <a:t>冯子翔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070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315619699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2022</a:t>
            </a:r>
            <a:r>
              <a:rPr lang="zh-CN" altLang="en-US" sz="4400" dirty="0"/>
              <a:t>年广东工业大学程序设计竞赛月赛（决赛）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钟泽武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071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144650928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2022</a:t>
            </a:r>
            <a:r>
              <a:rPr lang="zh-CN" altLang="en-US" sz="4400" dirty="0"/>
              <a:t>年广东工业大学程序设计竞赛月赛（决赛）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冯海云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072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325336774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2022</a:t>
            </a:r>
            <a:r>
              <a:rPr lang="zh-CN" altLang="en-US" sz="4400" dirty="0"/>
              <a:t>年广东工业大学程序设计竞赛月赛（决赛）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王焕武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073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273529965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2022</a:t>
            </a:r>
            <a:r>
              <a:rPr lang="zh-CN" altLang="en-US" sz="4400" dirty="0"/>
              <a:t>年广东工业大学程序设计竞赛月赛（决赛）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方伟城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074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40942568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2022</a:t>
            </a:r>
            <a:r>
              <a:rPr lang="zh-CN" altLang="en-US" sz="4400" dirty="0"/>
              <a:t>年广东工业大学程序设计竞赛月赛（决赛）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罗振烘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075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381345388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2022</a:t>
            </a:r>
            <a:r>
              <a:rPr lang="zh-CN" altLang="en-US" sz="4400" dirty="0"/>
              <a:t>年广东工业大学程序设计竞赛月赛（决赛）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黄振灿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076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388886387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2022</a:t>
            </a:r>
            <a:r>
              <a:rPr lang="zh-CN" altLang="en-US" sz="4400" dirty="0"/>
              <a:t>年广东工业大学程序设计竞赛月赛（决赛）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周建宏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077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125328216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2022</a:t>
            </a:r>
            <a:r>
              <a:rPr lang="zh-CN" altLang="en-US" sz="4400" dirty="0"/>
              <a:t>年广东工业大学程序设计竞赛月赛（决赛）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赵浩杰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078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50750676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2022</a:t>
            </a:r>
            <a:r>
              <a:rPr lang="zh-CN" altLang="en-US" sz="4400" dirty="0"/>
              <a:t>年广东工业大学程序设计竞赛月赛（决赛）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842578" y="2805546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李卓荣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079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3191066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2022</a:t>
            </a:r>
            <a:r>
              <a:rPr lang="zh-CN" altLang="en-US" sz="4400" dirty="0"/>
              <a:t>年广东工业大学程序设计竞赛月赛（决赛）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/>
              <a:t>陈文昊</a:t>
            </a:r>
            <a:endParaRPr lang="zh-CN" altLang="en-US" sz="5400" dirty="0"/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008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202182873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2022</a:t>
            </a:r>
            <a:r>
              <a:rPr lang="zh-CN" altLang="en-US" sz="4400" dirty="0"/>
              <a:t>年广东工业大学程序设计竞赛月赛（决赛）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欧文杰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080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256499928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2022</a:t>
            </a:r>
            <a:r>
              <a:rPr lang="zh-CN" altLang="en-US" sz="4400" dirty="0"/>
              <a:t>年广东工业大学程序设计竞赛月赛（决赛）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李炫杰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081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279857960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2022</a:t>
            </a:r>
            <a:r>
              <a:rPr lang="zh-CN" altLang="en-US" sz="4400" dirty="0"/>
              <a:t>年广东工业大学程序设计竞赛月赛（决赛）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洪永峰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082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67227177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2022</a:t>
            </a:r>
            <a:r>
              <a:rPr lang="zh-CN" altLang="en-US" sz="4400" dirty="0"/>
              <a:t>年广东工业大学程序设计竞赛月赛（决赛）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05546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王天一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083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192250877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2022</a:t>
            </a:r>
            <a:r>
              <a:rPr lang="zh-CN" altLang="en-US" sz="4400" dirty="0"/>
              <a:t>年广东工业大学程序设计竞赛月赛（决赛）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935424" y="2817122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黄楚源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084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74596134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2022</a:t>
            </a:r>
            <a:r>
              <a:rPr lang="zh-CN" altLang="en-US" sz="4400" dirty="0"/>
              <a:t>年广东工业大学程序设计竞赛月赛（决赛）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刘祥健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085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126945385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2022</a:t>
            </a:r>
            <a:r>
              <a:rPr lang="zh-CN" altLang="en-US" sz="4400" dirty="0"/>
              <a:t>年广东工业大学程序设计竞赛月赛（决赛）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黄铭涛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086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67835795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2022</a:t>
            </a:r>
            <a:r>
              <a:rPr lang="zh-CN" altLang="en-US" sz="4400" dirty="0"/>
              <a:t>年广东工业大学程序设计竞赛月赛（决赛）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张怀坤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087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60560296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2022</a:t>
            </a:r>
            <a:r>
              <a:rPr lang="zh-CN" altLang="en-US" sz="4400" dirty="0"/>
              <a:t>年广东工业大学程序设计竞赛月赛（决赛）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杨峰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088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408293581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2022</a:t>
            </a:r>
            <a:r>
              <a:rPr lang="zh-CN" altLang="en-US" sz="4400" dirty="0"/>
              <a:t>年广东工业大学程序设计竞赛月赛（决赛）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许億驰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089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3299677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2022</a:t>
            </a:r>
            <a:r>
              <a:rPr lang="zh-CN" altLang="en-US" sz="4400" dirty="0"/>
              <a:t>年广东工业大学程序设计竞赛月赛（决赛）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/>
              <a:t>林俊耿</a:t>
            </a:r>
            <a:endParaRPr lang="zh-CN" altLang="en-US" sz="5400" dirty="0"/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009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77611093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2022</a:t>
            </a:r>
            <a:r>
              <a:rPr lang="zh-CN" altLang="en-US" sz="4400" dirty="0"/>
              <a:t>年广东工业大学程序设计竞赛月赛（决赛）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刘峻良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090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188419257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2022</a:t>
            </a:r>
            <a:r>
              <a:rPr lang="zh-CN" altLang="en-US" sz="4400" dirty="0"/>
              <a:t>年广东工业大学程序设计竞赛月赛（决赛）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周彦安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091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33139583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2022</a:t>
            </a:r>
            <a:r>
              <a:rPr lang="zh-CN" altLang="en-US" sz="4400" dirty="0"/>
              <a:t>年广东工业大学程序设计竞赛月赛（决赛）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许莹柔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092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414157756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2022</a:t>
            </a:r>
            <a:r>
              <a:rPr lang="zh-CN" altLang="en-US" sz="4400" dirty="0"/>
              <a:t>年广东工业大学程序设计竞赛月赛（决赛）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林泽楷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093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358990410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2022</a:t>
            </a:r>
            <a:r>
              <a:rPr lang="zh-CN" altLang="en-US" sz="4400" dirty="0"/>
              <a:t>年广东工业大学程序设计竞赛月赛（决赛）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高仲衡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094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154763692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2022</a:t>
            </a:r>
            <a:r>
              <a:rPr lang="zh-CN" altLang="en-US" sz="4400" dirty="0"/>
              <a:t>年广东工业大学程序设计竞赛月赛（决赛）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马乙中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095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175340546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2022</a:t>
            </a:r>
            <a:r>
              <a:rPr lang="zh-CN" altLang="en-US" sz="4400" dirty="0"/>
              <a:t>年广东工业大学程序设计竞赛月赛（决赛）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071901" y="2851401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李超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096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260408084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2022</a:t>
            </a:r>
            <a:r>
              <a:rPr lang="zh-CN" altLang="en-US" sz="4400" dirty="0"/>
              <a:t>年广东工业大学程序设计竞赛月赛（决赛）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许凌铎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097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284481631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2022</a:t>
            </a:r>
            <a:r>
              <a:rPr lang="zh-CN" altLang="en-US" sz="4400" dirty="0"/>
              <a:t>年广东工业大学程序设计竞赛月赛（决赛）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6964" y="2847109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欧阳涛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79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098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374874155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3218" y="4003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2022</a:t>
            </a:r>
            <a:r>
              <a:rPr lang="zh-CN" altLang="en-US" sz="4400" dirty="0"/>
              <a:t>年广东工业大学程序设计竞赛月赛（决赛）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6964" y="2264681"/>
            <a:ext cx="254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参赛选手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969543" y="2851401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王佳伟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13219" y="4052454"/>
            <a:ext cx="204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座位号</a:t>
            </a:r>
          </a:p>
        </p:txBody>
      </p:sp>
      <p:sp>
        <p:nvSpPr>
          <p:cNvPr id="8" name="矩形 7"/>
          <p:cNvSpPr/>
          <p:nvPr/>
        </p:nvSpPr>
        <p:spPr>
          <a:xfrm>
            <a:off x="5505580" y="4652281"/>
            <a:ext cx="9541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099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7051" y="497544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请各位同学离开时注意</a:t>
            </a:r>
          </a:p>
        </p:txBody>
      </p:sp>
      <p:sp>
        <p:nvSpPr>
          <p:cNvPr id="11" name="矩形 10"/>
          <p:cNvSpPr/>
          <p:nvPr/>
        </p:nvSpPr>
        <p:spPr>
          <a:xfrm>
            <a:off x="7862454" y="5466332"/>
            <a:ext cx="500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带好自身物品，清理好自己座位上的垃圾</a:t>
            </a:r>
            <a:endParaRPr lang="en-US" altLang="zh-CN" sz="1600" dirty="0"/>
          </a:p>
          <a:p>
            <a:r>
              <a:rPr lang="zh-CN" altLang="en-US" sz="1600" dirty="0"/>
              <a:t>同时，请不要带走桌面上的展示板和夹子 </a:t>
            </a:r>
            <a:endParaRPr lang="en-US" altLang="zh-CN" sz="1600" dirty="0"/>
          </a:p>
          <a:p>
            <a:r>
              <a:rPr lang="zh-CN" altLang="en-US" sz="1600" dirty="0"/>
              <a:t>                             感谢同学的理解和配合！</a:t>
            </a:r>
          </a:p>
        </p:txBody>
      </p:sp>
    </p:spTree>
    <p:extLst>
      <p:ext uri="{BB962C8B-B14F-4D97-AF65-F5344CB8AC3E}">
        <p14:creationId xmlns:p14="http://schemas.microsoft.com/office/powerpoint/2010/main" val="1825388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5609</Words>
  <Application>Microsoft Office PowerPoint</Application>
  <PresentationFormat>宽屏</PresentationFormat>
  <Paragraphs>900</Paragraphs>
  <Slides>100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100</vt:i4>
      </vt:variant>
    </vt:vector>
  </HeadingPairs>
  <TitlesOfParts>
    <vt:vector size="104" baseType="lpstr">
      <vt:lpstr>等线</vt:lpstr>
      <vt:lpstr>等线 Light</vt:lpstr>
      <vt:lpstr>Arial</vt:lpstr>
      <vt:lpstr>Office 主题​​</vt:lpstr>
      <vt:lpstr>2022年广东工业大学程序设计竞赛月赛（决赛） </vt:lpstr>
      <vt:lpstr>2022年广东工业大学程序设计竞赛月赛（决赛） </vt:lpstr>
      <vt:lpstr>2022年广东工业大学程序设计竞赛月赛（决赛） </vt:lpstr>
      <vt:lpstr>2022年广东工业大学程序设计竞赛月赛（决赛） </vt:lpstr>
      <vt:lpstr>2022年广东工业大学程序设计竞赛月赛（决赛） </vt:lpstr>
      <vt:lpstr>2022年广东工业大学程序设计竞赛月赛（决赛） </vt:lpstr>
      <vt:lpstr>2022年广东工业大学程序设计竞赛月赛（决赛） </vt:lpstr>
      <vt:lpstr>2022年广东工业大学程序设计竞赛月赛（决赛） </vt:lpstr>
      <vt:lpstr>2022年广东工业大学程序设计竞赛月赛（决赛） </vt:lpstr>
      <vt:lpstr>2022年广东工业大学程序设计竞赛月赛（决赛） </vt:lpstr>
      <vt:lpstr>2022年广东工业大学程序设计竞赛月赛（决赛） </vt:lpstr>
      <vt:lpstr>2022年广东工业大学程序设计竞赛月赛（决赛） </vt:lpstr>
      <vt:lpstr>2022年广东工业大学程序设计竞赛月赛（决赛） </vt:lpstr>
      <vt:lpstr>2022年广东工业大学程序设计竞赛月赛（决赛） </vt:lpstr>
      <vt:lpstr>2022年广东工业大学程序设计竞赛月赛（决赛） </vt:lpstr>
      <vt:lpstr>2022年广东工业大学程序设计竞赛月赛（决赛） </vt:lpstr>
      <vt:lpstr>2022年广东工业大学程序设计竞赛月赛（决赛） </vt:lpstr>
      <vt:lpstr>2022年广东工业大学程序设计竞赛月赛（决赛） </vt:lpstr>
      <vt:lpstr>2022年广东工业大学程序设计竞赛月赛（决赛） </vt:lpstr>
      <vt:lpstr>2022年广东工业大学程序设计竞赛月赛（决赛） </vt:lpstr>
      <vt:lpstr>2022年广东工业大学程序设计竞赛月赛（决赛） </vt:lpstr>
      <vt:lpstr>2022年广东工业大学程序设计竞赛月赛（决赛） </vt:lpstr>
      <vt:lpstr>2022年广东工业大学程序设计竞赛月赛（决赛） </vt:lpstr>
      <vt:lpstr>2022年广东工业大学程序设计竞赛月赛（决赛） </vt:lpstr>
      <vt:lpstr>2022年广东工业大学程序设计竞赛月赛（决赛） </vt:lpstr>
      <vt:lpstr>2022年广东工业大学程序设计竞赛月赛（决赛） </vt:lpstr>
      <vt:lpstr>2022年广东工业大学程序设计竞赛月赛（决赛） </vt:lpstr>
      <vt:lpstr>2022年广东工业大学程序设计竞赛月赛（决赛） </vt:lpstr>
      <vt:lpstr>2022年广东工业大学程序设计竞赛月赛（决赛） </vt:lpstr>
      <vt:lpstr>2022年广东工业大学程序设计竞赛月赛（决赛） </vt:lpstr>
      <vt:lpstr>2022年广东工业大学程序设计竞赛月赛（决赛） </vt:lpstr>
      <vt:lpstr>2022年广东工业大学程序设计竞赛月赛（决赛） </vt:lpstr>
      <vt:lpstr>2022年广东工业大学程序设计竞赛月赛（决赛） </vt:lpstr>
      <vt:lpstr>2022年广东工业大学程序设计竞赛月赛（决赛） </vt:lpstr>
      <vt:lpstr>2022年广东工业大学程序设计竞赛月赛（决赛） </vt:lpstr>
      <vt:lpstr>2022年广东工业大学程序设计竞赛月赛（决赛） </vt:lpstr>
      <vt:lpstr>2022年广东工业大学程序设计竞赛月赛（决赛） </vt:lpstr>
      <vt:lpstr>2022年广东工业大学程序设计竞赛月赛（决赛） </vt:lpstr>
      <vt:lpstr>2022年广东工业大学程序设计竞赛月赛（决赛） </vt:lpstr>
      <vt:lpstr>2022年广东工业大学程序设计竞赛月赛（决赛） </vt:lpstr>
      <vt:lpstr>2022年广东工业大学程序设计竞赛月赛（决赛） </vt:lpstr>
      <vt:lpstr>2022年广东工业大学程序设计竞赛月赛（决赛） </vt:lpstr>
      <vt:lpstr>2022年广东工业大学程序设计竞赛月赛（决赛） </vt:lpstr>
      <vt:lpstr>2022年广东工业大学程序设计竞赛月赛（决赛） </vt:lpstr>
      <vt:lpstr>2022年广东工业大学程序设计竞赛月赛（决赛） </vt:lpstr>
      <vt:lpstr>2022年广东工业大学程序设计竞赛月赛（决赛） </vt:lpstr>
      <vt:lpstr>2022年广东工业大学程序设计竞赛月赛（决赛） </vt:lpstr>
      <vt:lpstr>2022年广东工业大学程序设计竞赛月赛（决赛） </vt:lpstr>
      <vt:lpstr>2022年广东工业大学程序设计竞赛月赛（决赛） </vt:lpstr>
      <vt:lpstr>2022年广东工业大学程序设计竞赛月赛（决赛） </vt:lpstr>
      <vt:lpstr>2022年广东工业大学程序设计竞赛月赛（决赛） </vt:lpstr>
      <vt:lpstr>2022年广东工业大学程序设计竞赛月赛（决赛） </vt:lpstr>
      <vt:lpstr>2022年广东工业大学程序设计竞赛月赛（决赛） </vt:lpstr>
      <vt:lpstr>2022年广东工业大学程序设计竞赛月赛（决赛） </vt:lpstr>
      <vt:lpstr>2022年广东工业大学程序设计竞赛月赛（决赛） </vt:lpstr>
      <vt:lpstr>2022年广东工业大学程序设计竞赛月赛（决赛） </vt:lpstr>
      <vt:lpstr>2022年广东工业大学程序设计竞赛月赛（决赛） </vt:lpstr>
      <vt:lpstr>2022年广东工业大学程序设计竞赛月赛（决赛） </vt:lpstr>
      <vt:lpstr>2022年广东工业大学程序设计竞赛月赛（决赛） </vt:lpstr>
      <vt:lpstr>2022年广东工业大学程序设计竞赛月赛（决赛） </vt:lpstr>
      <vt:lpstr>2022年广东工业大学程序设计竞赛月赛（决赛） </vt:lpstr>
      <vt:lpstr>2022年广东工业大学程序设计竞赛月赛（决赛） </vt:lpstr>
      <vt:lpstr>2022年广东工业大学程序设计竞赛月赛（决赛） </vt:lpstr>
      <vt:lpstr>2022年广东工业大学程序设计竞赛月赛（决赛） </vt:lpstr>
      <vt:lpstr>2022年广东工业大学程序设计竞赛月赛（决赛） </vt:lpstr>
      <vt:lpstr>2022年广东工业大学程序设计竞赛月赛（决赛） </vt:lpstr>
      <vt:lpstr>2022年广东工业大学程序设计竞赛月赛（决赛） </vt:lpstr>
      <vt:lpstr>2022年广东工业大学程序设计竞赛月赛（决赛） </vt:lpstr>
      <vt:lpstr>2022年广东工业大学程序设计竞赛月赛（决赛） </vt:lpstr>
      <vt:lpstr>2022年广东工业大学程序设计竞赛月赛（决赛） </vt:lpstr>
      <vt:lpstr>2022年广东工业大学程序设计竞赛月赛（决赛） </vt:lpstr>
      <vt:lpstr>2022年广东工业大学程序设计竞赛月赛（决赛） </vt:lpstr>
      <vt:lpstr>2022年广东工业大学程序设计竞赛月赛（决赛） </vt:lpstr>
      <vt:lpstr>2022年广东工业大学程序设计竞赛月赛（决赛） </vt:lpstr>
      <vt:lpstr>2022年广东工业大学程序设计竞赛月赛（决赛） </vt:lpstr>
      <vt:lpstr>2022年广东工业大学程序设计竞赛月赛（决赛） </vt:lpstr>
      <vt:lpstr>2022年广东工业大学程序设计竞赛月赛（决赛） </vt:lpstr>
      <vt:lpstr>2022年广东工业大学程序设计竞赛月赛（决赛） </vt:lpstr>
      <vt:lpstr>2022年广东工业大学程序设计竞赛月赛（决赛） </vt:lpstr>
      <vt:lpstr>2022年广东工业大学程序设计竞赛月赛（决赛） </vt:lpstr>
      <vt:lpstr>2022年广东工业大学程序设计竞赛月赛（决赛） </vt:lpstr>
      <vt:lpstr>2022年广东工业大学程序设计竞赛月赛（决赛） </vt:lpstr>
      <vt:lpstr>2022年广东工业大学程序设计竞赛月赛（决赛） </vt:lpstr>
      <vt:lpstr>2022年广东工业大学程序设计竞赛月赛（决赛） </vt:lpstr>
      <vt:lpstr>2022年广东工业大学程序设计竞赛月赛（决赛） </vt:lpstr>
      <vt:lpstr>2022年广东工业大学程序设计竞赛月赛（决赛） </vt:lpstr>
      <vt:lpstr>2022年广东工业大学程序设计竞赛月赛（决赛） </vt:lpstr>
      <vt:lpstr>2022年广东工业大学程序设计竞赛月赛（决赛） </vt:lpstr>
      <vt:lpstr>2022年广东工业大学程序设计竞赛月赛（决赛） </vt:lpstr>
      <vt:lpstr>2022年广东工业大学程序设计竞赛月赛（决赛） </vt:lpstr>
      <vt:lpstr>2022年广东工业大学程序设计竞赛月赛（决赛） </vt:lpstr>
      <vt:lpstr>2022年广东工业大学程序设计竞赛月赛（决赛） </vt:lpstr>
      <vt:lpstr>2022年广东工业大学程序设计竞赛月赛（决赛） </vt:lpstr>
      <vt:lpstr>2022年广东工业大学程序设计竞赛月赛（决赛） </vt:lpstr>
      <vt:lpstr>2022年广东工业大学程序设计竞赛月赛（决赛） </vt:lpstr>
      <vt:lpstr>2022年广东工业大学程序设计竞赛月赛（决赛） </vt:lpstr>
      <vt:lpstr>2022年广东工业大学程序设计竞赛月赛（决赛） </vt:lpstr>
      <vt:lpstr>2022年广东工业大学程序设计竞赛月赛（决赛） </vt:lpstr>
      <vt:lpstr>2022年广东工业大学程序设计竞赛月赛（决赛） </vt:lpstr>
      <vt:lpstr>2022年广东工业大学程序设计竞赛月赛（决赛）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2021年广东工业大学第11届腾讯杯新生程序设计竞赛</dc:title>
  <dc:creator>HUAWEI</dc:creator>
  <cp:lastModifiedBy>1026826148@qq.com</cp:lastModifiedBy>
  <cp:revision>25</cp:revision>
  <dcterms:created xsi:type="dcterms:W3CDTF">2021-11-25T12:09:00Z</dcterms:created>
  <dcterms:modified xsi:type="dcterms:W3CDTF">2022-10-20T13:40:22Z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