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1000" y="76"/>
      </p:cViewPr>
      <p:guideLst>
        <p:guide orient="horz" pos="2160"/>
        <p:guide pos="29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31595" y="3963035"/>
            <a:ext cx="6400800" cy="1752600"/>
          </a:xfrm>
        </p:spPr>
        <p:txBody>
          <a:bodyPr/>
          <a:lstStyle/>
          <a:p>
            <a:pPr defTabSz="914400">
              <a:buClrTx/>
              <a:buSzTx/>
              <a:buFontTx/>
            </a:pPr>
            <a:r>
              <a:rPr lang="en-US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03575" y="3068955"/>
            <a:ext cx="1787525" cy="563245"/>
          </a:xfrm>
          <a:prstGeom prst="rect">
            <a:avLst/>
          </a:prstGeom>
          <a:solidFill>
            <a:srgbClr val="FFF9D5"/>
          </a:solidFill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430530" y="1988820"/>
            <a:ext cx="7772400" cy="1470025"/>
          </a:xfrm>
        </p:spPr>
        <p:txBody>
          <a:bodyPr anchor="ctr" anchorCtr="0"/>
          <a:lstStyle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广东工业大学</a:t>
            </a: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2023</a:t>
            </a:r>
            <a:b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	acm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校赛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1628775"/>
            <a:ext cx="7772400" cy="1470025"/>
          </a:xfrm>
        </p:spPr>
        <p:txBody>
          <a:bodyPr anchor="ctr" anchorCtr="0"/>
          <a:lstStyle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女神奖</a:t>
            </a: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259840" y="3644900"/>
            <a:ext cx="6400800" cy="1752600"/>
          </a:xfrm>
        </p:spPr>
        <p:txBody>
          <a:bodyPr/>
          <a:lstStyle/>
          <a:p>
            <a:pPr defTabSz="914400">
              <a:buClrTx/>
              <a:buSzTx/>
              <a:buFontTx/>
            </a:pPr>
            <a:r>
              <a:rPr lang="en-US" sz="32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32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江舒婷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20465" y="3027045"/>
            <a:ext cx="1787525" cy="563245"/>
          </a:xfrm>
          <a:prstGeom prst="rect">
            <a:avLst/>
          </a:prstGeom>
          <a:solidFill>
            <a:srgbClr val="FFF9D5"/>
          </a:solidFill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1628775"/>
            <a:ext cx="7772400" cy="1470025"/>
          </a:xfrm>
        </p:spPr>
        <p:txBody>
          <a:bodyPr anchor="ctr" anchorCtr="0"/>
          <a:lstStyle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非集训队第一名</a:t>
            </a: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31595" y="3963035"/>
            <a:ext cx="6400800" cy="1752600"/>
          </a:xfrm>
        </p:spPr>
        <p:txBody>
          <a:bodyPr/>
          <a:lstStyle/>
          <a:p>
            <a:pPr defTabSz="914400">
              <a:buClrTx/>
              <a:buSzTx/>
              <a:buFontTx/>
            </a:pPr>
            <a:r>
              <a:rPr 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梁炜彬</a:t>
            </a:r>
            <a:endParaRPr lang="zh-CN" altLang="en-US" sz="3200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20465" y="3027045"/>
            <a:ext cx="1787525" cy="563245"/>
          </a:xfrm>
          <a:prstGeom prst="rect">
            <a:avLst/>
          </a:prstGeom>
          <a:solidFill>
            <a:srgbClr val="FFF9D5"/>
          </a:solidFill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31595" y="3963035"/>
            <a:ext cx="6400800" cy="1752600"/>
          </a:xfrm>
        </p:spPr>
        <p:txBody>
          <a:bodyPr/>
          <a:lstStyle/>
          <a:p>
            <a:pPr defTabSz="914400">
              <a:buClrTx/>
              <a:buSzTx/>
              <a:buFontTx/>
            </a:pPr>
            <a:r>
              <a:rPr lang="en-US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20465" y="3027045"/>
            <a:ext cx="1787525" cy="563245"/>
          </a:xfrm>
          <a:prstGeom prst="rect">
            <a:avLst/>
          </a:prstGeom>
          <a:solidFill>
            <a:srgbClr val="FFF9D5"/>
          </a:solidFill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394970" y="2564765"/>
            <a:ext cx="7772400" cy="1470025"/>
          </a:xfrm>
        </p:spPr>
        <p:txBody>
          <a:bodyPr anchor="ctr" anchorCtr="0"/>
          <a:lstStyle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校外排行榜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1628775"/>
            <a:ext cx="7772400" cy="1470025"/>
          </a:xfrm>
        </p:spPr>
        <p:txBody>
          <a:bodyPr anchor="ctr" anchorCtr="0"/>
          <a:lstStyle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冠军</a:t>
            </a: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500755"/>
            <a:ext cx="6400800" cy="1752600"/>
          </a:xfrm>
        </p:spPr>
        <p:txBody>
          <a:bodyPr/>
          <a:lstStyle/>
          <a:p>
            <a:pPr defTabSz="914400">
              <a:buClrTx/>
              <a:buSzTx/>
              <a:buFontTx/>
            </a:pPr>
            <a:r>
              <a:rPr lang="en-US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20465" y="3027045"/>
            <a:ext cx="1787525" cy="563245"/>
          </a:xfrm>
          <a:prstGeom prst="rect">
            <a:avLst/>
          </a:prstGeom>
          <a:solidFill>
            <a:srgbClr val="FFF9D5"/>
          </a:solidFill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54630" y="2785110"/>
            <a:ext cx="3905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赵冬青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1628775"/>
            <a:ext cx="7772400" cy="1470025"/>
          </a:xfrm>
        </p:spPr>
        <p:txBody>
          <a:bodyPr anchor="ctr" anchorCtr="0"/>
          <a:lstStyle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亚军</a:t>
            </a: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31595" y="3963035"/>
            <a:ext cx="6400800" cy="1752600"/>
          </a:xfrm>
        </p:spPr>
        <p:txBody>
          <a:bodyPr/>
          <a:lstStyle/>
          <a:p>
            <a:pPr defTabSz="914400">
              <a:buClrTx/>
              <a:buSzTx/>
              <a:buFontTx/>
            </a:pPr>
            <a:r>
              <a:rPr lang="en-US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20465" y="3027045"/>
            <a:ext cx="1787525" cy="563245"/>
          </a:xfrm>
          <a:prstGeom prst="rect">
            <a:avLst/>
          </a:prstGeom>
          <a:solidFill>
            <a:srgbClr val="FFF9D5"/>
          </a:solidFill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983865" y="2924810"/>
            <a:ext cx="338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严浩文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1628775"/>
            <a:ext cx="7772400" cy="1470025"/>
          </a:xfrm>
        </p:spPr>
        <p:txBody>
          <a:bodyPr anchor="ctr" anchorCtr="0"/>
          <a:lstStyle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季军</a:t>
            </a: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31595" y="3963035"/>
            <a:ext cx="6400800" cy="1752600"/>
          </a:xfrm>
        </p:spPr>
        <p:txBody>
          <a:bodyPr/>
          <a:lstStyle/>
          <a:p>
            <a:pPr defTabSz="914400">
              <a:buClrTx/>
              <a:buSzTx/>
              <a:buFontTx/>
            </a:pPr>
            <a:r>
              <a:rPr lang="en-US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20465" y="3027045"/>
            <a:ext cx="1787525" cy="563245"/>
          </a:xfrm>
          <a:prstGeom prst="rect">
            <a:avLst/>
          </a:prstGeom>
          <a:solidFill>
            <a:srgbClr val="FFF9D5"/>
          </a:solidFill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996565" y="2842260"/>
            <a:ext cx="3159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陈泽勇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1628775"/>
            <a:ext cx="7772400" cy="1470025"/>
          </a:xfrm>
        </p:spPr>
        <p:txBody>
          <a:bodyPr anchor="ctr" anchorCtr="0"/>
          <a:lstStyle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一等奖</a:t>
            </a: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31595" y="3963035"/>
            <a:ext cx="6400800" cy="1752600"/>
          </a:xfrm>
        </p:spPr>
        <p:txBody>
          <a:bodyPr/>
          <a:lstStyle/>
          <a:p>
            <a:pPr defTabSz="914400">
              <a:buClrTx/>
              <a:buSzTx/>
              <a:buFontTx/>
            </a:pPr>
            <a:r>
              <a:rPr 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杨鸿飞</a:t>
            </a:r>
            <a:r>
              <a:rPr lang="en-US" sz="32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sz="3200" kern="1200" baseline="0" dirty="0" err="1">
                <a:latin typeface="Arial" panose="020B0604020202020204" pitchFamily="34" charset="0"/>
                <a:ea typeface="宋体" panose="02010600030101010101" pitchFamily="2" charset="-122"/>
              </a:rPr>
              <a:t>刘源</a:t>
            </a:r>
            <a:r>
              <a:rPr lang="en-US" sz="32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80155" y="3027045"/>
            <a:ext cx="1787525" cy="563245"/>
          </a:xfrm>
          <a:prstGeom prst="rect">
            <a:avLst/>
          </a:prstGeom>
          <a:solidFill>
            <a:srgbClr val="FFF9D5"/>
          </a:solidFill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4249738" y="3315970"/>
          <a:ext cx="644525" cy="226060"/>
        </p:xfrm>
        <a:graphic>
          <a:graphicData uri="http://schemas.openxmlformats.org/drawingml/2006/table">
            <a:tbl>
              <a:tblPr/>
              <a:tblGrid>
                <a:gridCol w="64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1628775"/>
            <a:ext cx="7772400" cy="1470025"/>
          </a:xfrm>
        </p:spPr>
        <p:txBody>
          <a:bodyPr anchor="ctr" anchorCtr="0"/>
          <a:lstStyle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二等奖</a:t>
            </a: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475740" y="3590290"/>
            <a:ext cx="6400800" cy="1752600"/>
          </a:xfrm>
        </p:spPr>
        <p:txBody>
          <a:bodyPr/>
          <a:lstStyle/>
          <a:p>
            <a:pPr defTabSz="914400">
              <a:buClrTx/>
              <a:buSzTx/>
              <a:buFontTx/>
            </a:pPr>
            <a:r>
              <a:rPr lang="en-US" sz="3200" dirty="0" err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林立</a:t>
            </a:r>
            <a:r>
              <a:rPr lang="en-US" sz="3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3200" kern="1200" baseline="0" dirty="0" err="1">
                <a:latin typeface="Arial" panose="020B0604020202020204" pitchFamily="34" charset="0"/>
                <a:ea typeface="宋体" panose="02010600030101010101" pitchFamily="2" charset="-122"/>
              </a:rPr>
              <a:t>刘家罗</a:t>
            </a:r>
            <a:r>
              <a:rPr lang="en-US" sz="32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20465" y="3027045"/>
            <a:ext cx="1787525" cy="563245"/>
          </a:xfrm>
          <a:prstGeom prst="rect">
            <a:avLst/>
          </a:prstGeom>
          <a:solidFill>
            <a:srgbClr val="FFF9D5"/>
          </a:solidFill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1628775"/>
            <a:ext cx="7772400" cy="1470025"/>
          </a:xfrm>
        </p:spPr>
        <p:txBody>
          <a:bodyPr anchor="ctr" anchorCtr="0"/>
          <a:lstStyle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三等奖</a:t>
            </a: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31595" y="3963035"/>
            <a:ext cx="6400800" cy="1752600"/>
          </a:xfrm>
        </p:spPr>
        <p:txBody>
          <a:bodyPr/>
          <a:lstStyle/>
          <a:p>
            <a:pPr defTabSz="914400">
              <a:buClrTx/>
              <a:buSzTx/>
              <a:buFontTx/>
            </a:pPr>
            <a:r>
              <a:rPr lang="en-US" sz="32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泓钢</a:t>
            </a:r>
            <a:r>
              <a:rPr lang="en-US" sz="3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邵弈</a:t>
            </a:r>
            <a:r>
              <a:rPr lang="en-US" sz="3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endParaRPr lang="en-US" sz="3200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buClrTx/>
              <a:buSzTx/>
              <a:buFontTx/>
            </a:pPr>
            <a:r>
              <a:rPr lang="en-US" sz="3200" dirty="0" err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林肯达</a:t>
            </a:r>
            <a:r>
              <a:rPr lang="en-US" sz="3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蒋志燕</a:t>
            </a:r>
            <a:r>
              <a:rPr lang="en-US" sz="3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林泽勋</a:t>
            </a:r>
            <a:endParaRPr lang="en-US" sz="3200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20465" y="3027045"/>
            <a:ext cx="1787525" cy="563245"/>
          </a:xfrm>
          <a:prstGeom prst="rect">
            <a:avLst/>
          </a:prstGeom>
          <a:solidFill>
            <a:srgbClr val="FFF9D5"/>
          </a:solidFill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31595" y="3963035"/>
            <a:ext cx="6400800" cy="1752600"/>
          </a:xfrm>
        </p:spPr>
        <p:txBody>
          <a:bodyPr/>
          <a:lstStyle/>
          <a:p>
            <a:pPr defTabSz="914400">
              <a:buClrTx/>
              <a:buSzTx/>
              <a:buFontTx/>
            </a:pPr>
            <a:r>
              <a:rPr lang="en-US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20465" y="3027045"/>
            <a:ext cx="1787525" cy="563245"/>
          </a:xfrm>
          <a:prstGeom prst="rect">
            <a:avLst/>
          </a:prstGeom>
          <a:solidFill>
            <a:srgbClr val="FFF9D5"/>
          </a:solidFill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11505" y="2348865"/>
            <a:ext cx="7772400" cy="1470025"/>
          </a:xfrm>
        </p:spPr>
        <p:txBody>
          <a:bodyPr anchor="ctr" anchorCtr="0"/>
          <a:lstStyle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校内排行榜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1628775"/>
            <a:ext cx="7772400" cy="1470025"/>
          </a:xfrm>
        </p:spPr>
        <p:txBody>
          <a:bodyPr anchor="ctr" anchorCtr="0">
            <a:scene3d>
              <a:camera prst="orthographicFront"/>
              <a:lightRig rig="threePt" dir="t"/>
            </a:scene3d>
          </a:bodyPr>
          <a:lstStyle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冠军</a:t>
            </a: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259840" y="3644900"/>
            <a:ext cx="6400800" cy="1752600"/>
          </a:xfrm>
        </p:spPr>
        <p:txBody>
          <a:bodyPr/>
          <a:lstStyle/>
          <a:p>
            <a:pPr defTabSz="914400">
              <a:buClrTx/>
              <a:buSzTx/>
              <a:buFontTx/>
            </a:pPr>
            <a:r>
              <a:rPr lang="zh-CN" altLang="en-US" sz="3200" dirty="0">
                <a:sym typeface="+mn-ea"/>
              </a:rPr>
              <a:t>杨子弘</a:t>
            </a:r>
            <a:r>
              <a:rPr lang="en-US" sz="32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79520" y="3027045"/>
            <a:ext cx="1787525" cy="563245"/>
          </a:xfrm>
          <a:prstGeom prst="rect">
            <a:avLst/>
          </a:prstGeom>
          <a:solidFill>
            <a:srgbClr val="FFF9D5"/>
          </a:solidFill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1628775"/>
            <a:ext cx="7772400" cy="1470025"/>
          </a:xfrm>
        </p:spPr>
        <p:txBody>
          <a:bodyPr anchor="ctr" anchorCtr="0"/>
          <a:lstStyle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亚军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20465" y="3027045"/>
            <a:ext cx="1787525" cy="563245"/>
          </a:xfrm>
          <a:prstGeom prst="rect">
            <a:avLst/>
          </a:prstGeom>
          <a:solidFill>
            <a:srgbClr val="FFF9D5"/>
          </a:solidFill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475740" y="3098800"/>
            <a:ext cx="6400800" cy="1752600"/>
          </a:xfrm>
        </p:spPr>
        <p:txBody>
          <a:bodyPr/>
          <a:lstStyle/>
          <a:p>
            <a:pPr defTabSz="914400">
              <a:buClrTx/>
              <a:buSzTx/>
              <a:buFontTx/>
            </a:pPr>
            <a:r>
              <a:rPr lang="zh-CN" altLang="en-US" sz="3200" dirty="0">
                <a:sym typeface="+mn-ea"/>
              </a:rPr>
              <a:t>陈奕杏</a:t>
            </a:r>
            <a:r>
              <a:rPr lang="en-US" sz="32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1628775"/>
            <a:ext cx="7772400" cy="1470025"/>
          </a:xfrm>
        </p:spPr>
        <p:txBody>
          <a:bodyPr anchor="ctr" anchorCtr="0"/>
          <a:lstStyle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季军</a:t>
            </a: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963035"/>
            <a:ext cx="6400800" cy="1752600"/>
          </a:xfrm>
        </p:spPr>
        <p:txBody>
          <a:bodyPr/>
          <a:lstStyle/>
          <a:p>
            <a:pPr defTabSz="914400">
              <a:buClrTx/>
              <a:buSzTx/>
              <a:buFontTx/>
            </a:pPr>
            <a:r>
              <a:rPr lang="zh-CN" altLang="en-US" sz="32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黄海逸</a:t>
            </a:r>
            <a:r>
              <a:rPr lang="en-US" sz="32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07765" y="2996565"/>
            <a:ext cx="1787525" cy="563245"/>
          </a:xfrm>
          <a:prstGeom prst="rect">
            <a:avLst/>
          </a:prstGeom>
          <a:solidFill>
            <a:srgbClr val="FFF9D5"/>
          </a:solidFill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1628775"/>
            <a:ext cx="7772400" cy="1470025"/>
          </a:xfrm>
        </p:spPr>
        <p:txBody>
          <a:bodyPr anchor="ctr" anchorCtr="0"/>
          <a:lstStyle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一等奖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20465" y="3027045"/>
            <a:ext cx="1787525" cy="563245"/>
          </a:xfrm>
          <a:prstGeom prst="rect">
            <a:avLst/>
          </a:prstGeom>
          <a:solidFill>
            <a:srgbClr val="FFF9D5"/>
          </a:solidFill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475740" y="3213100"/>
            <a:ext cx="6400800" cy="1752600"/>
          </a:xfrm>
        </p:spPr>
        <p:txBody>
          <a:bodyPr/>
          <a:lstStyle/>
          <a:p>
            <a:pPr defTabSz="914400">
              <a:buClrTx/>
              <a:buSzTx/>
              <a:buFontTx/>
            </a:pPr>
            <a:r>
              <a:rPr lang="en-US" sz="32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32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刘浩洋</a:t>
            </a:r>
            <a:r>
              <a:rPr lang="en-US" altLang="zh-CN" sz="32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32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林敏彬</a:t>
            </a:r>
            <a:r>
              <a:rPr lang="en-US" altLang="zh-CN" sz="32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32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梁志聪</a:t>
            </a:r>
            <a:r>
              <a:rPr lang="en-US" altLang="zh-CN" sz="32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sz="3200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1628775"/>
            <a:ext cx="7772400" cy="1470025"/>
          </a:xfrm>
        </p:spPr>
        <p:txBody>
          <a:bodyPr anchor="ctr" anchorCtr="0"/>
          <a:lstStyle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二等奖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20465" y="3027045"/>
            <a:ext cx="1787525" cy="563245"/>
          </a:xfrm>
          <a:prstGeom prst="rect">
            <a:avLst/>
          </a:prstGeom>
          <a:solidFill>
            <a:srgbClr val="FFF9D5"/>
          </a:solidFill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259840" y="3213100"/>
            <a:ext cx="6400800" cy="1752600"/>
          </a:xfrm>
        </p:spPr>
        <p:txBody>
          <a:bodyPr/>
          <a:lstStyle/>
          <a:p>
            <a:pPr defTabSz="914400">
              <a:buClrTx/>
              <a:buSzTx/>
              <a:buFontTx/>
            </a:pPr>
            <a:r>
              <a:rPr lang="en-US" sz="32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易俊霖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张树程</a:t>
            </a:r>
          </a:p>
          <a:p>
            <a:pPr defTabSz="914400">
              <a:buClrTx/>
              <a:buSzTx/>
              <a:buFontTx/>
            </a:pPr>
            <a:r>
              <a:rPr lang="zh-CN" altLang="en-US" sz="32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钟迪</a:t>
            </a:r>
            <a:r>
              <a:rPr lang="en-US" altLang="zh-CN" sz="32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2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林翦</a:t>
            </a:r>
          </a:p>
          <a:p>
            <a:pPr defTabSz="914400">
              <a:buClrTx/>
              <a:buSzTx/>
              <a:buFontTx/>
            </a:pPr>
            <a:r>
              <a:rPr lang="zh-CN" altLang="en-US" sz="32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钟少鹏</a:t>
            </a:r>
            <a:r>
              <a:rPr lang="en-US" altLang="zh-CN" sz="32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2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林俊耿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1628775"/>
            <a:ext cx="7772400" cy="1470025"/>
          </a:xfrm>
        </p:spPr>
        <p:txBody>
          <a:bodyPr anchor="ctr" anchorCtr="0"/>
          <a:lstStyle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三等奖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20465" y="3027045"/>
            <a:ext cx="1787525" cy="563245"/>
          </a:xfrm>
          <a:prstGeom prst="rect">
            <a:avLst/>
          </a:prstGeom>
          <a:solidFill>
            <a:srgbClr val="FFF9D5"/>
          </a:solidFill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31595" y="2636520"/>
            <a:ext cx="6400800" cy="1752600"/>
          </a:xfrm>
        </p:spPr>
        <p:txBody>
          <a:bodyPr/>
          <a:lstStyle/>
          <a:p>
            <a:pPr defTabSz="914400">
              <a:buClrTx/>
              <a:buSzTx/>
              <a:buFontTx/>
            </a:pPr>
            <a:r>
              <a:rPr lang="en-US" sz="2400" kern="1200" baseline="0" dirty="0" err="1">
                <a:latin typeface="Arial" panose="020B0604020202020204" pitchFamily="34" charset="0"/>
                <a:ea typeface="宋体" panose="02010600030101010101" pitchFamily="2" charset="-122"/>
              </a:rPr>
              <a:t>肖能翔</a:t>
            </a:r>
            <a:r>
              <a:rPr lang="en-US" sz="24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sz="2400" kern="1200" baseline="0" dirty="0" err="1">
                <a:latin typeface="Arial" panose="020B0604020202020204" pitchFamily="34" charset="0"/>
                <a:ea typeface="宋体" panose="02010600030101010101" pitchFamily="2" charset="-122"/>
              </a:rPr>
              <a:t>黄立韬</a:t>
            </a:r>
            <a:r>
              <a:rPr lang="en-US" sz="24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sz="2400" kern="1200" baseline="0" dirty="0" err="1">
                <a:latin typeface="Arial" panose="020B0604020202020204" pitchFamily="34" charset="0"/>
                <a:ea typeface="宋体" panose="02010600030101010101" pitchFamily="2" charset="-122"/>
              </a:rPr>
              <a:t>李耿豪</a:t>
            </a:r>
            <a:endParaRPr lang="en-US" sz="2400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buClrTx/>
              <a:buSzTx/>
              <a:buFontTx/>
            </a:pPr>
            <a:r>
              <a:rPr lang="en-US" sz="2400" kern="1200" baseline="0" dirty="0" err="1">
                <a:latin typeface="Arial" panose="020B0604020202020204" pitchFamily="34" charset="0"/>
                <a:ea typeface="宋体" panose="02010600030101010101" pitchFamily="2" charset="-122"/>
              </a:rPr>
              <a:t>邱列圻</a:t>
            </a:r>
            <a:r>
              <a:rPr lang="en-US" sz="24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sz="2400" kern="1200" baseline="0" dirty="0" err="1">
                <a:latin typeface="Arial" panose="020B0604020202020204" pitchFamily="34" charset="0"/>
                <a:ea typeface="宋体" panose="02010600030101010101" pitchFamily="2" charset="-122"/>
              </a:rPr>
              <a:t>温俊浩</a:t>
            </a:r>
            <a:r>
              <a:rPr lang="en-US" sz="24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sz="2400" kern="1200" baseline="0" dirty="0" err="1">
                <a:latin typeface="Arial" panose="020B0604020202020204" pitchFamily="34" charset="0"/>
                <a:ea typeface="宋体" panose="02010600030101010101" pitchFamily="2" charset="-122"/>
              </a:rPr>
              <a:t>黄文朗</a:t>
            </a:r>
            <a:endParaRPr lang="en-US" sz="2400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buClrTx/>
              <a:buSzTx/>
              <a:buFontTx/>
            </a:pPr>
            <a:r>
              <a:rPr lang="en-US" sz="2400" kern="1200" baseline="0" dirty="0" err="1">
                <a:latin typeface="Arial" panose="020B0604020202020204" pitchFamily="34" charset="0"/>
                <a:ea typeface="宋体" panose="02010600030101010101" pitchFamily="2" charset="-122"/>
              </a:rPr>
              <a:t>马煜彬</a:t>
            </a:r>
            <a:r>
              <a:rPr lang="en-US" sz="24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sz="2400" kern="1200" baseline="0" dirty="0" err="1">
                <a:latin typeface="Arial" panose="020B0604020202020204" pitchFamily="34" charset="0"/>
                <a:ea typeface="宋体" panose="02010600030101010101" pitchFamily="2" charset="-122"/>
              </a:rPr>
              <a:t>彭德鑫</a:t>
            </a:r>
            <a:r>
              <a:rPr lang="en-US" sz="24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sz="2400" kern="1200" baseline="0" dirty="0" err="1">
                <a:latin typeface="Arial" panose="020B0604020202020204" pitchFamily="34" charset="0"/>
                <a:ea typeface="宋体" panose="02010600030101010101" pitchFamily="2" charset="-122"/>
              </a:rPr>
              <a:t>孙浩轩</a:t>
            </a:r>
            <a:endParaRPr lang="en-US" sz="2400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buClrTx/>
              <a:buSzTx/>
              <a:buFontTx/>
            </a:pPr>
            <a:r>
              <a:rPr lang="en-US" sz="2400" kern="1200" baseline="0" dirty="0" err="1">
                <a:latin typeface="Arial" panose="020B0604020202020204" pitchFamily="34" charset="0"/>
                <a:ea typeface="宋体" panose="02010600030101010101" pitchFamily="2" charset="-122"/>
              </a:rPr>
              <a:t>吴达武</a:t>
            </a:r>
            <a:r>
              <a:rPr lang="en-US" sz="24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sz="2400" kern="1200" baseline="0" dirty="0" err="1">
                <a:latin typeface="Arial" panose="020B0604020202020204" pitchFamily="34" charset="0"/>
                <a:ea typeface="宋体" panose="02010600030101010101" pitchFamily="2" charset="-122"/>
              </a:rPr>
              <a:t>潘锦炫</a:t>
            </a:r>
            <a:r>
              <a:rPr lang="en-US" sz="24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sz="2400" kern="1200" baseline="0" dirty="0" err="1">
                <a:latin typeface="Arial" panose="020B0604020202020204" pitchFamily="34" charset="0"/>
                <a:ea typeface="宋体" panose="02010600030101010101" pitchFamily="2" charset="-122"/>
              </a:rPr>
              <a:t>关津杰</a:t>
            </a:r>
            <a:endParaRPr lang="en-US" sz="2400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buClrTx/>
              <a:buSzTx/>
              <a:buFontTx/>
            </a:pPr>
            <a:r>
              <a:rPr lang="en-US" sz="2400" kern="1200" baseline="0" dirty="0" err="1">
                <a:latin typeface="Arial" panose="020B0604020202020204" pitchFamily="34" charset="0"/>
                <a:ea typeface="宋体" panose="02010600030101010101" pitchFamily="2" charset="-122"/>
              </a:rPr>
              <a:t>何其浚</a:t>
            </a:r>
            <a:r>
              <a:rPr lang="en-US" sz="24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sz="2400" kern="1200" baseline="0" dirty="0" err="1">
                <a:latin typeface="Arial" panose="020B0604020202020204" pitchFamily="34" charset="0"/>
                <a:ea typeface="宋体" panose="02010600030101010101" pitchFamily="2" charset="-122"/>
              </a:rPr>
              <a:t>李俊贤</a:t>
            </a:r>
            <a:r>
              <a:rPr lang="en-US" sz="24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sz="2400" kern="1200" baseline="0" dirty="0" err="1">
                <a:latin typeface="Arial" panose="020B0604020202020204" pitchFamily="34" charset="0"/>
                <a:ea typeface="宋体" panose="02010600030101010101" pitchFamily="2" charset="-122"/>
              </a:rPr>
              <a:t>蔡嘉乐</a:t>
            </a:r>
            <a:endParaRPr lang="en-US" sz="2400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buClrTx/>
              <a:buSzTx/>
              <a:buFontTx/>
            </a:pPr>
            <a:r>
              <a:rPr lang="en-US" sz="2400" kern="1200" baseline="0" dirty="0" err="1">
                <a:latin typeface="Arial" panose="020B0604020202020204" pitchFamily="34" charset="0"/>
                <a:ea typeface="宋体" panose="02010600030101010101" pitchFamily="2" charset="-122"/>
              </a:rPr>
              <a:t>车文超</a:t>
            </a:r>
            <a:r>
              <a:rPr lang="en-US" sz="24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sz="2400" kern="1200" baseline="0" dirty="0" err="1">
                <a:latin typeface="Arial" panose="020B0604020202020204" pitchFamily="34" charset="0"/>
                <a:ea typeface="宋体" panose="02010600030101010101" pitchFamily="2" charset="-122"/>
              </a:rPr>
              <a:t>赵焕雄</a:t>
            </a:r>
            <a:r>
              <a:rPr lang="en-US" sz="24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sz="2400" kern="1200" baseline="0" dirty="0" err="1">
                <a:latin typeface="Arial" panose="020B0604020202020204" pitchFamily="34" charset="0"/>
                <a:ea typeface="宋体" panose="02010600030101010101" pitchFamily="2" charset="-122"/>
              </a:rPr>
              <a:t>梁炜彬</a:t>
            </a:r>
            <a:endParaRPr lang="en-US" sz="2400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buClrTx/>
              <a:buSzTx/>
              <a:buFontTx/>
            </a:pPr>
            <a:endParaRPr lang="en-US" sz="2400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1628775"/>
            <a:ext cx="7772400" cy="1470025"/>
          </a:xfrm>
        </p:spPr>
        <p:txBody>
          <a:bodyPr anchor="ctr" anchorCtr="0"/>
          <a:lstStyle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拼搏奖</a:t>
            </a: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31595" y="3963035"/>
            <a:ext cx="6400800" cy="1752600"/>
          </a:xfrm>
        </p:spPr>
        <p:txBody>
          <a:bodyPr/>
          <a:lstStyle/>
          <a:p>
            <a:pPr defTabSz="914400">
              <a:buClrTx/>
              <a:buSzTx/>
              <a:buFontTx/>
            </a:pPr>
            <a:r>
              <a:rPr lang="zh-CN" altLang="en-US" sz="32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林敏彬</a:t>
            </a:r>
            <a:endParaRPr lang="en-US" sz="3200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20465" y="3027045"/>
            <a:ext cx="1787525" cy="563245"/>
          </a:xfrm>
          <a:prstGeom prst="rect">
            <a:avLst/>
          </a:prstGeom>
          <a:solidFill>
            <a:srgbClr val="FFF9D5"/>
          </a:solidFill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GI4ZDA2NzIwYTlkY2RjNmNmY2U5MDE0YTJkMGI1ZWQifQ=="/>
</p:tagLst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109</Words>
  <Application>Microsoft Office PowerPoint</Application>
  <PresentationFormat>全屏显示(4:3)</PresentationFormat>
  <Paragraphs>47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宋体</vt:lpstr>
      <vt:lpstr>Arial</vt:lpstr>
      <vt:lpstr>1_默认设计模板</vt:lpstr>
      <vt:lpstr>广东工业大学2023  acm校赛</vt:lpstr>
      <vt:lpstr>校内排行榜</vt:lpstr>
      <vt:lpstr>冠军</vt:lpstr>
      <vt:lpstr>亚军</vt:lpstr>
      <vt:lpstr>季军</vt:lpstr>
      <vt:lpstr>一等奖</vt:lpstr>
      <vt:lpstr>二等奖</vt:lpstr>
      <vt:lpstr>三等奖</vt:lpstr>
      <vt:lpstr>拼搏奖</vt:lpstr>
      <vt:lpstr>女神奖</vt:lpstr>
      <vt:lpstr>非集训队第一名</vt:lpstr>
      <vt:lpstr>校外排行榜</vt:lpstr>
      <vt:lpstr>冠军</vt:lpstr>
      <vt:lpstr>亚军</vt:lpstr>
      <vt:lpstr>季军</vt:lpstr>
      <vt:lpstr>一等奖</vt:lpstr>
      <vt:lpstr>二等奖</vt:lpstr>
      <vt:lpstr>三等奖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广东工业大学2023 	acm校赛</dc:title>
  <dc:creator>张至瑶</dc:creator>
  <cp:lastModifiedBy>1026826148@qq.com</cp:lastModifiedBy>
  <cp:revision>7</cp:revision>
  <dcterms:created xsi:type="dcterms:W3CDTF">2023-04-01T09:30:24Z</dcterms:created>
  <dcterms:modified xsi:type="dcterms:W3CDTF">2023-04-15T11:41:35Z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B189E050C1874FAFACA573167B706C33</vt:lpwstr>
  </property>
</Properties>
</file>