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5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359" r:id="rId33"/>
    <p:sldId id="360" r:id="rId34"/>
    <p:sldId id="361" r:id="rId35"/>
    <p:sldId id="362" r:id="rId36"/>
    <p:sldId id="363" r:id="rId37"/>
    <p:sldId id="364" r:id="rId38"/>
    <p:sldId id="365" r:id="rId39"/>
    <p:sldId id="366" r:id="rId40"/>
    <p:sldId id="367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2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8D53-6040-43D1-AD4C-B214CC672D5B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F9E8-7B63-4FF5-BD08-E738B5E4C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13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8D53-6040-43D1-AD4C-B214CC672D5B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F9E8-7B63-4FF5-BD08-E738B5E4C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968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8D53-6040-43D1-AD4C-B214CC672D5B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F9E8-7B63-4FF5-BD08-E738B5E4C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134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8D53-6040-43D1-AD4C-B214CC672D5B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F9E8-7B63-4FF5-BD08-E738B5E4C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652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8D53-6040-43D1-AD4C-B214CC672D5B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F9E8-7B63-4FF5-BD08-E738B5E4C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905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8D53-6040-43D1-AD4C-B214CC672D5B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F9E8-7B63-4FF5-BD08-E738B5E4C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19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8D53-6040-43D1-AD4C-B214CC672D5B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F9E8-7B63-4FF5-BD08-E738B5E4C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900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8D53-6040-43D1-AD4C-B214CC672D5B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F9E8-7B63-4FF5-BD08-E738B5E4C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86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8D53-6040-43D1-AD4C-B214CC672D5B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F9E8-7B63-4FF5-BD08-E738B5E4C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79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8D53-6040-43D1-AD4C-B214CC672D5B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F9E8-7B63-4FF5-BD08-E738B5E4C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742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8D53-6040-43D1-AD4C-B214CC672D5B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F9E8-7B63-4FF5-BD08-E738B5E4C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10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B8D53-6040-43D1-AD4C-B214CC672D5B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2F9E8-7B63-4FF5-BD08-E738B5E4C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6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/>
              <a:t>2021</a:t>
            </a:r>
            <a:r>
              <a:rPr lang="zh-CN" altLang="en-US" sz="4400"/>
              <a:t>年广东工业大学第</a:t>
            </a:r>
            <a:r>
              <a:rPr lang="en-US" altLang="zh-CN" sz="4400"/>
              <a:t>11</a:t>
            </a:r>
            <a:r>
              <a:rPr lang="zh-CN" altLang="en-US" sz="4400"/>
              <a:t>届腾讯杯新生程序设计竞赛</a:t>
            </a:r>
            <a:br>
              <a:rPr lang="zh-CN" altLang="en-US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林翦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001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3366514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2021</a:t>
            </a:r>
            <a:r>
              <a:rPr lang="zh-CN" altLang="en-US" sz="4400" dirty="0"/>
              <a:t>年广东工业大学第</a:t>
            </a:r>
            <a:r>
              <a:rPr lang="en-US" altLang="zh-CN" sz="4400" dirty="0"/>
              <a:t>11</a:t>
            </a:r>
            <a:r>
              <a:rPr lang="zh-CN" altLang="en-US" sz="4400" dirty="0"/>
              <a:t>届腾讯杯新生程序设计竞赛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温俊浩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010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1907989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2021</a:t>
            </a:r>
            <a:r>
              <a:rPr lang="zh-CN" altLang="en-US" sz="4400" dirty="0"/>
              <a:t>年广东工业大学第</a:t>
            </a:r>
            <a:r>
              <a:rPr lang="en-US" altLang="zh-CN" sz="4400" dirty="0"/>
              <a:t>11</a:t>
            </a:r>
            <a:r>
              <a:rPr lang="zh-CN" altLang="en-US" sz="4400" dirty="0"/>
              <a:t>届腾讯杯新生程序设计竞赛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吴乐彬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011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1997680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2021</a:t>
            </a:r>
            <a:r>
              <a:rPr lang="zh-CN" altLang="en-US" sz="4400" dirty="0"/>
              <a:t>年广东工业大学第</a:t>
            </a:r>
            <a:r>
              <a:rPr lang="en-US" altLang="zh-CN" sz="4400" dirty="0"/>
              <a:t>11</a:t>
            </a:r>
            <a:r>
              <a:rPr lang="zh-CN" altLang="en-US" sz="4400" dirty="0"/>
              <a:t>届腾讯杯新生程序设计竞赛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郑文旭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012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3912254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2021</a:t>
            </a:r>
            <a:r>
              <a:rPr lang="zh-CN" altLang="en-US" sz="4400" dirty="0"/>
              <a:t>年广东工业大学第</a:t>
            </a:r>
            <a:r>
              <a:rPr lang="en-US" altLang="zh-CN" sz="4400" dirty="0"/>
              <a:t>11</a:t>
            </a:r>
            <a:r>
              <a:rPr lang="zh-CN" altLang="en-US" sz="4400" dirty="0"/>
              <a:t>届腾讯杯新生程序设计竞赛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陈奕杏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013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1070045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2021</a:t>
            </a:r>
            <a:r>
              <a:rPr lang="zh-CN" altLang="en-US" sz="4400" dirty="0"/>
              <a:t>年广东工业大学第</a:t>
            </a:r>
            <a:r>
              <a:rPr lang="en-US" altLang="zh-CN" sz="4400" dirty="0"/>
              <a:t>11</a:t>
            </a:r>
            <a:r>
              <a:rPr lang="zh-CN" altLang="en-US" sz="4400" dirty="0"/>
              <a:t>届腾讯杯新生程序设计竞赛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周泽荣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014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4085679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2021</a:t>
            </a:r>
            <a:r>
              <a:rPr lang="zh-CN" altLang="en-US" sz="4400" dirty="0"/>
              <a:t>年广东工业大学第</a:t>
            </a:r>
            <a:r>
              <a:rPr lang="en-US" altLang="zh-CN" sz="4400" dirty="0"/>
              <a:t>11</a:t>
            </a:r>
            <a:r>
              <a:rPr lang="zh-CN" altLang="en-US" sz="4400" dirty="0"/>
              <a:t>届腾讯杯新生程序设计竞赛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钟少鹏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015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939424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2021</a:t>
            </a:r>
            <a:r>
              <a:rPr lang="zh-CN" altLang="en-US" sz="4400" dirty="0"/>
              <a:t>年广东工业大学第</a:t>
            </a:r>
            <a:r>
              <a:rPr lang="en-US" altLang="zh-CN" sz="4400" dirty="0"/>
              <a:t>11</a:t>
            </a:r>
            <a:r>
              <a:rPr lang="zh-CN" altLang="en-US" sz="4400" dirty="0"/>
              <a:t>届腾讯杯新生程序设计竞赛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杨文彦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016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2669253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2021</a:t>
            </a:r>
            <a:r>
              <a:rPr lang="zh-CN" altLang="en-US" sz="4400" dirty="0"/>
              <a:t>年广东工业大学第</a:t>
            </a:r>
            <a:r>
              <a:rPr lang="en-US" altLang="zh-CN" sz="4400" dirty="0"/>
              <a:t>11</a:t>
            </a:r>
            <a:r>
              <a:rPr lang="zh-CN" altLang="en-US" sz="4400" dirty="0"/>
              <a:t>届腾讯杯新生程序设计竞赛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冯粤粤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017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155227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2021</a:t>
            </a:r>
            <a:r>
              <a:rPr lang="zh-CN" altLang="en-US" sz="4400" dirty="0"/>
              <a:t>年广东工业大学第</a:t>
            </a:r>
            <a:r>
              <a:rPr lang="en-US" altLang="zh-CN" sz="4400" dirty="0"/>
              <a:t>11</a:t>
            </a:r>
            <a:r>
              <a:rPr lang="zh-CN" altLang="en-US" sz="4400" dirty="0"/>
              <a:t>届腾讯杯新生程序设计竞赛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卓宇桐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018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46860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2021</a:t>
            </a:r>
            <a:r>
              <a:rPr lang="zh-CN" altLang="en-US" sz="4400" dirty="0"/>
              <a:t>年广东工业大学第</a:t>
            </a:r>
            <a:r>
              <a:rPr lang="en-US" altLang="zh-CN" sz="4400" dirty="0"/>
              <a:t>11</a:t>
            </a:r>
            <a:r>
              <a:rPr lang="zh-CN" altLang="en-US" sz="4400" dirty="0"/>
              <a:t>届腾讯杯新生程序设计竞赛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唐启杭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0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019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373795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2021</a:t>
            </a:r>
            <a:r>
              <a:rPr lang="zh-CN" altLang="en-US" sz="4400" dirty="0"/>
              <a:t>年广东工业大学第</a:t>
            </a:r>
            <a:r>
              <a:rPr lang="en-US" altLang="zh-CN" sz="4400" dirty="0"/>
              <a:t>11</a:t>
            </a:r>
            <a:r>
              <a:rPr lang="zh-CN" altLang="en-US" sz="4400" dirty="0"/>
              <a:t>届腾讯杯新生程序设计竞赛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759037" y="2864508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马煜彬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002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3915216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2021</a:t>
            </a:r>
            <a:r>
              <a:rPr lang="zh-CN" altLang="en-US" sz="4400" dirty="0"/>
              <a:t>年广东工业大学第</a:t>
            </a:r>
            <a:r>
              <a:rPr lang="en-US" altLang="zh-CN" sz="4400" dirty="0"/>
              <a:t>11</a:t>
            </a:r>
            <a:r>
              <a:rPr lang="zh-CN" altLang="en-US" sz="4400" dirty="0"/>
              <a:t>届腾讯杯新生程序设计竞赛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蔡嘉乐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020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1705127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2021</a:t>
            </a:r>
            <a:r>
              <a:rPr lang="zh-CN" altLang="en-US" sz="4400" dirty="0"/>
              <a:t>年广东工业大学第</a:t>
            </a:r>
            <a:r>
              <a:rPr lang="en-US" altLang="zh-CN" sz="4400" dirty="0"/>
              <a:t>11</a:t>
            </a:r>
            <a:r>
              <a:rPr lang="zh-CN" altLang="en-US" sz="4400" dirty="0"/>
              <a:t>届腾讯杯新生程序设计竞赛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吴泽楷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021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525739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2021</a:t>
            </a:r>
            <a:r>
              <a:rPr lang="zh-CN" altLang="en-US" sz="4400" dirty="0"/>
              <a:t>年广东工业大学第</a:t>
            </a:r>
            <a:r>
              <a:rPr lang="en-US" altLang="zh-CN" sz="4400" dirty="0"/>
              <a:t>11</a:t>
            </a:r>
            <a:r>
              <a:rPr lang="zh-CN" altLang="en-US" sz="4400" dirty="0"/>
              <a:t>届腾讯杯新生程序设计竞赛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郑语秋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022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3812664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2021</a:t>
            </a:r>
            <a:r>
              <a:rPr lang="zh-CN" altLang="en-US" sz="4400" dirty="0"/>
              <a:t>年广东工业大学第</a:t>
            </a:r>
            <a:r>
              <a:rPr lang="en-US" altLang="zh-CN" sz="4400" dirty="0"/>
              <a:t>11</a:t>
            </a:r>
            <a:r>
              <a:rPr lang="zh-CN" altLang="en-US" sz="4400" dirty="0"/>
              <a:t>届腾讯杯新生程序设计竞赛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邱彦祥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023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732896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2021</a:t>
            </a:r>
            <a:r>
              <a:rPr lang="zh-CN" altLang="en-US" sz="4400" dirty="0"/>
              <a:t>年广东工业大学第</a:t>
            </a:r>
            <a:r>
              <a:rPr lang="en-US" altLang="zh-CN" sz="4400" dirty="0"/>
              <a:t>11</a:t>
            </a:r>
            <a:r>
              <a:rPr lang="zh-CN" altLang="en-US" sz="4400" dirty="0"/>
              <a:t>届腾讯杯新生程序设计竞赛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洪新杰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024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1648865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2021</a:t>
            </a:r>
            <a:r>
              <a:rPr lang="zh-CN" altLang="en-US" sz="4400" dirty="0"/>
              <a:t>年广东工业大学第</a:t>
            </a:r>
            <a:r>
              <a:rPr lang="en-US" altLang="zh-CN" sz="4400" dirty="0"/>
              <a:t>11</a:t>
            </a:r>
            <a:r>
              <a:rPr lang="zh-CN" altLang="en-US" sz="4400" dirty="0"/>
              <a:t>届腾讯杯新生程序设计竞赛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王嘉宸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025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10507772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2021</a:t>
            </a:r>
            <a:r>
              <a:rPr lang="zh-CN" altLang="en-US" sz="4400" dirty="0"/>
              <a:t>年广东工业大学第</a:t>
            </a:r>
            <a:r>
              <a:rPr lang="en-US" altLang="zh-CN" sz="4400" dirty="0"/>
              <a:t>11</a:t>
            </a:r>
            <a:r>
              <a:rPr lang="zh-CN" altLang="en-US" sz="4400" dirty="0"/>
              <a:t>届腾讯杯新生程序设计竞赛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刘文杰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026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37942631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2021</a:t>
            </a:r>
            <a:r>
              <a:rPr lang="zh-CN" altLang="en-US" sz="4400" dirty="0"/>
              <a:t>年广东工业大学第</a:t>
            </a:r>
            <a:r>
              <a:rPr lang="en-US" altLang="zh-CN" sz="4400" dirty="0"/>
              <a:t>11</a:t>
            </a:r>
            <a:r>
              <a:rPr lang="zh-CN" altLang="en-US" sz="4400" dirty="0"/>
              <a:t>届腾讯杯新生程序设计竞赛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武钰皓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027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24639557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2021</a:t>
            </a:r>
            <a:r>
              <a:rPr lang="zh-CN" altLang="en-US" sz="4400" dirty="0"/>
              <a:t>年广东工业大学第</a:t>
            </a:r>
            <a:r>
              <a:rPr lang="en-US" altLang="zh-CN" sz="4400" dirty="0"/>
              <a:t>11</a:t>
            </a:r>
            <a:r>
              <a:rPr lang="zh-CN" altLang="en-US" sz="4400" dirty="0"/>
              <a:t>届腾讯杯新生程序设计竞赛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王跃达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028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12808356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2021</a:t>
            </a:r>
            <a:r>
              <a:rPr lang="zh-CN" altLang="en-US" sz="4400" dirty="0"/>
              <a:t>年广东工业大学第</a:t>
            </a:r>
            <a:r>
              <a:rPr lang="en-US" altLang="zh-CN" sz="4400" dirty="0"/>
              <a:t>11</a:t>
            </a:r>
            <a:r>
              <a:rPr lang="zh-CN" altLang="en-US" sz="4400" dirty="0"/>
              <a:t>届腾讯杯新生程序设计竞赛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黄志鹏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029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3292513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2021</a:t>
            </a:r>
            <a:r>
              <a:rPr lang="zh-CN" altLang="en-US" sz="4400" dirty="0"/>
              <a:t>年广东工业大学第</a:t>
            </a:r>
            <a:r>
              <a:rPr lang="en-US" altLang="zh-CN" sz="4400" dirty="0"/>
              <a:t>11</a:t>
            </a:r>
            <a:r>
              <a:rPr lang="zh-CN" altLang="en-US" sz="4400" dirty="0"/>
              <a:t>届腾讯杯新生程序设计竞赛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林梓航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003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18769197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2021</a:t>
            </a:r>
            <a:r>
              <a:rPr lang="zh-CN" altLang="en-US" sz="4400" dirty="0"/>
              <a:t>年广东工业大学第</a:t>
            </a:r>
            <a:r>
              <a:rPr lang="en-US" altLang="zh-CN" sz="4400" dirty="0"/>
              <a:t>11</a:t>
            </a:r>
            <a:r>
              <a:rPr lang="zh-CN" altLang="en-US" sz="4400" dirty="0"/>
              <a:t>届腾讯杯新生程序设计竞赛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林益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030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12736430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2021</a:t>
            </a:r>
            <a:r>
              <a:rPr lang="zh-CN" altLang="en-US" sz="4400" dirty="0"/>
              <a:t>年广东工业大学第</a:t>
            </a:r>
            <a:r>
              <a:rPr lang="en-US" altLang="zh-CN" sz="4400" dirty="0"/>
              <a:t>11</a:t>
            </a:r>
            <a:r>
              <a:rPr lang="zh-CN" altLang="en-US" sz="4400" dirty="0"/>
              <a:t>届腾讯杯新生程序设计竞赛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孙浩轩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031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28902633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2021</a:t>
            </a:r>
            <a:r>
              <a:rPr lang="zh-CN" altLang="en-US" sz="4400" dirty="0"/>
              <a:t>年广东工业大学第</a:t>
            </a:r>
            <a:r>
              <a:rPr lang="en-US" altLang="zh-CN" sz="4400" dirty="0"/>
              <a:t>11</a:t>
            </a:r>
            <a:r>
              <a:rPr lang="zh-CN" altLang="en-US" sz="4400" dirty="0"/>
              <a:t>届腾讯杯新生程序设计竞赛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罗梓键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032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41652772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2021</a:t>
            </a:r>
            <a:r>
              <a:rPr lang="zh-CN" altLang="en-US" sz="4400" dirty="0"/>
              <a:t>年广东工业大学第</a:t>
            </a:r>
            <a:r>
              <a:rPr lang="en-US" altLang="zh-CN" sz="4400" dirty="0"/>
              <a:t>11</a:t>
            </a:r>
            <a:r>
              <a:rPr lang="zh-CN" altLang="en-US" sz="4400" dirty="0"/>
              <a:t>届腾讯杯新生程序设计竞赛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兰昊杨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033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9559929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2021</a:t>
            </a:r>
            <a:r>
              <a:rPr lang="zh-CN" altLang="en-US" sz="4400" dirty="0"/>
              <a:t>年广东工业大学第</a:t>
            </a:r>
            <a:r>
              <a:rPr lang="en-US" altLang="zh-CN" sz="4400" dirty="0"/>
              <a:t>11</a:t>
            </a:r>
            <a:r>
              <a:rPr lang="zh-CN" altLang="en-US" sz="4400" dirty="0"/>
              <a:t>届腾讯杯新生程序设计竞赛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林煦迅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034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29379708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2021</a:t>
            </a:r>
            <a:r>
              <a:rPr lang="zh-CN" altLang="en-US" sz="4400" dirty="0"/>
              <a:t>年广东工业大学第</a:t>
            </a:r>
            <a:r>
              <a:rPr lang="en-US" altLang="zh-CN" sz="4400" dirty="0"/>
              <a:t>11</a:t>
            </a:r>
            <a:r>
              <a:rPr lang="zh-CN" altLang="en-US" sz="4400" dirty="0"/>
              <a:t>届腾讯杯新生程序设计竞赛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彭康杰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035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31425496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2021</a:t>
            </a:r>
            <a:r>
              <a:rPr lang="zh-CN" altLang="en-US" sz="4400" dirty="0"/>
              <a:t>年广东工业大学第</a:t>
            </a:r>
            <a:r>
              <a:rPr lang="en-US" altLang="zh-CN" sz="4400" dirty="0"/>
              <a:t>11</a:t>
            </a:r>
            <a:r>
              <a:rPr lang="zh-CN" altLang="en-US" sz="4400" dirty="0"/>
              <a:t>届腾讯杯新生程序设计竞赛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张少为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036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31932885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2021</a:t>
            </a:r>
            <a:r>
              <a:rPr lang="zh-CN" altLang="en-US" sz="4400" dirty="0"/>
              <a:t>年广东工业大学第</a:t>
            </a:r>
            <a:r>
              <a:rPr lang="en-US" altLang="zh-CN" sz="4400" dirty="0"/>
              <a:t>11</a:t>
            </a:r>
            <a:r>
              <a:rPr lang="zh-CN" altLang="en-US" sz="4400" dirty="0"/>
              <a:t>届腾讯杯新生程序设计竞赛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刘国烨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037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34278985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2021</a:t>
            </a:r>
            <a:r>
              <a:rPr lang="zh-CN" altLang="en-US" sz="4400" dirty="0"/>
              <a:t>年广东工业大学第</a:t>
            </a:r>
            <a:r>
              <a:rPr lang="en-US" altLang="zh-CN" sz="4400" dirty="0"/>
              <a:t>11</a:t>
            </a:r>
            <a:r>
              <a:rPr lang="zh-CN" altLang="en-US" sz="4400" dirty="0"/>
              <a:t>届腾讯杯新生程序设计竞赛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李君宇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038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19939971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2021</a:t>
            </a:r>
            <a:r>
              <a:rPr lang="zh-CN" altLang="en-US" sz="4400" dirty="0"/>
              <a:t>年广东工业大学第</a:t>
            </a:r>
            <a:r>
              <a:rPr lang="en-US" altLang="zh-CN" sz="4400" dirty="0"/>
              <a:t>11</a:t>
            </a:r>
            <a:r>
              <a:rPr lang="zh-CN" altLang="en-US" sz="4400" dirty="0"/>
              <a:t>届腾讯杯新生程序设计竞赛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黄文朗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039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633970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2021</a:t>
            </a:r>
            <a:r>
              <a:rPr lang="zh-CN" altLang="en-US" sz="4400" dirty="0"/>
              <a:t>年广东工业大学第</a:t>
            </a:r>
            <a:r>
              <a:rPr lang="en-US" altLang="zh-CN" sz="4400" dirty="0"/>
              <a:t>11</a:t>
            </a:r>
            <a:r>
              <a:rPr lang="zh-CN" altLang="en-US" sz="4400" dirty="0"/>
              <a:t>届腾讯杯新生程序设计竞赛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车文超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004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26626115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2021</a:t>
            </a:r>
            <a:r>
              <a:rPr lang="zh-CN" altLang="en-US" sz="4400" dirty="0"/>
              <a:t>年广东工业大学第</a:t>
            </a:r>
            <a:r>
              <a:rPr lang="en-US" altLang="zh-CN" sz="4400" dirty="0"/>
              <a:t>11</a:t>
            </a:r>
            <a:r>
              <a:rPr lang="zh-CN" altLang="en-US" sz="4400" dirty="0"/>
              <a:t>届腾讯杯新生程序设计竞赛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/>
              <a:t>张帆远</a:t>
            </a:r>
            <a:endParaRPr lang="zh-CN" altLang="en-US" sz="5400" dirty="0"/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040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126717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2021</a:t>
            </a:r>
            <a:r>
              <a:rPr lang="zh-CN" altLang="en-US" sz="4400" dirty="0"/>
              <a:t>年广东工业大学第</a:t>
            </a:r>
            <a:r>
              <a:rPr lang="en-US" altLang="zh-CN" sz="4400" dirty="0"/>
              <a:t>11</a:t>
            </a:r>
            <a:r>
              <a:rPr lang="zh-CN" altLang="en-US" sz="4400" dirty="0"/>
              <a:t>届腾讯杯新生程序设计竞赛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刘浩洋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005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129119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2021</a:t>
            </a:r>
            <a:r>
              <a:rPr lang="zh-CN" altLang="en-US" sz="4400" dirty="0"/>
              <a:t>年广东工业大学第</a:t>
            </a:r>
            <a:r>
              <a:rPr lang="en-US" altLang="zh-CN" sz="4400" dirty="0"/>
              <a:t>11</a:t>
            </a:r>
            <a:r>
              <a:rPr lang="zh-CN" altLang="en-US" sz="4400" dirty="0"/>
              <a:t>届腾讯杯新生程序设计竞赛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赵焕雄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006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4212626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2021</a:t>
            </a:r>
            <a:r>
              <a:rPr lang="zh-CN" altLang="en-US" sz="4400" dirty="0"/>
              <a:t>年广东工业大学第</a:t>
            </a:r>
            <a:r>
              <a:rPr lang="en-US" altLang="zh-CN" sz="4400" dirty="0"/>
              <a:t>11</a:t>
            </a:r>
            <a:r>
              <a:rPr lang="zh-CN" altLang="en-US" sz="4400" dirty="0"/>
              <a:t>届腾讯杯新生程序设计竞赛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万博弈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007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1837277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2021</a:t>
            </a:r>
            <a:r>
              <a:rPr lang="zh-CN" altLang="en-US" sz="4400" dirty="0"/>
              <a:t>年广东工业大学第</a:t>
            </a:r>
            <a:r>
              <a:rPr lang="en-US" altLang="zh-CN" sz="4400" dirty="0"/>
              <a:t>11</a:t>
            </a:r>
            <a:r>
              <a:rPr lang="zh-CN" altLang="en-US" sz="4400" dirty="0"/>
              <a:t>届腾讯杯新生程序设计竞赛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彭德鑫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008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2308047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2021</a:t>
            </a:r>
            <a:r>
              <a:rPr lang="zh-CN" altLang="en-US" sz="4400" dirty="0"/>
              <a:t>年广东工业大学第</a:t>
            </a:r>
            <a:r>
              <a:rPr lang="en-US" altLang="zh-CN" sz="4400" dirty="0"/>
              <a:t>11</a:t>
            </a:r>
            <a:r>
              <a:rPr lang="zh-CN" altLang="en-US" sz="4400" dirty="0"/>
              <a:t>届腾讯杯新生程序设计竞赛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李杨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009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2187393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2282</Words>
  <Application>Microsoft Office PowerPoint</Application>
  <PresentationFormat>宽屏</PresentationFormat>
  <Paragraphs>360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4" baseType="lpstr">
      <vt:lpstr>等线</vt:lpstr>
      <vt:lpstr>等线 Light</vt:lpstr>
      <vt:lpstr>Arial</vt:lpstr>
      <vt:lpstr>Office 主题​​</vt:lpstr>
      <vt:lpstr>2021年广东工业大学第11届腾讯杯新生程序设计竞赛 </vt:lpstr>
      <vt:lpstr>2021年广东工业大学第11届腾讯杯新生程序设计竞赛 </vt:lpstr>
      <vt:lpstr>2021年广东工业大学第11届腾讯杯新生程序设计竞赛 </vt:lpstr>
      <vt:lpstr>2021年广东工业大学第11届腾讯杯新生程序设计竞赛 </vt:lpstr>
      <vt:lpstr>2021年广东工业大学第11届腾讯杯新生程序设计竞赛 </vt:lpstr>
      <vt:lpstr>2021年广东工业大学第11届腾讯杯新生程序设计竞赛 </vt:lpstr>
      <vt:lpstr>2021年广东工业大学第11届腾讯杯新生程序设计竞赛 </vt:lpstr>
      <vt:lpstr>2021年广东工业大学第11届腾讯杯新生程序设计竞赛 </vt:lpstr>
      <vt:lpstr>2021年广东工业大学第11届腾讯杯新生程序设计竞赛 </vt:lpstr>
      <vt:lpstr>2021年广东工业大学第11届腾讯杯新生程序设计竞赛 </vt:lpstr>
      <vt:lpstr>2021年广东工业大学第11届腾讯杯新生程序设计竞赛 </vt:lpstr>
      <vt:lpstr>2021年广东工业大学第11届腾讯杯新生程序设计竞赛 </vt:lpstr>
      <vt:lpstr>2021年广东工业大学第11届腾讯杯新生程序设计竞赛 </vt:lpstr>
      <vt:lpstr>2021年广东工业大学第11届腾讯杯新生程序设计竞赛 </vt:lpstr>
      <vt:lpstr>2021年广东工业大学第11届腾讯杯新生程序设计竞赛 </vt:lpstr>
      <vt:lpstr>2021年广东工业大学第11届腾讯杯新生程序设计竞赛 </vt:lpstr>
      <vt:lpstr>2021年广东工业大学第11届腾讯杯新生程序设计竞赛 </vt:lpstr>
      <vt:lpstr>2021年广东工业大学第11届腾讯杯新生程序设计竞赛 </vt:lpstr>
      <vt:lpstr>2021年广东工业大学第11届腾讯杯新生程序设计竞赛 </vt:lpstr>
      <vt:lpstr>2021年广东工业大学第11届腾讯杯新生程序设计竞赛 </vt:lpstr>
      <vt:lpstr>2021年广东工业大学第11届腾讯杯新生程序设计竞赛 </vt:lpstr>
      <vt:lpstr>2021年广东工业大学第11届腾讯杯新生程序设计竞赛 </vt:lpstr>
      <vt:lpstr>2021年广东工业大学第11届腾讯杯新生程序设计竞赛 </vt:lpstr>
      <vt:lpstr>2021年广东工业大学第11届腾讯杯新生程序设计竞赛 </vt:lpstr>
      <vt:lpstr>2021年广东工业大学第11届腾讯杯新生程序设计竞赛 </vt:lpstr>
      <vt:lpstr>2021年广东工业大学第11届腾讯杯新生程序设计竞赛 </vt:lpstr>
      <vt:lpstr>2021年广东工业大学第11届腾讯杯新生程序设计竞赛 </vt:lpstr>
      <vt:lpstr>2021年广东工业大学第11届腾讯杯新生程序设计竞赛 </vt:lpstr>
      <vt:lpstr>2021年广东工业大学第11届腾讯杯新生程序设计竞赛 </vt:lpstr>
      <vt:lpstr>2021年广东工业大学第11届腾讯杯新生程序设计竞赛 </vt:lpstr>
      <vt:lpstr>2021年广东工业大学第11届腾讯杯新生程序设计竞赛 </vt:lpstr>
      <vt:lpstr>2021年广东工业大学第11届腾讯杯新生程序设计竞赛 </vt:lpstr>
      <vt:lpstr>2021年广东工业大学第11届腾讯杯新生程序设计竞赛 </vt:lpstr>
      <vt:lpstr>2021年广东工业大学第11届腾讯杯新生程序设计竞赛 </vt:lpstr>
      <vt:lpstr>2021年广东工业大学第11届腾讯杯新生程序设计竞赛 </vt:lpstr>
      <vt:lpstr>2021年广东工业大学第11届腾讯杯新生程序设计竞赛 </vt:lpstr>
      <vt:lpstr>2021年广东工业大学第11届腾讯杯新生程序设计竞赛 </vt:lpstr>
      <vt:lpstr>2021年广东工业大学第11届腾讯杯新生程序设计竞赛 </vt:lpstr>
      <vt:lpstr>2021年广东工业大学第11届腾讯杯新生程序设计竞赛 </vt:lpstr>
      <vt:lpstr>2021年广东工业大学第11届腾讯杯新生程序设计竞赛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2021年广东工业大学第11届腾讯杯新生程序设计竞赛</dc:title>
  <dc:creator>HUAWEI</dc:creator>
  <cp:lastModifiedBy>Wang Peter</cp:lastModifiedBy>
  <cp:revision>9</cp:revision>
  <dcterms:created xsi:type="dcterms:W3CDTF">2021-11-25T12:09:36Z</dcterms:created>
  <dcterms:modified xsi:type="dcterms:W3CDTF">2021-11-25T14:29:25Z</dcterms:modified>
</cp:coreProperties>
</file>