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5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9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5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7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4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0C06-024E-4F5C-8A16-E45A6A6F5577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4804-9D58-42B2-B8B2-F52961B8C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8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有奖问答！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Are You Ready?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6000" dirty="0" smtClean="0"/>
          </a:p>
          <a:p>
            <a:r>
              <a:rPr lang="en-US" altLang="zh-CN" sz="6000" dirty="0" smtClean="0"/>
              <a:t>GO!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452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2392"/>
          </a:xfrm>
        </p:spPr>
        <p:txBody>
          <a:bodyPr/>
          <a:lstStyle/>
          <a:p>
            <a:pPr lvl="3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6000" dirty="0" smtClean="0"/>
              <a:t>			   </a:t>
            </a:r>
            <a:br>
              <a:rPr lang="en-US" altLang="zh-CN" sz="6000" dirty="0" smtClean="0"/>
            </a:br>
            <a:r>
              <a:rPr lang="en-US" altLang="zh-CN" sz="6000"/>
              <a:t> </a:t>
            </a:r>
            <a:r>
              <a:rPr lang="en-US" altLang="zh-CN" sz="6000" smtClean="0"/>
              <a:t>               </a:t>
            </a:r>
            <a:r>
              <a:rPr lang="en-US" altLang="zh-CN" sz="6000"/>
              <a:t> </a:t>
            </a:r>
            <a:r>
              <a:rPr lang="en-US" altLang="zh-CN" sz="6000" smtClean="0"/>
              <a:t>That</a:t>
            </a:r>
            <a:r>
              <a:rPr lang="zh-CN" altLang="en-US" sz="6000" dirty="0" smtClean="0"/>
              <a:t>’</a:t>
            </a:r>
            <a:r>
              <a:rPr lang="en-US" altLang="zh-CN" sz="6000" dirty="0" smtClean="0"/>
              <a:t>s all!</a:t>
            </a:r>
            <a:br>
              <a:rPr lang="en-US" altLang="zh-CN" sz="6000" dirty="0" smtClean="0"/>
            </a:br>
            <a:r>
              <a:rPr lang="en-US" altLang="zh-CN" sz="6000" dirty="0" smtClean="0"/>
              <a:t>			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02873"/>
            <a:ext cx="10515600" cy="207409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9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5852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ACM</a:t>
            </a:r>
            <a:r>
              <a:rPr lang="zh-CN" altLang="zh-CN" dirty="0" smtClean="0"/>
              <a:t>竞赛是一场十分有趣的电竞游戏，那么请问，一般是几个人一起开黑？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6809"/>
            <a:ext cx="10515600" cy="3370153"/>
          </a:xfrm>
        </p:spPr>
        <p:txBody>
          <a:bodyPr/>
          <a:lstStyle/>
          <a:p>
            <a:r>
              <a:rPr lang="zh-CN" altLang="zh-CN" dirty="0"/>
              <a:t>答案：</a:t>
            </a:r>
            <a:r>
              <a:rPr lang="en-US" altLang="zh-CN" dirty="0"/>
              <a:t>3</a:t>
            </a:r>
            <a:r>
              <a:rPr lang="zh-CN" altLang="zh-CN" dirty="0"/>
              <a:t>个人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42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880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当</a:t>
            </a:r>
            <a:r>
              <a:rPr lang="zh-CN" altLang="zh-CN" dirty="0"/>
              <a:t>你通过了一道题之后，举办方会给你发放什么代表你过了这一题？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6809"/>
            <a:ext cx="10515600" cy="3370153"/>
          </a:xfrm>
        </p:spPr>
        <p:txBody>
          <a:bodyPr/>
          <a:lstStyle/>
          <a:p>
            <a:r>
              <a:rPr lang="zh-CN" altLang="zh-CN" dirty="0"/>
              <a:t>答案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气球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39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58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ACM</a:t>
            </a:r>
            <a:r>
              <a:rPr lang="zh-CN" altLang="zh-CN" dirty="0"/>
              <a:t>竞赛之中，一次的提交未通过的话，罚时多久？</a:t>
            </a:r>
            <a:br>
              <a:rPr lang="zh-CN" altLang="zh-CN" dirty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6809"/>
            <a:ext cx="10515600" cy="3370153"/>
          </a:xfrm>
        </p:spPr>
        <p:txBody>
          <a:bodyPr/>
          <a:lstStyle/>
          <a:p>
            <a:r>
              <a:rPr lang="zh-CN" altLang="zh-CN" dirty="0"/>
              <a:t>答案</a:t>
            </a:r>
            <a:r>
              <a:rPr lang="zh-CN" altLang="zh-CN" dirty="0" smtClean="0"/>
              <a:t>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585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我</a:t>
            </a:r>
            <a:r>
              <a:rPr lang="zh-CN" altLang="zh-CN" dirty="0"/>
              <a:t>校优秀队员在哪一年参加过世界总决赛？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6809"/>
            <a:ext cx="10515600" cy="3370153"/>
          </a:xfrm>
        </p:spPr>
        <p:txBody>
          <a:bodyPr/>
          <a:lstStyle/>
          <a:p>
            <a:r>
              <a:rPr lang="zh-CN" altLang="zh-CN" dirty="0"/>
              <a:t>答案</a:t>
            </a:r>
            <a:r>
              <a:rPr lang="zh-CN" altLang="zh-CN" dirty="0" smtClean="0"/>
              <a:t>：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96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585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我</a:t>
            </a:r>
            <a:r>
              <a:rPr lang="zh-CN" altLang="zh-CN" dirty="0"/>
              <a:t>校第一次捧冠军杯是在哪里的全国邀请赛上面？</a:t>
            </a:r>
            <a:br>
              <a:rPr lang="zh-CN" altLang="zh-CN" dirty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6809"/>
            <a:ext cx="10515600" cy="3370153"/>
          </a:xfrm>
        </p:spPr>
        <p:txBody>
          <a:bodyPr/>
          <a:lstStyle/>
          <a:p>
            <a:r>
              <a:rPr lang="zh-CN" altLang="zh-CN" dirty="0"/>
              <a:t>答案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湖南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2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585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我</a:t>
            </a:r>
            <a:r>
              <a:rPr lang="zh-CN" altLang="zh-CN" dirty="0"/>
              <a:t>校的新生杯开始于什么时候</a:t>
            </a:r>
            <a:r>
              <a:rPr lang="en-US" altLang="zh-CN" dirty="0"/>
              <a:t>?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6809"/>
            <a:ext cx="10515600" cy="3370153"/>
          </a:xfrm>
        </p:spPr>
        <p:txBody>
          <a:bodyPr/>
          <a:lstStyle/>
          <a:p>
            <a:r>
              <a:rPr lang="zh-CN" altLang="zh-CN" dirty="0"/>
              <a:t>答案</a:t>
            </a:r>
            <a:r>
              <a:rPr lang="zh-CN" altLang="zh-CN" dirty="0" smtClean="0"/>
              <a:t>：</a:t>
            </a:r>
            <a:r>
              <a:rPr lang="en-US" altLang="zh-CN" dirty="0"/>
              <a:t>11</a:t>
            </a:r>
            <a:r>
              <a:rPr lang="zh-CN" altLang="zh-CN" dirty="0"/>
              <a:t>月底到</a:t>
            </a:r>
            <a:r>
              <a:rPr lang="en-US" altLang="zh-CN" dirty="0"/>
              <a:t>12</a:t>
            </a:r>
            <a:r>
              <a:rPr lang="zh-CN" altLang="zh-CN" dirty="0"/>
              <a:t>月初（</a:t>
            </a:r>
            <a:r>
              <a:rPr lang="en-US" altLang="zh-CN" dirty="0"/>
              <a:t>11.25&amp;12.02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7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585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请问</a:t>
            </a:r>
            <a:r>
              <a:rPr lang="zh-CN" altLang="zh-CN" dirty="0"/>
              <a:t>不具备输出功能的函数是什么？</a:t>
            </a:r>
            <a:br>
              <a:rPr lang="zh-CN" altLang="zh-CN" dirty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A.scanf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B.printf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C.getchar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D.puts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6809"/>
            <a:ext cx="10515600" cy="3370153"/>
          </a:xfrm>
        </p:spPr>
        <p:txBody>
          <a:bodyPr/>
          <a:lstStyle/>
          <a:p>
            <a:r>
              <a:rPr lang="zh-CN" altLang="zh-CN" dirty="0"/>
              <a:t>答案</a:t>
            </a:r>
            <a:r>
              <a:rPr lang="zh-CN" altLang="zh-CN" dirty="0" smtClean="0"/>
              <a:t>：</a:t>
            </a:r>
            <a:r>
              <a:rPr lang="en-US" altLang="zh-CN" dirty="0" smtClean="0"/>
              <a:t>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1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58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我们</a:t>
            </a:r>
            <a:r>
              <a:rPr lang="en-US" altLang="zh-CN" dirty="0"/>
              <a:t>ACM</a:t>
            </a:r>
            <a:r>
              <a:rPr lang="zh-CN" altLang="zh-CN" dirty="0"/>
              <a:t>协会的技术顾问兼集训队教练，和我们</a:t>
            </a:r>
            <a:r>
              <a:rPr lang="en-US" altLang="zh-CN" dirty="0"/>
              <a:t>ACM</a:t>
            </a:r>
            <a:r>
              <a:rPr lang="zh-CN" altLang="zh-CN" dirty="0"/>
              <a:t>协会的指导老师分别是谁？</a:t>
            </a:r>
            <a:br>
              <a:rPr lang="zh-CN" altLang="zh-CN" dirty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6809"/>
            <a:ext cx="10515600" cy="3370153"/>
          </a:xfrm>
        </p:spPr>
        <p:txBody>
          <a:bodyPr/>
          <a:lstStyle/>
          <a:p>
            <a:r>
              <a:rPr lang="zh-CN" altLang="zh-CN" dirty="0"/>
              <a:t>答案</a:t>
            </a:r>
            <a:r>
              <a:rPr lang="zh-CN" altLang="zh-CN" dirty="0" smtClean="0"/>
              <a:t>：</a:t>
            </a:r>
            <a:r>
              <a:rPr lang="zh-CN" altLang="zh-CN" dirty="0"/>
              <a:t>孙宣东老师 和 周彬老师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6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130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有奖问答！ Are You Ready?</vt:lpstr>
      <vt:lpstr>1、ACM竞赛是一场十分有趣的电竞游戏，那么请问，一般是几个人一起开黑？ </vt:lpstr>
      <vt:lpstr>2、当你通过了一道题之后，举办方会给你发放什么代表你过了这一题？</vt:lpstr>
      <vt:lpstr> 3、ACM竞赛之中，一次的提交未通过的话，罚时多久？  </vt:lpstr>
      <vt:lpstr>4、我校优秀队员在哪一年参加过世界总决赛？ </vt:lpstr>
      <vt:lpstr> 5、我校第一次捧冠军杯是在哪里的全国邀请赛上面？  </vt:lpstr>
      <vt:lpstr>6、我校的新生杯开始于什么时候? </vt:lpstr>
      <vt:lpstr>7、请问不具备输出功能的函数是什么？  A.scanf，B.printf，C.getchar，D.puts </vt:lpstr>
      <vt:lpstr> 8、我们ACM协会的技术顾问兼集训队教练，和我们ACM协会的指导老师分别是谁？  </vt:lpstr>
      <vt:lpstr>                        That’s all!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有奖问答！ Are You Ready?</dc:title>
  <dc:creator>double egg</dc:creator>
  <cp:lastModifiedBy>double egg</cp:lastModifiedBy>
  <cp:revision>4</cp:revision>
  <dcterms:created xsi:type="dcterms:W3CDTF">2017-10-13T03:17:33Z</dcterms:created>
  <dcterms:modified xsi:type="dcterms:W3CDTF">2017-10-13T03:33:36Z</dcterms:modified>
</cp:coreProperties>
</file>