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7208" y="4732909"/>
            <a:ext cx="1600200" cy="12871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第三饭堂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27408" y="2023491"/>
            <a:ext cx="499745" cy="22523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algn="just" marL="92710" marR="93980">
              <a:lnSpc>
                <a:spcPct val="100000"/>
              </a:lnSpc>
              <a:spcBef>
                <a:spcPts val="434"/>
              </a:spcBef>
            </a:pPr>
            <a:r>
              <a:rPr dirty="0" sz="2400">
                <a:latin typeface="宋体"/>
                <a:cs typeface="宋体"/>
              </a:rPr>
              <a:t>西 区 大 门 口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7208" y="189611"/>
            <a:ext cx="1435100" cy="14243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1480"/>
              </a:spcBef>
            </a:pPr>
            <a:r>
              <a:rPr dirty="0" sz="2400">
                <a:latin typeface="宋体"/>
                <a:cs typeface="宋体"/>
              </a:rPr>
              <a:t>西一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83600" y="393407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45600" y="3934078"/>
            <a:ext cx="0" cy="571500"/>
          </a:xfrm>
          <a:custGeom>
            <a:avLst/>
            <a:gdLst/>
            <a:ahLst/>
            <a:cxnLst/>
            <a:rect l="l" t="t" r="r" b="b"/>
            <a:pathLst>
              <a:path w="0"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77250" y="3940428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7250" y="4499228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87641" y="3934078"/>
            <a:ext cx="0" cy="744220"/>
          </a:xfrm>
          <a:custGeom>
            <a:avLst/>
            <a:gdLst/>
            <a:ahLst/>
            <a:cxnLst/>
            <a:rect l="l" t="t" r="r" b="b"/>
            <a:pathLst>
              <a:path w="0"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34858" y="3934078"/>
            <a:ext cx="0" cy="744220"/>
          </a:xfrm>
          <a:custGeom>
            <a:avLst/>
            <a:gdLst/>
            <a:ahLst/>
            <a:cxnLst/>
            <a:rect l="l" t="t" r="r" b="b"/>
            <a:pathLst>
              <a:path w="0" h="744220">
                <a:moveTo>
                  <a:pt x="0" y="0"/>
                </a:moveTo>
                <a:lnTo>
                  <a:pt x="0" y="744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81291" y="394042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9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81291" y="4671948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9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26579" y="3662679"/>
          <a:ext cx="8579485" cy="2363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15"/>
                <a:gridCol w="259715"/>
                <a:gridCol w="259714"/>
                <a:gridCol w="93344"/>
                <a:gridCol w="167005"/>
                <a:gridCol w="259715"/>
                <a:gridCol w="260350"/>
                <a:gridCol w="259715"/>
                <a:gridCol w="259714"/>
                <a:gridCol w="259714"/>
                <a:gridCol w="259714"/>
                <a:gridCol w="259714"/>
                <a:gridCol w="260350"/>
                <a:gridCol w="259714"/>
                <a:gridCol w="259714"/>
                <a:gridCol w="259714"/>
                <a:gridCol w="259714"/>
                <a:gridCol w="259714"/>
                <a:gridCol w="260350"/>
                <a:gridCol w="259714"/>
                <a:gridCol w="259714"/>
                <a:gridCol w="259714"/>
                <a:gridCol w="259714"/>
                <a:gridCol w="154939"/>
                <a:gridCol w="104775"/>
                <a:gridCol w="233679"/>
                <a:gridCol w="286385"/>
                <a:gridCol w="279399"/>
                <a:gridCol w="271779"/>
                <a:gridCol w="165734"/>
                <a:gridCol w="165734"/>
                <a:gridCol w="165734"/>
                <a:gridCol w="165734"/>
                <a:gridCol w="165734"/>
                <a:gridCol w="165734"/>
                <a:gridCol w="165734"/>
                <a:gridCol w="165734"/>
                <a:gridCol w="187325"/>
              </a:tblGrid>
              <a:tr h="210819"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36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35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34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33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32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31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30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29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28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27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26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25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24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23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22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21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20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19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18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17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16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15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14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13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12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11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 spc="5">
                          <a:latin typeface="等线"/>
                          <a:cs typeface="等线"/>
                        </a:rPr>
                        <a:t>10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9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8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7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6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5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4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3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2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25"/>
                        </a:lnSpc>
                      </a:pPr>
                      <a:r>
                        <a:rPr dirty="0" sz="900">
                          <a:latin typeface="等线"/>
                          <a:cs typeface="等线"/>
                        </a:rPr>
                        <a:t>1</a:t>
                      </a:r>
                      <a:endParaRPr sz="9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52551">
                <a:tc gridSpan="2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just" marL="92075" marR="857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200">
                          <a:latin typeface="宋体"/>
                          <a:cs typeface="宋体"/>
                        </a:rPr>
                        <a:t>阿 里 之 门</a:t>
                      </a:r>
                      <a:endParaRPr sz="1200">
                        <a:latin typeface="宋体"/>
                        <a:cs typeface="宋体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2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880"/>
                        </a:spcBef>
                        <a:tabLst>
                          <a:tab pos="1334770" algn="l"/>
                        </a:tabLst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细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	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西亚兴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tabLst>
                          <a:tab pos="1334770" algn="l"/>
                        </a:tabLst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工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	</a:t>
                      </a:r>
                      <a:r>
                        <a:rPr dirty="0" sz="1400">
                          <a:latin typeface="宋体"/>
                          <a:cs typeface="宋体"/>
                        </a:rPr>
                        <a:t>安生活</a:t>
                      </a:r>
                      <a:endParaRPr sz="1400">
                        <a:latin typeface="宋体"/>
                        <a:cs typeface="宋体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latin typeface="宋体"/>
                          <a:cs typeface="宋体"/>
                        </a:rPr>
                        <a:t>坊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6979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dirty="0" sz="1800">
                          <a:latin typeface="等线"/>
                          <a:cs typeface="等线"/>
                        </a:rPr>
                        <a:t>西六</a:t>
                      </a:r>
                      <a:endParaRPr sz="1800">
                        <a:latin typeface="等线"/>
                        <a:cs typeface="等线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851900" y="1662810"/>
            <a:ext cx="448945" cy="6400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92075" marR="120650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latin typeface="宋体"/>
                <a:cs typeface="宋体"/>
              </a:rPr>
              <a:t>工 行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4891" y="1688845"/>
            <a:ext cx="347345" cy="6400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20"/>
              </a:spcBef>
            </a:pPr>
            <a:r>
              <a:rPr dirty="0" sz="1800">
                <a:latin typeface="宋体"/>
                <a:cs typeface="宋体"/>
              </a:rPr>
              <a:t>建</a:t>
            </a:r>
            <a:endParaRPr sz="1800">
              <a:latin typeface="宋体"/>
              <a:cs typeface="宋体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宋体"/>
                <a:cs typeface="宋体"/>
              </a:rPr>
              <a:t>行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7641" y="1688845"/>
            <a:ext cx="347345" cy="6400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420"/>
              </a:spcBef>
            </a:pPr>
            <a:r>
              <a:rPr dirty="0" sz="1800">
                <a:latin typeface="宋体"/>
                <a:cs typeface="宋体"/>
              </a:rPr>
              <a:t>农</a:t>
            </a:r>
            <a:endParaRPr sz="1800">
              <a:latin typeface="宋体"/>
              <a:cs typeface="宋体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宋体"/>
                <a:cs typeface="宋体"/>
              </a:rPr>
              <a:t>行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5325" y="197104"/>
            <a:ext cx="7679690" cy="14243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dirty="0" sz="2400">
                <a:latin typeface="宋体"/>
                <a:cs typeface="宋体"/>
              </a:rPr>
              <a:t>西七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929" y="189611"/>
            <a:ext cx="1600200" cy="14243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94030">
              <a:lnSpc>
                <a:spcPct val="100000"/>
              </a:lnSpc>
              <a:spcBef>
                <a:spcPts val="1480"/>
              </a:spcBef>
            </a:pPr>
            <a:r>
              <a:rPr dirty="0" sz="2400">
                <a:latin typeface="宋体"/>
                <a:cs typeface="宋体"/>
              </a:rPr>
              <a:t>草坪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929" y="1828800"/>
            <a:ext cx="1617345" cy="4743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marL="464820">
              <a:lnSpc>
                <a:spcPct val="100000"/>
              </a:lnSpc>
              <a:spcBef>
                <a:spcPts val="850"/>
              </a:spcBef>
            </a:pPr>
            <a:r>
              <a:rPr dirty="0" sz="1800" spc="-5">
                <a:latin typeface="宋体"/>
                <a:cs typeface="宋体"/>
              </a:rPr>
              <a:t>宣传栏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929" y="3528948"/>
            <a:ext cx="838200" cy="4914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35"/>
              </a:spcBef>
            </a:pPr>
            <a:r>
              <a:rPr dirty="0" sz="1600" spc="-5">
                <a:latin typeface="宋体"/>
                <a:cs typeface="宋体"/>
              </a:rPr>
              <a:t>宣传栏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黄婉玲</dc:creator>
  <dc:title>PowerPoint 演示文稿</dc:title>
  <dcterms:created xsi:type="dcterms:W3CDTF">2020-10-15T01:22:36Z</dcterms:created>
  <dcterms:modified xsi:type="dcterms:W3CDTF">2020-10-15T01:22:36Z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2020-10-15T00:00:00Z</vt:filetime>
  </property>
</Properties>
</file>