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9" r:id="rId62"/>
    <p:sldId id="316" r:id="rId63"/>
    <p:sldId id="317" r:id="rId64"/>
    <p:sldId id="318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33" r:id="rId75"/>
    <p:sldId id="329" r:id="rId76"/>
    <p:sldId id="330" r:id="rId77"/>
    <p:sldId id="331" r:id="rId78"/>
    <p:sldId id="332" r:id="rId79"/>
    <p:sldId id="335" r:id="rId80"/>
    <p:sldId id="334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  <p:sldId id="349" r:id="rId95"/>
    <p:sldId id="350" r:id="rId96"/>
    <p:sldId id="351" r:id="rId97"/>
    <p:sldId id="352" r:id="rId98"/>
    <p:sldId id="353" r:id="rId99"/>
    <p:sldId id="354" r:id="rId100"/>
    <p:sldId id="355" r:id="rId101"/>
    <p:sldId id="356" r:id="rId102"/>
    <p:sldId id="357" r:id="rId103"/>
    <p:sldId id="358" r:id="rId104"/>
    <p:sldId id="359" r:id="rId105"/>
    <p:sldId id="360" r:id="rId106"/>
    <p:sldId id="361" r:id="rId107"/>
    <p:sldId id="362" r:id="rId108"/>
    <p:sldId id="363" r:id="rId109"/>
    <p:sldId id="364" r:id="rId110"/>
    <p:sldId id="365" r:id="rId111"/>
    <p:sldId id="366" r:id="rId112"/>
    <p:sldId id="370" r:id="rId113"/>
    <p:sldId id="367" r:id="rId114"/>
    <p:sldId id="368" r:id="rId115"/>
    <p:sldId id="369" r:id="rId116"/>
    <p:sldId id="371" r:id="rId117"/>
    <p:sldId id="372" r:id="rId118"/>
    <p:sldId id="375" r:id="rId119"/>
    <p:sldId id="373" r:id="rId120"/>
    <p:sldId id="374" r:id="rId121"/>
    <p:sldId id="376" r:id="rId122"/>
  </p:sldIdLst>
  <p:sldSz cx="10691813" cy="7559675"/>
  <p:notesSz cx="7104063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1">
          <p15:clr>
            <a:srgbClr val="A4A3A4"/>
          </p15:clr>
        </p15:guide>
        <p15:guide id="2" pos="336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1308" y="64"/>
      </p:cViewPr>
      <p:guideLst>
        <p:guide orient="horz" pos="2381"/>
        <p:guide pos="336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2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1886" y="1237197"/>
            <a:ext cx="9088041" cy="2631887"/>
          </a:xfrm>
        </p:spPr>
        <p:txBody>
          <a:bodyPr anchor="b"/>
          <a:lstStyle>
            <a:lvl1pPr algn="ctr">
              <a:defRPr sz="661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6477" y="3970580"/>
            <a:ext cx="8018860" cy="1825171"/>
          </a:xfrm>
        </p:spPr>
        <p:txBody>
          <a:bodyPr/>
          <a:lstStyle>
            <a:lvl1pPr marL="0" indent="0" algn="ctr">
              <a:buNone/>
              <a:defRPr sz="2646"/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4FEBA-9A52-4F1C-9B30-8142945754FE}" type="datetimeFigureOut">
              <a:rPr lang="zh-CN" altLang="en-US" smtClean="0"/>
              <a:pPr/>
              <a:t>2019/12/6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27995-D837-4AA7-A544-D5E49465DA7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6800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4FEBA-9A52-4F1C-9B30-8142945754FE}" type="datetimeFigureOut">
              <a:rPr lang="zh-CN" altLang="en-US" smtClean="0"/>
              <a:pPr/>
              <a:t>2019/12/6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27995-D837-4AA7-A544-D5E49465DA7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6407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51329" y="402483"/>
            <a:ext cx="2305422" cy="64064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5063" y="402483"/>
            <a:ext cx="6782619" cy="64064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4FEBA-9A52-4F1C-9B30-8142945754FE}" type="datetimeFigureOut">
              <a:rPr lang="zh-CN" altLang="en-US" smtClean="0"/>
              <a:pPr/>
              <a:t>2019/12/6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27995-D837-4AA7-A544-D5E49465DA7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8161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4FEBA-9A52-4F1C-9B30-8142945754FE}" type="datetimeFigureOut">
              <a:rPr lang="zh-CN" altLang="en-US" smtClean="0"/>
              <a:pPr/>
              <a:t>2019/12/6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27995-D837-4AA7-A544-D5E49465DA7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7365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494" y="1884671"/>
            <a:ext cx="9221689" cy="3144614"/>
          </a:xfrm>
        </p:spPr>
        <p:txBody>
          <a:bodyPr anchor="b"/>
          <a:lstStyle>
            <a:lvl1pPr>
              <a:defRPr sz="661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494" y="5059035"/>
            <a:ext cx="9221689" cy="1653678"/>
          </a:xfrm>
        </p:spPr>
        <p:txBody>
          <a:bodyPr/>
          <a:lstStyle>
            <a:lvl1pPr marL="0" indent="0">
              <a:buNone/>
              <a:defRPr sz="2646">
                <a:solidFill>
                  <a:schemeClr val="tx1"/>
                </a:solidFill>
              </a:defRPr>
            </a:lvl1pPr>
            <a:lvl2pPr marL="503972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4FEBA-9A52-4F1C-9B30-8142945754FE}" type="datetimeFigureOut">
              <a:rPr lang="zh-CN" altLang="en-US" smtClean="0"/>
              <a:pPr/>
              <a:t>2019/12/6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27995-D837-4AA7-A544-D5E49465DA7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7453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5062" y="2012414"/>
            <a:ext cx="4544021" cy="479654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12730" y="2012414"/>
            <a:ext cx="4544021" cy="479654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4FEBA-9A52-4F1C-9B30-8142945754FE}" type="datetimeFigureOut">
              <a:rPr lang="zh-CN" altLang="en-US" smtClean="0"/>
              <a:pPr/>
              <a:t>2019/12/6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27995-D837-4AA7-A544-D5E49465DA7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4410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402484"/>
            <a:ext cx="9221689" cy="146118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1853171"/>
            <a:ext cx="4523137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6456" y="2761381"/>
            <a:ext cx="4523137" cy="40615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12731" y="1853171"/>
            <a:ext cx="4545413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12731" y="2761381"/>
            <a:ext cx="4545413" cy="40615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4FEBA-9A52-4F1C-9B30-8142945754FE}" type="datetimeFigureOut">
              <a:rPr lang="zh-CN" altLang="en-US" smtClean="0"/>
              <a:pPr/>
              <a:t>2019/12/6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27995-D837-4AA7-A544-D5E49465DA7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8743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4FEBA-9A52-4F1C-9B30-8142945754FE}" type="datetimeFigureOut">
              <a:rPr lang="zh-CN" altLang="en-US" smtClean="0"/>
              <a:pPr/>
              <a:t>2019/12/6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27995-D837-4AA7-A544-D5E49465DA7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9273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4FEBA-9A52-4F1C-9B30-8142945754FE}" type="datetimeFigureOut">
              <a:rPr lang="zh-CN" altLang="en-US" smtClean="0"/>
              <a:pPr/>
              <a:t>2019/12/6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27995-D837-4AA7-A544-D5E49465DA7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974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503978"/>
            <a:ext cx="3448388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5413" y="1088455"/>
            <a:ext cx="5412730" cy="5372269"/>
          </a:xfrm>
        </p:spPr>
        <p:txBody>
          <a:bodyPr/>
          <a:lstStyle>
            <a:lvl1pPr>
              <a:defRPr sz="3527"/>
            </a:lvl1pPr>
            <a:lvl2pPr>
              <a:defRPr sz="3086"/>
            </a:lvl2pPr>
            <a:lvl3pPr>
              <a:defRPr sz="2646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455" y="2267902"/>
            <a:ext cx="3448388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4FEBA-9A52-4F1C-9B30-8142945754FE}" type="datetimeFigureOut">
              <a:rPr lang="zh-CN" altLang="en-US" smtClean="0"/>
              <a:pPr/>
              <a:t>2019/12/6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27995-D837-4AA7-A544-D5E49465DA7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1862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503978"/>
            <a:ext cx="3448388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5413" y="1088455"/>
            <a:ext cx="5412730" cy="5372269"/>
          </a:xfrm>
        </p:spPr>
        <p:txBody>
          <a:bodyPr anchor="t"/>
          <a:lstStyle>
            <a:lvl1pPr marL="0" indent="0">
              <a:buNone/>
              <a:defRPr sz="3527"/>
            </a:lvl1pPr>
            <a:lvl2pPr marL="503972" indent="0">
              <a:buNone/>
              <a:defRPr sz="3086"/>
            </a:lvl2pPr>
            <a:lvl3pPr marL="1007943" indent="0">
              <a:buNone/>
              <a:defRPr sz="2646"/>
            </a:lvl3pPr>
            <a:lvl4pPr marL="1511915" indent="0">
              <a:buNone/>
              <a:defRPr sz="2205"/>
            </a:lvl4pPr>
            <a:lvl5pPr marL="2015886" indent="0">
              <a:buNone/>
              <a:defRPr sz="2205"/>
            </a:lvl5pPr>
            <a:lvl6pPr marL="2519858" indent="0">
              <a:buNone/>
              <a:defRPr sz="2205"/>
            </a:lvl6pPr>
            <a:lvl7pPr marL="3023829" indent="0">
              <a:buNone/>
              <a:defRPr sz="2205"/>
            </a:lvl7pPr>
            <a:lvl8pPr marL="3527801" indent="0">
              <a:buNone/>
              <a:defRPr sz="2205"/>
            </a:lvl8pPr>
            <a:lvl9pPr marL="4031772" indent="0">
              <a:buNone/>
              <a:defRPr sz="2205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455" y="2267902"/>
            <a:ext cx="3448388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4FEBA-9A52-4F1C-9B30-8142945754FE}" type="datetimeFigureOut">
              <a:rPr lang="zh-CN" altLang="en-US" smtClean="0"/>
              <a:pPr/>
              <a:t>2019/12/6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27995-D837-4AA7-A544-D5E49465DA7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6090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5062" y="402484"/>
            <a:ext cx="9221689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5062" y="2012414"/>
            <a:ext cx="9221689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062" y="7006700"/>
            <a:ext cx="240565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B4FEBA-9A52-4F1C-9B30-8142945754FE}" type="datetimeFigureOut">
              <a:rPr lang="zh-CN" altLang="en-US" smtClean="0"/>
              <a:pPr/>
              <a:t>2019/12/6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663" y="7006700"/>
            <a:ext cx="3608487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51093" y="7006700"/>
            <a:ext cx="240565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727995-D837-4AA7-A544-D5E49465DA7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6855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07943" rtl="0" eaLnBrk="1" latinLnBrk="0" hangingPunct="1">
        <a:lnSpc>
          <a:spcPct val="90000"/>
        </a:lnSpc>
        <a:spcBef>
          <a:spcPct val="0"/>
        </a:spcBef>
        <a:buNone/>
        <a:defRPr sz="48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86" indent="-251986" algn="l" defTabSz="1007943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95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59929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3900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872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101193-ED57-4849-BC85-435E28255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588" y="434340"/>
            <a:ext cx="8514636" cy="925830"/>
          </a:xfrm>
        </p:spPr>
        <p:txBody>
          <a:bodyPr>
            <a:normAutofit/>
          </a:bodyPr>
          <a:lstStyle/>
          <a:p>
            <a:r>
              <a:rPr lang="en-US" altLang="zh-CN" sz="3200" i="1" dirty="0"/>
              <a:t>2019</a:t>
            </a:r>
            <a:r>
              <a:rPr lang="zh-CN" altLang="en-US" sz="3200" i="1" dirty="0"/>
              <a:t>年广东工业大学腾讯杯程序设计竞赛</a:t>
            </a:r>
            <a:r>
              <a:rPr lang="en-US" altLang="zh-CN" sz="3200" i="1" dirty="0"/>
              <a:t>(</a:t>
            </a:r>
            <a:r>
              <a:rPr lang="zh-CN" altLang="en-US" sz="3200" i="1" dirty="0"/>
              <a:t>决赛</a:t>
            </a:r>
            <a:r>
              <a:rPr lang="en-US" altLang="zh-CN" sz="3200" i="1" dirty="0"/>
              <a:t>)</a:t>
            </a:r>
            <a:endParaRPr lang="zh-CN" altLang="en-US" sz="3200" i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27F596B-1546-4FA4-A690-CC2531AE1048}"/>
              </a:ext>
            </a:extLst>
          </p:cNvPr>
          <p:cNvSpPr txBox="1"/>
          <p:nvPr/>
        </p:nvSpPr>
        <p:spPr>
          <a:xfrm>
            <a:off x="4574381" y="2366010"/>
            <a:ext cx="154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i="1" dirty="0"/>
              <a:t>参赛选手</a:t>
            </a:r>
            <a:r>
              <a:rPr lang="en-US" altLang="zh-CN" sz="2400" i="1" dirty="0"/>
              <a:t>:</a:t>
            </a:r>
            <a:endParaRPr lang="zh-CN" altLang="en-US" sz="2400" i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D37CA73-1A66-4B73-A0AD-A340232DA16E}"/>
              </a:ext>
            </a:extLst>
          </p:cNvPr>
          <p:cNvSpPr txBox="1"/>
          <p:nvPr/>
        </p:nvSpPr>
        <p:spPr>
          <a:xfrm>
            <a:off x="3452574" y="3064519"/>
            <a:ext cx="3786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/>
              <a:t>广东工业大学</a:t>
            </a:r>
            <a:r>
              <a:rPr lang="en-US" altLang="zh-CN" sz="2800" dirty="0"/>
              <a:t>_</a:t>
            </a:r>
            <a:r>
              <a:rPr lang="zh-CN" altLang="en-US" sz="2800" dirty="0"/>
              <a:t>谢庆龙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F5B8451-081B-4358-8880-3102847E261B}"/>
              </a:ext>
            </a:extLst>
          </p:cNvPr>
          <p:cNvSpPr txBox="1"/>
          <p:nvPr/>
        </p:nvSpPr>
        <p:spPr>
          <a:xfrm>
            <a:off x="4574381" y="3971935"/>
            <a:ext cx="154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i="1" dirty="0"/>
              <a:t>座位编号</a:t>
            </a:r>
            <a:r>
              <a:rPr lang="en-US" altLang="zh-CN" sz="2400" i="1" dirty="0"/>
              <a:t>:</a:t>
            </a:r>
            <a:endParaRPr lang="zh-CN" altLang="en-US" sz="2400" i="1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77515A5-3F9E-4970-A6A8-509F9E192E5B}"/>
              </a:ext>
            </a:extLst>
          </p:cNvPr>
          <p:cNvSpPr txBox="1"/>
          <p:nvPr/>
        </p:nvSpPr>
        <p:spPr>
          <a:xfrm>
            <a:off x="3722846" y="4669206"/>
            <a:ext cx="3246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/>
              <a:t>001</a:t>
            </a:r>
            <a:endParaRPr lang="zh-CN" altLang="en-US" sz="28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ED5FD4F-4551-4187-9053-9BF6D8D61038}"/>
              </a:ext>
            </a:extLst>
          </p:cNvPr>
          <p:cNvSpPr txBox="1"/>
          <p:nvPr/>
        </p:nvSpPr>
        <p:spPr>
          <a:xfrm>
            <a:off x="3845243" y="6089227"/>
            <a:ext cx="6435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/>
              <a:t>请各位同学离开时，带好自身物品，清理好自己座位上的垃圾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AA30571-6388-495F-B12F-AD0A7C3899B6}"/>
              </a:ext>
            </a:extLst>
          </p:cNvPr>
          <p:cNvSpPr txBox="1"/>
          <p:nvPr/>
        </p:nvSpPr>
        <p:spPr>
          <a:xfrm>
            <a:off x="3845243" y="6458559"/>
            <a:ext cx="6435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/>
              <a:t>同时，请不要带走桌面上的展示板和夹子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329E83B-6540-479A-9770-23E2EF6BD435}"/>
              </a:ext>
            </a:extLst>
          </p:cNvPr>
          <p:cNvSpPr txBox="1"/>
          <p:nvPr/>
        </p:nvSpPr>
        <p:spPr>
          <a:xfrm>
            <a:off x="3845243" y="6827891"/>
            <a:ext cx="6435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/>
              <a:t>感谢同学的理解和配合</a:t>
            </a:r>
          </a:p>
        </p:txBody>
      </p:sp>
    </p:spTree>
    <p:extLst>
      <p:ext uri="{BB962C8B-B14F-4D97-AF65-F5344CB8AC3E}">
        <p14:creationId xmlns:p14="http://schemas.microsoft.com/office/powerpoint/2010/main" val="32202712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101193-ED57-4849-BC85-435E28255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588" y="434340"/>
            <a:ext cx="8514636" cy="925830"/>
          </a:xfrm>
        </p:spPr>
        <p:txBody>
          <a:bodyPr>
            <a:normAutofit/>
          </a:bodyPr>
          <a:lstStyle/>
          <a:p>
            <a:r>
              <a:rPr lang="en-US" altLang="zh-CN" sz="3200" i="1" dirty="0"/>
              <a:t>2019</a:t>
            </a:r>
            <a:r>
              <a:rPr lang="zh-CN" altLang="en-US" sz="3200" i="1" dirty="0"/>
              <a:t>年广东工业大学腾讯杯程序设计竞赛</a:t>
            </a:r>
            <a:r>
              <a:rPr lang="en-US" altLang="zh-CN" sz="3200" i="1" dirty="0"/>
              <a:t>(</a:t>
            </a:r>
            <a:r>
              <a:rPr lang="zh-CN" altLang="en-US" sz="3200" i="1" dirty="0"/>
              <a:t>决赛</a:t>
            </a:r>
            <a:r>
              <a:rPr lang="en-US" altLang="zh-CN" sz="3200" i="1" dirty="0"/>
              <a:t>)</a:t>
            </a:r>
            <a:endParaRPr lang="zh-CN" altLang="en-US" sz="3200" i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27F596B-1546-4FA4-A690-CC2531AE1048}"/>
              </a:ext>
            </a:extLst>
          </p:cNvPr>
          <p:cNvSpPr txBox="1"/>
          <p:nvPr/>
        </p:nvSpPr>
        <p:spPr>
          <a:xfrm>
            <a:off x="4574381" y="2366010"/>
            <a:ext cx="154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i="1" dirty="0"/>
              <a:t>参赛选手</a:t>
            </a:r>
            <a:r>
              <a:rPr lang="en-US" altLang="zh-CN" sz="2400" i="1" dirty="0"/>
              <a:t>:</a:t>
            </a:r>
            <a:endParaRPr lang="zh-CN" altLang="en-US" sz="2400" i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D37CA73-1A66-4B73-A0AD-A340232DA16E}"/>
              </a:ext>
            </a:extLst>
          </p:cNvPr>
          <p:cNvSpPr txBox="1"/>
          <p:nvPr/>
        </p:nvSpPr>
        <p:spPr>
          <a:xfrm>
            <a:off x="3452574" y="3064519"/>
            <a:ext cx="3786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/>
              <a:t>广州大学</a:t>
            </a:r>
            <a:r>
              <a:rPr lang="en-US" altLang="zh-CN" sz="2800" dirty="0"/>
              <a:t>_</a:t>
            </a:r>
            <a:r>
              <a:rPr lang="zh-CN" altLang="en-US" sz="2800" dirty="0"/>
              <a:t>严宇业 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F5B8451-081B-4358-8880-3102847E261B}"/>
              </a:ext>
            </a:extLst>
          </p:cNvPr>
          <p:cNvSpPr txBox="1"/>
          <p:nvPr/>
        </p:nvSpPr>
        <p:spPr>
          <a:xfrm>
            <a:off x="4574381" y="3971935"/>
            <a:ext cx="154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i="1" dirty="0"/>
              <a:t>座位编号</a:t>
            </a:r>
            <a:r>
              <a:rPr lang="en-US" altLang="zh-CN" sz="2400" i="1" dirty="0"/>
              <a:t>:</a:t>
            </a:r>
            <a:endParaRPr lang="zh-CN" altLang="en-US" sz="2400" i="1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77515A5-3F9E-4970-A6A8-509F9E192E5B}"/>
              </a:ext>
            </a:extLst>
          </p:cNvPr>
          <p:cNvSpPr txBox="1"/>
          <p:nvPr/>
        </p:nvSpPr>
        <p:spPr>
          <a:xfrm>
            <a:off x="3722846" y="4669206"/>
            <a:ext cx="3246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/>
              <a:t>010</a:t>
            </a:r>
            <a:endParaRPr lang="zh-CN" altLang="en-US" sz="28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ED5FD4F-4551-4187-9053-9BF6D8D61038}"/>
              </a:ext>
            </a:extLst>
          </p:cNvPr>
          <p:cNvSpPr txBox="1"/>
          <p:nvPr/>
        </p:nvSpPr>
        <p:spPr>
          <a:xfrm>
            <a:off x="3845243" y="6089227"/>
            <a:ext cx="6435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/>
              <a:t>请各位同学离开时，带好自身物品，清理好自己座位上的垃圾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AA30571-6388-495F-B12F-AD0A7C3899B6}"/>
              </a:ext>
            </a:extLst>
          </p:cNvPr>
          <p:cNvSpPr txBox="1"/>
          <p:nvPr/>
        </p:nvSpPr>
        <p:spPr>
          <a:xfrm>
            <a:off x="3845243" y="6458559"/>
            <a:ext cx="6435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/>
              <a:t>同时，请不要带走桌面上的展示板和夹子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329E83B-6540-479A-9770-23E2EF6BD435}"/>
              </a:ext>
            </a:extLst>
          </p:cNvPr>
          <p:cNvSpPr txBox="1"/>
          <p:nvPr/>
        </p:nvSpPr>
        <p:spPr>
          <a:xfrm>
            <a:off x="3845243" y="6827891"/>
            <a:ext cx="6435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/>
              <a:t>感谢同学的理解和配合</a:t>
            </a:r>
          </a:p>
        </p:txBody>
      </p:sp>
    </p:spTree>
    <p:extLst>
      <p:ext uri="{BB962C8B-B14F-4D97-AF65-F5344CB8AC3E}">
        <p14:creationId xmlns:p14="http://schemas.microsoft.com/office/powerpoint/2010/main" val="2964164588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101193-ED57-4849-BC85-435E28255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588" y="434340"/>
            <a:ext cx="8514636" cy="925830"/>
          </a:xfrm>
        </p:spPr>
        <p:txBody>
          <a:bodyPr>
            <a:normAutofit/>
          </a:bodyPr>
          <a:lstStyle/>
          <a:p>
            <a:r>
              <a:rPr lang="en-US" altLang="zh-CN" sz="3200" i="1" dirty="0"/>
              <a:t>2019</a:t>
            </a:r>
            <a:r>
              <a:rPr lang="zh-CN" altLang="en-US" sz="3200" i="1" dirty="0"/>
              <a:t>年广东工业大学腾讯杯程序设计竞赛</a:t>
            </a:r>
            <a:r>
              <a:rPr lang="en-US" altLang="zh-CN" sz="3200" i="1" dirty="0"/>
              <a:t>(</a:t>
            </a:r>
            <a:r>
              <a:rPr lang="zh-CN" altLang="en-US" sz="3200" i="1" dirty="0"/>
              <a:t>决赛</a:t>
            </a:r>
            <a:r>
              <a:rPr lang="en-US" altLang="zh-CN" sz="3200" i="1" dirty="0"/>
              <a:t>)</a:t>
            </a:r>
            <a:endParaRPr lang="zh-CN" altLang="en-US" sz="3200" i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27F596B-1546-4FA4-A690-CC2531AE1048}"/>
              </a:ext>
            </a:extLst>
          </p:cNvPr>
          <p:cNvSpPr txBox="1"/>
          <p:nvPr/>
        </p:nvSpPr>
        <p:spPr>
          <a:xfrm>
            <a:off x="4574381" y="2366010"/>
            <a:ext cx="154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i="1" dirty="0"/>
              <a:t>参赛选手</a:t>
            </a:r>
            <a:r>
              <a:rPr lang="en-US" altLang="zh-CN" sz="2400" i="1" dirty="0"/>
              <a:t>:</a:t>
            </a:r>
            <a:endParaRPr lang="zh-CN" altLang="en-US" sz="2400" i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D37CA73-1A66-4B73-A0AD-A340232DA16E}"/>
              </a:ext>
            </a:extLst>
          </p:cNvPr>
          <p:cNvSpPr txBox="1"/>
          <p:nvPr/>
        </p:nvSpPr>
        <p:spPr>
          <a:xfrm>
            <a:off x="3452574" y="3064519"/>
            <a:ext cx="3786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/>
              <a:t>广东工业大学</a:t>
            </a:r>
            <a:r>
              <a:rPr lang="en-US" altLang="zh-CN" sz="2800" dirty="0"/>
              <a:t>_</a:t>
            </a:r>
            <a:r>
              <a:rPr lang="zh-CN" altLang="en-US" sz="2800" dirty="0"/>
              <a:t>刘富华 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F5B8451-081B-4358-8880-3102847E261B}"/>
              </a:ext>
            </a:extLst>
          </p:cNvPr>
          <p:cNvSpPr txBox="1"/>
          <p:nvPr/>
        </p:nvSpPr>
        <p:spPr>
          <a:xfrm>
            <a:off x="4574381" y="3971935"/>
            <a:ext cx="154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i="1" dirty="0"/>
              <a:t>座位编号</a:t>
            </a:r>
            <a:r>
              <a:rPr lang="en-US" altLang="zh-CN" sz="2400" i="1" dirty="0"/>
              <a:t>:</a:t>
            </a:r>
            <a:endParaRPr lang="zh-CN" altLang="en-US" sz="2400" i="1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77515A5-3F9E-4970-A6A8-509F9E192E5B}"/>
              </a:ext>
            </a:extLst>
          </p:cNvPr>
          <p:cNvSpPr txBox="1"/>
          <p:nvPr/>
        </p:nvSpPr>
        <p:spPr>
          <a:xfrm>
            <a:off x="3722846" y="4669206"/>
            <a:ext cx="3246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/>
              <a:t>100</a:t>
            </a:r>
            <a:r>
              <a:rPr lang="zh-CN" altLang="en-US" sz="2800" dirty="0"/>
              <a:t> 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ED5FD4F-4551-4187-9053-9BF6D8D61038}"/>
              </a:ext>
            </a:extLst>
          </p:cNvPr>
          <p:cNvSpPr txBox="1"/>
          <p:nvPr/>
        </p:nvSpPr>
        <p:spPr>
          <a:xfrm>
            <a:off x="3845243" y="6089227"/>
            <a:ext cx="6435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/>
              <a:t>请各位同学离开时，带好自身物品，清理好自己座位上的垃圾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AA30571-6388-495F-B12F-AD0A7C3899B6}"/>
              </a:ext>
            </a:extLst>
          </p:cNvPr>
          <p:cNvSpPr txBox="1"/>
          <p:nvPr/>
        </p:nvSpPr>
        <p:spPr>
          <a:xfrm>
            <a:off x="3845243" y="6458559"/>
            <a:ext cx="6435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/>
              <a:t>同时，请不要带走桌面上的展示板和夹子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329E83B-6540-479A-9770-23E2EF6BD435}"/>
              </a:ext>
            </a:extLst>
          </p:cNvPr>
          <p:cNvSpPr txBox="1"/>
          <p:nvPr/>
        </p:nvSpPr>
        <p:spPr>
          <a:xfrm>
            <a:off x="3845243" y="6827891"/>
            <a:ext cx="6435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/>
              <a:t>感谢同学的理解和配合</a:t>
            </a:r>
          </a:p>
        </p:txBody>
      </p:sp>
    </p:spTree>
    <p:extLst>
      <p:ext uri="{BB962C8B-B14F-4D97-AF65-F5344CB8AC3E}">
        <p14:creationId xmlns:p14="http://schemas.microsoft.com/office/powerpoint/2010/main" val="55135875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101193-ED57-4849-BC85-435E28255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588" y="434340"/>
            <a:ext cx="8514636" cy="925830"/>
          </a:xfrm>
        </p:spPr>
        <p:txBody>
          <a:bodyPr>
            <a:normAutofit/>
          </a:bodyPr>
          <a:lstStyle/>
          <a:p>
            <a:r>
              <a:rPr lang="en-US" altLang="zh-CN" sz="3200" i="1" dirty="0"/>
              <a:t>2019</a:t>
            </a:r>
            <a:r>
              <a:rPr lang="zh-CN" altLang="en-US" sz="3200" i="1" dirty="0"/>
              <a:t>年广东工业大学腾讯杯程序设计竞赛</a:t>
            </a:r>
            <a:r>
              <a:rPr lang="en-US" altLang="zh-CN" sz="3200" i="1" dirty="0"/>
              <a:t>(</a:t>
            </a:r>
            <a:r>
              <a:rPr lang="zh-CN" altLang="en-US" sz="3200" i="1" dirty="0"/>
              <a:t>决赛</a:t>
            </a:r>
            <a:r>
              <a:rPr lang="en-US" altLang="zh-CN" sz="3200" i="1" dirty="0"/>
              <a:t>)</a:t>
            </a:r>
            <a:endParaRPr lang="zh-CN" altLang="en-US" sz="3200" i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27F596B-1546-4FA4-A690-CC2531AE1048}"/>
              </a:ext>
            </a:extLst>
          </p:cNvPr>
          <p:cNvSpPr txBox="1"/>
          <p:nvPr/>
        </p:nvSpPr>
        <p:spPr>
          <a:xfrm>
            <a:off x="4574381" y="2366010"/>
            <a:ext cx="154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i="1" dirty="0"/>
              <a:t>参赛选手</a:t>
            </a:r>
            <a:r>
              <a:rPr lang="en-US" altLang="zh-CN" sz="2400" i="1" dirty="0"/>
              <a:t>:</a:t>
            </a:r>
            <a:endParaRPr lang="zh-CN" altLang="en-US" sz="2400" i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D37CA73-1A66-4B73-A0AD-A340232DA16E}"/>
              </a:ext>
            </a:extLst>
          </p:cNvPr>
          <p:cNvSpPr txBox="1"/>
          <p:nvPr/>
        </p:nvSpPr>
        <p:spPr>
          <a:xfrm>
            <a:off x="2768798" y="3060868"/>
            <a:ext cx="5154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/>
              <a:t>广东外语外贸大学</a:t>
            </a:r>
            <a:r>
              <a:rPr lang="en-US" altLang="zh-CN" sz="2800" dirty="0"/>
              <a:t>_</a:t>
            </a:r>
            <a:r>
              <a:rPr lang="zh-CN" altLang="en-US" sz="2800" dirty="0"/>
              <a:t>许楷珍 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F5B8451-081B-4358-8880-3102847E261B}"/>
              </a:ext>
            </a:extLst>
          </p:cNvPr>
          <p:cNvSpPr txBox="1"/>
          <p:nvPr/>
        </p:nvSpPr>
        <p:spPr>
          <a:xfrm>
            <a:off x="4574381" y="3971935"/>
            <a:ext cx="154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i="1" dirty="0"/>
              <a:t>座位编号</a:t>
            </a:r>
            <a:r>
              <a:rPr lang="en-US" altLang="zh-CN" sz="2400" i="1" dirty="0"/>
              <a:t>:</a:t>
            </a:r>
            <a:endParaRPr lang="zh-CN" altLang="en-US" sz="2400" i="1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77515A5-3F9E-4970-A6A8-509F9E192E5B}"/>
              </a:ext>
            </a:extLst>
          </p:cNvPr>
          <p:cNvSpPr txBox="1"/>
          <p:nvPr/>
        </p:nvSpPr>
        <p:spPr>
          <a:xfrm>
            <a:off x="3722846" y="4669206"/>
            <a:ext cx="3246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/>
              <a:t>101</a:t>
            </a:r>
            <a:endParaRPr lang="zh-CN" altLang="en-US" sz="28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ED5FD4F-4551-4187-9053-9BF6D8D61038}"/>
              </a:ext>
            </a:extLst>
          </p:cNvPr>
          <p:cNvSpPr txBox="1"/>
          <p:nvPr/>
        </p:nvSpPr>
        <p:spPr>
          <a:xfrm>
            <a:off x="3845243" y="6089227"/>
            <a:ext cx="6435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/>
              <a:t>请各位同学离开时，带好自身物品，清理好自己座位上的垃圾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AA30571-6388-495F-B12F-AD0A7C3899B6}"/>
              </a:ext>
            </a:extLst>
          </p:cNvPr>
          <p:cNvSpPr txBox="1"/>
          <p:nvPr/>
        </p:nvSpPr>
        <p:spPr>
          <a:xfrm>
            <a:off x="3845243" y="6458559"/>
            <a:ext cx="6435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/>
              <a:t>同时，请不要带走桌面上的展示板和夹子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329E83B-6540-479A-9770-23E2EF6BD435}"/>
              </a:ext>
            </a:extLst>
          </p:cNvPr>
          <p:cNvSpPr txBox="1"/>
          <p:nvPr/>
        </p:nvSpPr>
        <p:spPr>
          <a:xfrm>
            <a:off x="3845243" y="6827891"/>
            <a:ext cx="6435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/>
              <a:t>感谢同学的理解和配合</a:t>
            </a:r>
          </a:p>
        </p:txBody>
      </p:sp>
    </p:spTree>
    <p:extLst>
      <p:ext uri="{BB962C8B-B14F-4D97-AF65-F5344CB8AC3E}">
        <p14:creationId xmlns:p14="http://schemas.microsoft.com/office/powerpoint/2010/main" val="1543184861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101193-ED57-4849-BC85-435E28255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588" y="434340"/>
            <a:ext cx="8514636" cy="925830"/>
          </a:xfrm>
        </p:spPr>
        <p:txBody>
          <a:bodyPr>
            <a:normAutofit/>
          </a:bodyPr>
          <a:lstStyle/>
          <a:p>
            <a:r>
              <a:rPr lang="en-US" altLang="zh-CN" sz="3200" i="1" dirty="0"/>
              <a:t>2019</a:t>
            </a:r>
            <a:r>
              <a:rPr lang="zh-CN" altLang="en-US" sz="3200" i="1" dirty="0"/>
              <a:t>年广东工业大学腾讯杯程序设计竞赛</a:t>
            </a:r>
            <a:r>
              <a:rPr lang="en-US" altLang="zh-CN" sz="3200" i="1" dirty="0"/>
              <a:t>(</a:t>
            </a:r>
            <a:r>
              <a:rPr lang="zh-CN" altLang="en-US" sz="3200" i="1" dirty="0"/>
              <a:t>决赛</a:t>
            </a:r>
            <a:r>
              <a:rPr lang="en-US" altLang="zh-CN" sz="3200" i="1" dirty="0"/>
              <a:t>)</a:t>
            </a:r>
            <a:endParaRPr lang="zh-CN" altLang="en-US" sz="3200" i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27F596B-1546-4FA4-A690-CC2531AE1048}"/>
              </a:ext>
            </a:extLst>
          </p:cNvPr>
          <p:cNvSpPr txBox="1"/>
          <p:nvPr/>
        </p:nvSpPr>
        <p:spPr>
          <a:xfrm>
            <a:off x="4574381" y="2366010"/>
            <a:ext cx="154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i="1" dirty="0"/>
              <a:t>参赛选手</a:t>
            </a:r>
            <a:r>
              <a:rPr lang="en-US" altLang="zh-CN" sz="2400" i="1" dirty="0"/>
              <a:t>:</a:t>
            </a:r>
            <a:endParaRPr lang="zh-CN" altLang="en-US" sz="2400" i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D37CA73-1A66-4B73-A0AD-A340232DA16E}"/>
              </a:ext>
            </a:extLst>
          </p:cNvPr>
          <p:cNvSpPr txBox="1"/>
          <p:nvPr/>
        </p:nvSpPr>
        <p:spPr>
          <a:xfrm>
            <a:off x="3452574" y="3064519"/>
            <a:ext cx="3786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/>
              <a:t>广东工业大学</a:t>
            </a:r>
            <a:r>
              <a:rPr lang="en-US" altLang="zh-CN" sz="2800" dirty="0"/>
              <a:t>_</a:t>
            </a:r>
            <a:r>
              <a:rPr lang="zh-CN" altLang="en-US" sz="2800" dirty="0"/>
              <a:t>邓智烨 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F5B8451-081B-4358-8880-3102847E261B}"/>
              </a:ext>
            </a:extLst>
          </p:cNvPr>
          <p:cNvSpPr txBox="1"/>
          <p:nvPr/>
        </p:nvSpPr>
        <p:spPr>
          <a:xfrm>
            <a:off x="4574381" y="3971935"/>
            <a:ext cx="154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i="1" dirty="0"/>
              <a:t>座位编号</a:t>
            </a:r>
            <a:r>
              <a:rPr lang="en-US" altLang="zh-CN" sz="2400" i="1" dirty="0"/>
              <a:t>:</a:t>
            </a:r>
            <a:endParaRPr lang="zh-CN" altLang="en-US" sz="2400" i="1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77515A5-3F9E-4970-A6A8-509F9E192E5B}"/>
              </a:ext>
            </a:extLst>
          </p:cNvPr>
          <p:cNvSpPr txBox="1"/>
          <p:nvPr/>
        </p:nvSpPr>
        <p:spPr>
          <a:xfrm>
            <a:off x="3722846" y="4669206"/>
            <a:ext cx="3246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/>
              <a:t>102</a:t>
            </a:r>
            <a:r>
              <a:rPr lang="zh-CN" altLang="en-US" sz="2800" dirty="0"/>
              <a:t> 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ED5FD4F-4551-4187-9053-9BF6D8D61038}"/>
              </a:ext>
            </a:extLst>
          </p:cNvPr>
          <p:cNvSpPr txBox="1"/>
          <p:nvPr/>
        </p:nvSpPr>
        <p:spPr>
          <a:xfrm>
            <a:off x="3845243" y="6089227"/>
            <a:ext cx="6435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/>
              <a:t>请各位同学离开时，带好自身物品，清理好自己座位上的垃圾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AA30571-6388-495F-B12F-AD0A7C3899B6}"/>
              </a:ext>
            </a:extLst>
          </p:cNvPr>
          <p:cNvSpPr txBox="1"/>
          <p:nvPr/>
        </p:nvSpPr>
        <p:spPr>
          <a:xfrm>
            <a:off x="3845243" y="6458559"/>
            <a:ext cx="6435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/>
              <a:t>同时，请不要带走桌面上的展示板和夹子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329E83B-6540-479A-9770-23E2EF6BD435}"/>
              </a:ext>
            </a:extLst>
          </p:cNvPr>
          <p:cNvSpPr txBox="1"/>
          <p:nvPr/>
        </p:nvSpPr>
        <p:spPr>
          <a:xfrm>
            <a:off x="3845243" y="6827891"/>
            <a:ext cx="6435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/>
              <a:t>感谢同学的理解和配合</a:t>
            </a:r>
          </a:p>
        </p:txBody>
      </p:sp>
    </p:spTree>
    <p:extLst>
      <p:ext uri="{BB962C8B-B14F-4D97-AF65-F5344CB8AC3E}">
        <p14:creationId xmlns:p14="http://schemas.microsoft.com/office/powerpoint/2010/main" val="55135875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101193-ED57-4849-BC85-435E28255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588" y="434340"/>
            <a:ext cx="8514636" cy="925830"/>
          </a:xfrm>
        </p:spPr>
        <p:txBody>
          <a:bodyPr>
            <a:normAutofit/>
          </a:bodyPr>
          <a:lstStyle/>
          <a:p>
            <a:r>
              <a:rPr lang="en-US" altLang="zh-CN" sz="3200" i="1" dirty="0"/>
              <a:t>2019</a:t>
            </a:r>
            <a:r>
              <a:rPr lang="zh-CN" altLang="en-US" sz="3200" i="1" dirty="0"/>
              <a:t>年广东工业大学腾讯杯程序设计竞赛</a:t>
            </a:r>
            <a:r>
              <a:rPr lang="en-US" altLang="zh-CN" sz="3200" i="1" dirty="0"/>
              <a:t>(</a:t>
            </a:r>
            <a:r>
              <a:rPr lang="zh-CN" altLang="en-US" sz="3200" i="1" dirty="0"/>
              <a:t>决赛</a:t>
            </a:r>
            <a:r>
              <a:rPr lang="en-US" altLang="zh-CN" sz="3200" i="1" dirty="0"/>
              <a:t>)</a:t>
            </a:r>
            <a:endParaRPr lang="zh-CN" altLang="en-US" sz="3200" i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27F596B-1546-4FA4-A690-CC2531AE1048}"/>
              </a:ext>
            </a:extLst>
          </p:cNvPr>
          <p:cNvSpPr txBox="1"/>
          <p:nvPr/>
        </p:nvSpPr>
        <p:spPr>
          <a:xfrm>
            <a:off x="4574381" y="2366010"/>
            <a:ext cx="154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i="1" dirty="0"/>
              <a:t>参赛选手</a:t>
            </a:r>
            <a:r>
              <a:rPr lang="en-US" altLang="zh-CN" sz="2400" i="1" dirty="0"/>
              <a:t>:</a:t>
            </a:r>
            <a:endParaRPr lang="zh-CN" altLang="en-US" sz="2400" i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D37CA73-1A66-4B73-A0AD-A340232DA16E}"/>
              </a:ext>
            </a:extLst>
          </p:cNvPr>
          <p:cNvSpPr txBox="1"/>
          <p:nvPr/>
        </p:nvSpPr>
        <p:spPr>
          <a:xfrm>
            <a:off x="3452574" y="3064519"/>
            <a:ext cx="3786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/>
              <a:t>广东工业大学</a:t>
            </a:r>
            <a:r>
              <a:rPr lang="en-US" altLang="zh-CN" sz="2800" dirty="0"/>
              <a:t>_</a:t>
            </a:r>
            <a:r>
              <a:rPr lang="zh-CN" altLang="en-US" sz="2800" dirty="0"/>
              <a:t>陈裕平 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F5B8451-081B-4358-8880-3102847E261B}"/>
              </a:ext>
            </a:extLst>
          </p:cNvPr>
          <p:cNvSpPr txBox="1"/>
          <p:nvPr/>
        </p:nvSpPr>
        <p:spPr>
          <a:xfrm>
            <a:off x="4574381" y="3971935"/>
            <a:ext cx="154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i="1" dirty="0"/>
              <a:t>座位编号</a:t>
            </a:r>
            <a:r>
              <a:rPr lang="en-US" altLang="zh-CN" sz="2400" i="1" dirty="0"/>
              <a:t>:</a:t>
            </a:r>
            <a:endParaRPr lang="zh-CN" altLang="en-US" sz="2400" i="1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77515A5-3F9E-4970-A6A8-509F9E192E5B}"/>
              </a:ext>
            </a:extLst>
          </p:cNvPr>
          <p:cNvSpPr txBox="1"/>
          <p:nvPr/>
        </p:nvSpPr>
        <p:spPr>
          <a:xfrm>
            <a:off x="3722846" y="4669206"/>
            <a:ext cx="3246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/>
              <a:t>103</a:t>
            </a:r>
            <a:r>
              <a:rPr lang="zh-CN" altLang="en-US" sz="2800" dirty="0"/>
              <a:t> 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ED5FD4F-4551-4187-9053-9BF6D8D61038}"/>
              </a:ext>
            </a:extLst>
          </p:cNvPr>
          <p:cNvSpPr txBox="1"/>
          <p:nvPr/>
        </p:nvSpPr>
        <p:spPr>
          <a:xfrm>
            <a:off x="3845243" y="6089227"/>
            <a:ext cx="6435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/>
              <a:t>请各位同学离开时，带好自身物品，清理好自己座位上的垃圾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AA30571-6388-495F-B12F-AD0A7C3899B6}"/>
              </a:ext>
            </a:extLst>
          </p:cNvPr>
          <p:cNvSpPr txBox="1"/>
          <p:nvPr/>
        </p:nvSpPr>
        <p:spPr>
          <a:xfrm>
            <a:off x="3845243" y="6458559"/>
            <a:ext cx="6435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/>
              <a:t>同时，请不要带走桌面上的展示板和夹子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329E83B-6540-479A-9770-23E2EF6BD435}"/>
              </a:ext>
            </a:extLst>
          </p:cNvPr>
          <p:cNvSpPr txBox="1"/>
          <p:nvPr/>
        </p:nvSpPr>
        <p:spPr>
          <a:xfrm>
            <a:off x="3845243" y="6827891"/>
            <a:ext cx="6435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/>
              <a:t>感谢同学的理解和配合</a:t>
            </a:r>
          </a:p>
        </p:txBody>
      </p:sp>
    </p:spTree>
    <p:extLst>
      <p:ext uri="{BB962C8B-B14F-4D97-AF65-F5344CB8AC3E}">
        <p14:creationId xmlns:p14="http://schemas.microsoft.com/office/powerpoint/2010/main" val="55135875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101193-ED57-4849-BC85-435E28255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588" y="434340"/>
            <a:ext cx="8514636" cy="925830"/>
          </a:xfrm>
        </p:spPr>
        <p:txBody>
          <a:bodyPr>
            <a:normAutofit/>
          </a:bodyPr>
          <a:lstStyle/>
          <a:p>
            <a:r>
              <a:rPr lang="en-US" altLang="zh-CN" sz="3200" i="1" dirty="0"/>
              <a:t>2019</a:t>
            </a:r>
            <a:r>
              <a:rPr lang="zh-CN" altLang="en-US" sz="3200" i="1" dirty="0"/>
              <a:t>年广东工业大学腾讯杯程序设计竞赛</a:t>
            </a:r>
            <a:r>
              <a:rPr lang="en-US" altLang="zh-CN" sz="3200" i="1" dirty="0"/>
              <a:t>(</a:t>
            </a:r>
            <a:r>
              <a:rPr lang="zh-CN" altLang="en-US" sz="3200" i="1" dirty="0"/>
              <a:t>决赛</a:t>
            </a:r>
            <a:r>
              <a:rPr lang="en-US" altLang="zh-CN" sz="3200" i="1" dirty="0"/>
              <a:t>)</a:t>
            </a:r>
            <a:endParaRPr lang="zh-CN" altLang="en-US" sz="3200" i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27F596B-1546-4FA4-A690-CC2531AE1048}"/>
              </a:ext>
            </a:extLst>
          </p:cNvPr>
          <p:cNvSpPr txBox="1"/>
          <p:nvPr/>
        </p:nvSpPr>
        <p:spPr>
          <a:xfrm>
            <a:off x="4574381" y="2366010"/>
            <a:ext cx="154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i="1" dirty="0"/>
              <a:t>参赛选手</a:t>
            </a:r>
            <a:r>
              <a:rPr lang="en-US" altLang="zh-CN" sz="2400" i="1" dirty="0"/>
              <a:t>:</a:t>
            </a:r>
            <a:endParaRPr lang="zh-CN" altLang="en-US" sz="2400" i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D37CA73-1A66-4B73-A0AD-A340232DA16E}"/>
              </a:ext>
            </a:extLst>
          </p:cNvPr>
          <p:cNvSpPr txBox="1"/>
          <p:nvPr/>
        </p:nvSpPr>
        <p:spPr>
          <a:xfrm>
            <a:off x="3452574" y="3064519"/>
            <a:ext cx="3786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/>
              <a:t>广东工业大学</a:t>
            </a:r>
            <a:r>
              <a:rPr lang="en-US" altLang="zh-CN" sz="2800" dirty="0"/>
              <a:t>_</a:t>
            </a:r>
            <a:r>
              <a:rPr lang="zh-CN" altLang="en-US" sz="2800" dirty="0"/>
              <a:t>林博耀 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F5B8451-081B-4358-8880-3102847E261B}"/>
              </a:ext>
            </a:extLst>
          </p:cNvPr>
          <p:cNvSpPr txBox="1"/>
          <p:nvPr/>
        </p:nvSpPr>
        <p:spPr>
          <a:xfrm>
            <a:off x="4574381" y="3971935"/>
            <a:ext cx="154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i="1" dirty="0"/>
              <a:t>座位编号</a:t>
            </a:r>
            <a:r>
              <a:rPr lang="en-US" altLang="zh-CN" sz="2400" i="1" dirty="0"/>
              <a:t>:</a:t>
            </a:r>
            <a:endParaRPr lang="zh-CN" altLang="en-US" sz="2400" i="1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77515A5-3F9E-4970-A6A8-509F9E192E5B}"/>
              </a:ext>
            </a:extLst>
          </p:cNvPr>
          <p:cNvSpPr txBox="1"/>
          <p:nvPr/>
        </p:nvSpPr>
        <p:spPr>
          <a:xfrm>
            <a:off x="3722846" y="4669206"/>
            <a:ext cx="3246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/>
              <a:t>104</a:t>
            </a:r>
            <a:r>
              <a:rPr lang="zh-CN" altLang="en-US" sz="2800" dirty="0"/>
              <a:t> 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ED5FD4F-4551-4187-9053-9BF6D8D61038}"/>
              </a:ext>
            </a:extLst>
          </p:cNvPr>
          <p:cNvSpPr txBox="1"/>
          <p:nvPr/>
        </p:nvSpPr>
        <p:spPr>
          <a:xfrm>
            <a:off x="3845243" y="6089227"/>
            <a:ext cx="6435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/>
              <a:t>请各位同学离开时，带好自身物品，清理好自己座位上的垃圾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AA30571-6388-495F-B12F-AD0A7C3899B6}"/>
              </a:ext>
            </a:extLst>
          </p:cNvPr>
          <p:cNvSpPr txBox="1"/>
          <p:nvPr/>
        </p:nvSpPr>
        <p:spPr>
          <a:xfrm>
            <a:off x="3845243" y="6458559"/>
            <a:ext cx="6435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/>
              <a:t>同时，请不要带走桌面上的展示板和夹子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329E83B-6540-479A-9770-23E2EF6BD435}"/>
              </a:ext>
            </a:extLst>
          </p:cNvPr>
          <p:cNvSpPr txBox="1"/>
          <p:nvPr/>
        </p:nvSpPr>
        <p:spPr>
          <a:xfrm>
            <a:off x="3845243" y="6827891"/>
            <a:ext cx="6435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/>
              <a:t>感谢同学的理解和配合</a:t>
            </a:r>
          </a:p>
        </p:txBody>
      </p:sp>
    </p:spTree>
    <p:extLst>
      <p:ext uri="{BB962C8B-B14F-4D97-AF65-F5344CB8AC3E}">
        <p14:creationId xmlns:p14="http://schemas.microsoft.com/office/powerpoint/2010/main" val="55135875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101193-ED57-4849-BC85-435E28255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588" y="434340"/>
            <a:ext cx="8514636" cy="925830"/>
          </a:xfrm>
        </p:spPr>
        <p:txBody>
          <a:bodyPr>
            <a:normAutofit/>
          </a:bodyPr>
          <a:lstStyle/>
          <a:p>
            <a:r>
              <a:rPr lang="en-US" altLang="zh-CN" sz="3200" i="1" dirty="0"/>
              <a:t>2019</a:t>
            </a:r>
            <a:r>
              <a:rPr lang="zh-CN" altLang="en-US" sz="3200" i="1" dirty="0"/>
              <a:t>年广东工业大学腾讯杯程序设计竞赛</a:t>
            </a:r>
            <a:r>
              <a:rPr lang="en-US" altLang="zh-CN" sz="3200" i="1" dirty="0"/>
              <a:t>(</a:t>
            </a:r>
            <a:r>
              <a:rPr lang="zh-CN" altLang="en-US" sz="3200" i="1" dirty="0"/>
              <a:t>决赛</a:t>
            </a:r>
            <a:r>
              <a:rPr lang="en-US" altLang="zh-CN" sz="3200" i="1" dirty="0"/>
              <a:t>)</a:t>
            </a:r>
            <a:endParaRPr lang="zh-CN" altLang="en-US" sz="3200" i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27F596B-1546-4FA4-A690-CC2531AE1048}"/>
              </a:ext>
            </a:extLst>
          </p:cNvPr>
          <p:cNvSpPr txBox="1"/>
          <p:nvPr/>
        </p:nvSpPr>
        <p:spPr>
          <a:xfrm>
            <a:off x="4574381" y="2366010"/>
            <a:ext cx="154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i="1" dirty="0"/>
              <a:t>参赛选手</a:t>
            </a:r>
            <a:r>
              <a:rPr lang="en-US" altLang="zh-CN" sz="2400" i="1" dirty="0"/>
              <a:t>:</a:t>
            </a:r>
            <a:endParaRPr lang="zh-CN" altLang="en-US" sz="2400" i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D37CA73-1A66-4B73-A0AD-A340232DA16E}"/>
              </a:ext>
            </a:extLst>
          </p:cNvPr>
          <p:cNvSpPr txBox="1"/>
          <p:nvPr/>
        </p:nvSpPr>
        <p:spPr>
          <a:xfrm>
            <a:off x="3452574" y="3064519"/>
            <a:ext cx="3786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/>
              <a:t>广东工业大学</a:t>
            </a:r>
            <a:r>
              <a:rPr lang="en-US" altLang="zh-CN" sz="2800" dirty="0"/>
              <a:t>_</a:t>
            </a:r>
            <a:r>
              <a:rPr lang="zh-CN" altLang="en-US" sz="2800" dirty="0"/>
              <a:t>余立悦 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F5B8451-081B-4358-8880-3102847E261B}"/>
              </a:ext>
            </a:extLst>
          </p:cNvPr>
          <p:cNvSpPr txBox="1"/>
          <p:nvPr/>
        </p:nvSpPr>
        <p:spPr>
          <a:xfrm>
            <a:off x="4574381" y="3971935"/>
            <a:ext cx="154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i="1" dirty="0"/>
              <a:t>座位编号</a:t>
            </a:r>
            <a:r>
              <a:rPr lang="en-US" altLang="zh-CN" sz="2400" i="1" dirty="0"/>
              <a:t>:</a:t>
            </a:r>
            <a:endParaRPr lang="zh-CN" altLang="en-US" sz="2400" i="1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77515A5-3F9E-4970-A6A8-509F9E192E5B}"/>
              </a:ext>
            </a:extLst>
          </p:cNvPr>
          <p:cNvSpPr txBox="1"/>
          <p:nvPr/>
        </p:nvSpPr>
        <p:spPr>
          <a:xfrm>
            <a:off x="3722846" y="4669206"/>
            <a:ext cx="3246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/>
              <a:t>105</a:t>
            </a:r>
            <a:r>
              <a:rPr lang="zh-CN" altLang="en-US" sz="2800" dirty="0"/>
              <a:t> 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ED5FD4F-4551-4187-9053-9BF6D8D61038}"/>
              </a:ext>
            </a:extLst>
          </p:cNvPr>
          <p:cNvSpPr txBox="1"/>
          <p:nvPr/>
        </p:nvSpPr>
        <p:spPr>
          <a:xfrm>
            <a:off x="3845243" y="6089227"/>
            <a:ext cx="6435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/>
              <a:t>请各位同学离开时，带好自身物品，清理好自己座位上的垃圾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AA30571-6388-495F-B12F-AD0A7C3899B6}"/>
              </a:ext>
            </a:extLst>
          </p:cNvPr>
          <p:cNvSpPr txBox="1"/>
          <p:nvPr/>
        </p:nvSpPr>
        <p:spPr>
          <a:xfrm>
            <a:off x="3845243" y="6458559"/>
            <a:ext cx="6435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/>
              <a:t>同时，请不要带走桌面上的展示板和夹子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329E83B-6540-479A-9770-23E2EF6BD435}"/>
              </a:ext>
            </a:extLst>
          </p:cNvPr>
          <p:cNvSpPr txBox="1"/>
          <p:nvPr/>
        </p:nvSpPr>
        <p:spPr>
          <a:xfrm>
            <a:off x="3845243" y="6827891"/>
            <a:ext cx="6435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/>
              <a:t>感谢同学的理解和配合</a:t>
            </a:r>
          </a:p>
        </p:txBody>
      </p:sp>
    </p:spTree>
    <p:extLst>
      <p:ext uri="{BB962C8B-B14F-4D97-AF65-F5344CB8AC3E}">
        <p14:creationId xmlns:p14="http://schemas.microsoft.com/office/powerpoint/2010/main" val="55135875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101193-ED57-4849-BC85-435E28255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588" y="434340"/>
            <a:ext cx="8514636" cy="925830"/>
          </a:xfrm>
        </p:spPr>
        <p:txBody>
          <a:bodyPr>
            <a:normAutofit/>
          </a:bodyPr>
          <a:lstStyle/>
          <a:p>
            <a:r>
              <a:rPr lang="en-US" altLang="zh-CN" sz="3200" i="1" dirty="0"/>
              <a:t>2019</a:t>
            </a:r>
            <a:r>
              <a:rPr lang="zh-CN" altLang="en-US" sz="3200" i="1" dirty="0"/>
              <a:t>年广东工业大学腾讯杯程序设计竞赛</a:t>
            </a:r>
            <a:r>
              <a:rPr lang="en-US" altLang="zh-CN" sz="3200" i="1" dirty="0"/>
              <a:t>(</a:t>
            </a:r>
            <a:r>
              <a:rPr lang="zh-CN" altLang="en-US" sz="3200" i="1" dirty="0"/>
              <a:t>决赛</a:t>
            </a:r>
            <a:r>
              <a:rPr lang="en-US" altLang="zh-CN" sz="3200" i="1" dirty="0"/>
              <a:t>)</a:t>
            </a:r>
            <a:endParaRPr lang="zh-CN" altLang="en-US" sz="3200" i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27F596B-1546-4FA4-A690-CC2531AE1048}"/>
              </a:ext>
            </a:extLst>
          </p:cNvPr>
          <p:cNvSpPr txBox="1"/>
          <p:nvPr/>
        </p:nvSpPr>
        <p:spPr>
          <a:xfrm>
            <a:off x="4574381" y="2366010"/>
            <a:ext cx="154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i="1" dirty="0"/>
              <a:t>参赛选手</a:t>
            </a:r>
            <a:r>
              <a:rPr lang="en-US" altLang="zh-CN" sz="2400" i="1" dirty="0"/>
              <a:t>:</a:t>
            </a:r>
            <a:endParaRPr lang="zh-CN" altLang="en-US" sz="2400" i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D37CA73-1A66-4B73-A0AD-A340232DA16E}"/>
              </a:ext>
            </a:extLst>
          </p:cNvPr>
          <p:cNvSpPr txBox="1"/>
          <p:nvPr/>
        </p:nvSpPr>
        <p:spPr>
          <a:xfrm>
            <a:off x="3452574" y="3064519"/>
            <a:ext cx="3786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/>
              <a:t>广东工业大学</a:t>
            </a:r>
            <a:r>
              <a:rPr lang="en-US" altLang="zh-CN" sz="2800" dirty="0"/>
              <a:t>_</a:t>
            </a:r>
            <a:r>
              <a:rPr lang="zh-CN" altLang="en-US" sz="2800" dirty="0"/>
              <a:t>刘力铭 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F5B8451-081B-4358-8880-3102847E261B}"/>
              </a:ext>
            </a:extLst>
          </p:cNvPr>
          <p:cNvSpPr txBox="1"/>
          <p:nvPr/>
        </p:nvSpPr>
        <p:spPr>
          <a:xfrm>
            <a:off x="4574381" y="3971935"/>
            <a:ext cx="154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i="1" dirty="0"/>
              <a:t>座位编号</a:t>
            </a:r>
            <a:r>
              <a:rPr lang="en-US" altLang="zh-CN" sz="2400" i="1" dirty="0"/>
              <a:t>:</a:t>
            </a:r>
            <a:endParaRPr lang="zh-CN" altLang="en-US" sz="2400" i="1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77515A5-3F9E-4970-A6A8-509F9E192E5B}"/>
              </a:ext>
            </a:extLst>
          </p:cNvPr>
          <p:cNvSpPr txBox="1"/>
          <p:nvPr/>
        </p:nvSpPr>
        <p:spPr>
          <a:xfrm>
            <a:off x="3722846" y="4669206"/>
            <a:ext cx="3246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/>
              <a:t>106</a:t>
            </a:r>
            <a:r>
              <a:rPr lang="zh-CN" altLang="en-US" sz="2800" dirty="0"/>
              <a:t> 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ED5FD4F-4551-4187-9053-9BF6D8D61038}"/>
              </a:ext>
            </a:extLst>
          </p:cNvPr>
          <p:cNvSpPr txBox="1"/>
          <p:nvPr/>
        </p:nvSpPr>
        <p:spPr>
          <a:xfrm>
            <a:off x="3845243" y="6089227"/>
            <a:ext cx="6435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/>
              <a:t>请各位同学离开时，带好自身物品，清理好自己座位上的垃圾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AA30571-6388-495F-B12F-AD0A7C3899B6}"/>
              </a:ext>
            </a:extLst>
          </p:cNvPr>
          <p:cNvSpPr txBox="1"/>
          <p:nvPr/>
        </p:nvSpPr>
        <p:spPr>
          <a:xfrm>
            <a:off x="3845243" y="6458559"/>
            <a:ext cx="6435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/>
              <a:t>同时，请不要带走桌面上的展示板和夹子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329E83B-6540-479A-9770-23E2EF6BD435}"/>
              </a:ext>
            </a:extLst>
          </p:cNvPr>
          <p:cNvSpPr txBox="1"/>
          <p:nvPr/>
        </p:nvSpPr>
        <p:spPr>
          <a:xfrm>
            <a:off x="3845243" y="6827891"/>
            <a:ext cx="6435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/>
              <a:t>感谢同学的理解和配合</a:t>
            </a:r>
          </a:p>
        </p:txBody>
      </p:sp>
    </p:spTree>
    <p:extLst>
      <p:ext uri="{BB962C8B-B14F-4D97-AF65-F5344CB8AC3E}">
        <p14:creationId xmlns:p14="http://schemas.microsoft.com/office/powerpoint/2010/main" val="55135875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101193-ED57-4849-BC85-435E28255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588" y="434340"/>
            <a:ext cx="8514636" cy="925830"/>
          </a:xfrm>
        </p:spPr>
        <p:txBody>
          <a:bodyPr>
            <a:normAutofit/>
          </a:bodyPr>
          <a:lstStyle/>
          <a:p>
            <a:r>
              <a:rPr lang="en-US" altLang="zh-CN" sz="3200" i="1" dirty="0"/>
              <a:t>2019</a:t>
            </a:r>
            <a:r>
              <a:rPr lang="zh-CN" altLang="en-US" sz="3200" i="1" dirty="0"/>
              <a:t>年广东工业大学腾讯杯程序设计竞赛</a:t>
            </a:r>
            <a:r>
              <a:rPr lang="en-US" altLang="zh-CN" sz="3200" i="1" dirty="0"/>
              <a:t>(</a:t>
            </a:r>
            <a:r>
              <a:rPr lang="zh-CN" altLang="en-US" sz="3200" i="1" dirty="0"/>
              <a:t>决赛</a:t>
            </a:r>
            <a:r>
              <a:rPr lang="en-US" altLang="zh-CN" sz="3200" i="1" dirty="0"/>
              <a:t>)</a:t>
            </a:r>
            <a:endParaRPr lang="zh-CN" altLang="en-US" sz="3200" i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27F596B-1546-4FA4-A690-CC2531AE1048}"/>
              </a:ext>
            </a:extLst>
          </p:cNvPr>
          <p:cNvSpPr txBox="1"/>
          <p:nvPr/>
        </p:nvSpPr>
        <p:spPr>
          <a:xfrm>
            <a:off x="4574381" y="2366010"/>
            <a:ext cx="154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i="1" dirty="0"/>
              <a:t>参赛选手</a:t>
            </a:r>
            <a:r>
              <a:rPr lang="en-US" altLang="zh-CN" sz="2400" i="1" dirty="0"/>
              <a:t>:</a:t>
            </a:r>
            <a:endParaRPr lang="zh-CN" altLang="en-US" sz="2400" i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D37CA73-1A66-4B73-A0AD-A340232DA16E}"/>
              </a:ext>
            </a:extLst>
          </p:cNvPr>
          <p:cNvSpPr txBox="1"/>
          <p:nvPr/>
        </p:nvSpPr>
        <p:spPr>
          <a:xfrm>
            <a:off x="3452574" y="3064519"/>
            <a:ext cx="3786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/>
              <a:t>广东工业大学</a:t>
            </a:r>
            <a:r>
              <a:rPr lang="en-US" altLang="zh-CN" sz="2800" dirty="0"/>
              <a:t>_</a:t>
            </a:r>
            <a:r>
              <a:rPr lang="zh-CN" altLang="en-US" sz="2800" dirty="0"/>
              <a:t>贺健斌 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F5B8451-081B-4358-8880-3102847E261B}"/>
              </a:ext>
            </a:extLst>
          </p:cNvPr>
          <p:cNvSpPr txBox="1"/>
          <p:nvPr/>
        </p:nvSpPr>
        <p:spPr>
          <a:xfrm>
            <a:off x="4574381" y="3971935"/>
            <a:ext cx="154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i="1" dirty="0"/>
              <a:t>座位编号</a:t>
            </a:r>
            <a:r>
              <a:rPr lang="en-US" altLang="zh-CN" sz="2400" i="1" dirty="0"/>
              <a:t>:</a:t>
            </a:r>
            <a:endParaRPr lang="zh-CN" altLang="en-US" sz="2400" i="1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77515A5-3F9E-4970-A6A8-509F9E192E5B}"/>
              </a:ext>
            </a:extLst>
          </p:cNvPr>
          <p:cNvSpPr txBox="1"/>
          <p:nvPr/>
        </p:nvSpPr>
        <p:spPr>
          <a:xfrm>
            <a:off x="3722846" y="4669206"/>
            <a:ext cx="3246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/>
              <a:t>107</a:t>
            </a:r>
            <a:r>
              <a:rPr lang="zh-CN" altLang="en-US" sz="2800" dirty="0"/>
              <a:t> 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ED5FD4F-4551-4187-9053-9BF6D8D61038}"/>
              </a:ext>
            </a:extLst>
          </p:cNvPr>
          <p:cNvSpPr txBox="1"/>
          <p:nvPr/>
        </p:nvSpPr>
        <p:spPr>
          <a:xfrm>
            <a:off x="3845243" y="6089227"/>
            <a:ext cx="6435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/>
              <a:t>请各位同学离开时，带好自身物品，清理好自己座位上的垃圾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AA30571-6388-495F-B12F-AD0A7C3899B6}"/>
              </a:ext>
            </a:extLst>
          </p:cNvPr>
          <p:cNvSpPr txBox="1"/>
          <p:nvPr/>
        </p:nvSpPr>
        <p:spPr>
          <a:xfrm>
            <a:off x="3845243" y="6458559"/>
            <a:ext cx="6435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/>
              <a:t>同时，请不要带走桌面上的展示板和夹子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329E83B-6540-479A-9770-23E2EF6BD435}"/>
              </a:ext>
            </a:extLst>
          </p:cNvPr>
          <p:cNvSpPr txBox="1"/>
          <p:nvPr/>
        </p:nvSpPr>
        <p:spPr>
          <a:xfrm>
            <a:off x="3845243" y="6827891"/>
            <a:ext cx="6435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/>
              <a:t>感谢同学的理解和配合</a:t>
            </a:r>
          </a:p>
        </p:txBody>
      </p:sp>
    </p:spTree>
    <p:extLst>
      <p:ext uri="{BB962C8B-B14F-4D97-AF65-F5344CB8AC3E}">
        <p14:creationId xmlns:p14="http://schemas.microsoft.com/office/powerpoint/2010/main" val="55135875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101193-ED57-4849-BC85-435E28255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588" y="434340"/>
            <a:ext cx="8514636" cy="925830"/>
          </a:xfrm>
        </p:spPr>
        <p:txBody>
          <a:bodyPr>
            <a:normAutofit/>
          </a:bodyPr>
          <a:lstStyle/>
          <a:p>
            <a:r>
              <a:rPr lang="en-US" altLang="zh-CN" sz="3200" i="1" dirty="0"/>
              <a:t>2019</a:t>
            </a:r>
            <a:r>
              <a:rPr lang="zh-CN" altLang="en-US" sz="3200" i="1" dirty="0"/>
              <a:t>年广东工业大学腾讯杯程序设计竞赛</a:t>
            </a:r>
            <a:r>
              <a:rPr lang="en-US" altLang="zh-CN" sz="3200" i="1" dirty="0"/>
              <a:t>(</a:t>
            </a:r>
            <a:r>
              <a:rPr lang="zh-CN" altLang="en-US" sz="3200" i="1" dirty="0"/>
              <a:t>决赛</a:t>
            </a:r>
            <a:r>
              <a:rPr lang="en-US" altLang="zh-CN" sz="3200" i="1" dirty="0"/>
              <a:t>)</a:t>
            </a:r>
            <a:endParaRPr lang="zh-CN" altLang="en-US" sz="3200" i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27F596B-1546-4FA4-A690-CC2531AE1048}"/>
              </a:ext>
            </a:extLst>
          </p:cNvPr>
          <p:cNvSpPr txBox="1"/>
          <p:nvPr/>
        </p:nvSpPr>
        <p:spPr>
          <a:xfrm>
            <a:off x="4574381" y="2366010"/>
            <a:ext cx="154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i="1" dirty="0"/>
              <a:t>参赛选手</a:t>
            </a:r>
            <a:r>
              <a:rPr lang="en-US" altLang="zh-CN" sz="2400" i="1" dirty="0"/>
              <a:t>:</a:t>
            </a:r>
            <a:endParaRPr lang="zh-CN" altLang="en-US" sz="2400" i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D37CA73-1A66-4B73-A0AD-A340232DA16E}"/>
              </a:ext>
            </a:extLst>
          </p:cNvPr>
          <p:cNvSpPr txBox="1"/>
          <p:nvPr/>
        </p:nvSpPr>
        <p:spPr>
          <a:xfrm>
            <a:off x="3452574" y="3064519"/>
            <a:ext cx="3786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/>
              <a:t>广东工业大学</a:t>
            </a:r>
            <a:r>
              <a:rPr lang="en-US" altLang="zh-CN" sz="2800" dirty="0"/>
              <a:t>_</a:t>
            </a:r>
            <a:r>
              <a:rPr lang="zh-CN" altLang="en-US" sz="2800" dirty="0"/>
              <a:t>王华中 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F5B8451-081B-4358-8880-3102847E261B}"/>
              </a:ext>
            </a:extLst>
          </p:cNvPr>
          <p:cNvSpPr txBox="1"/>
          <p:nvPr/>
        </p:nvSpPr>
        <p:spPr>
          <a:xfrm>
            <a:off x="4574381" y="3971935"/>
            <a:ext cx="154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i="1" dirty="0"/>
              <a:t>座位编号</a:t>
            </a:r>
            <a:r>
              <a:rPr lang="en-US" altLang="zh-CN" sz="2400" i="1" dirty="0"/>
              <a:t>:</a:t>
            </a:r>
            <a:endParaRPr lang="zh-CN" altLang="en-US" sz="2400" i="1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77515A5-3F9E-4970-A6A8-509F9E192E5B}"/>
              </a:ext>
            </a:extLst>
          </p:cNvPr>
          <p:cNvSpPr txBox="1"/>
          <p:nvPr/>
        </p:nvSpPr>
        <p:spPr>
          <a:xfrm>
            <a:off x="3722846" y="4669206"/>
            <a:ext cx="3246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/>
              <a:t>108</a:t>
            </a:r>
            <a:r>
              <a:rPr lang="zh-CN" altLang="en-US" sz="2800" dirty="0"/>
              <a:t> 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ED5FD4F-4551-4187-9053-9BF6D8D61038}"/>
              </a:ext>
            </a:extLst>
          </p:cNvPr>
          <p:cNvSpPr txBox="1"/>
          <p:nvPr/>
        </p:nvSpPr>
        <p:spPr>
          <a:xfrm>
            <a:off x="3845243" y="6089227"/>
            <a:ext cx="6435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/>
              <a:t>请各位同学离开时，带好自身物品，清理好自己座位上的垃圾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AA30571-6388-495F-B12F-AD0A7C3899B6}"/>
              </a:ext>
            </a:extLst>
          </p:cNvPr>
          <p:cNvSpPr txBox="1"/>
          <p:nvPr/>
        </p:nvSpPr>
        <p:spPr>
          <a:xfrm>
            <a:off x="3845243" y="6458559"/>
            <a:ext cx="6435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/>
              <a:t>同时，请不要带走桌面上的展示板和夹子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329E83B-6540-479A-9770-23E2EF6BD435}"/>
              </a:ext>
            </a:extLst>
          </p:cNvPr>
          <p:cNvSpPr txBox="1"/>
          <p:nvPr/>
        </p:nvSpPr>
        <p:spPr>
          <a:xfrm>
            <a:off x="3845243" y="6827891"/>
            <a:ext cx="6435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/>
              <a:t>感谢同学的理解和配合</a:t>
            </a:r>
          </a:p>
        </p:txBody>
      </p:sp>
    </p:spTree>
    <p:extLst>
      <p:ext uri="{BB962C8B-B14F-4D97-AF65-F5344CB8AC3E}">
        <p14:creationId xmlns:p14="http://schemas.microsoft.com/office/powerpoint/2010/main" val="55135875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101193-ED57-4849-BC85-435E28255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588" y="434340"/>
            <a:ext cx="8514636" cy="925830"/>
          </a:xfrm>
        </p:spPr>
        <p:txBody>
          <a:bodyPr>
            <a:normAutofit/>
          </a:bodyPr>
          <a:lstStyle/>
          <a:p>
            <a:r>
              <a:rPr lang="en-US" altLang="zh-CN" sz="3200" i="1" dirty="0"/>
              <a:t>2019</a:t>
            </a:r>
            <a:r>
              <a:rPr lang="zh-CN" altLang="en-US" sz="3200" i="1" dirty="0"/>
              <a:t>年广东工业大学腾讯杯程序设计竞赛</a:t>
            </a:r>
            <a:r>
              <a:rPr lang="en-US" altLang="zh-CN" sz="3200" i="1" dirty="0"/>
              <a:t>(</a:t>
            </a:r>
            <a:r>
              <a:rPr lang="zh-CN" altLang="en-US" sz="3200" i="1" dirty="0"/>
              <a:t>决赛</a:t>
            </a:r>
            <a:r>
              <a:rPr lang="en-US" altLang="zh-CN" sz="3200" i="1" dirty="0"/>
              <a:t>)</a:t>
            </a:r>
            <a:endParaRPr lang="zh-CN" altLang="en-US" sz="3200" i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27F596B-1546-4FA4-A690-CC2531AE1048}"/>
              </a:ext>
            </a:extLst>
          </p:cNvPr>
          <p:cNvSpPr txBox="1"/>
          <p:nvPr/>
        </p:nvSpPr>
        <p:spPr>
          <a:xfrm>
            <a:off x="4574381" y="2366010"/>
            <a:ext cx="154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i="1" dirty="0"/>
              <a:t>参赛选手</a:t>
            </a:r>
            <a:r>
              <a:rPr lang="en-US" altLang="zh-CN" sz="2400" i="1" dirty="0"/>
              <a:t>:</a:t>
            </a:r>
            <a:endParaRPr lang="zh-CN" altLang="en-US" sz="2400" i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D37CA73-1A66-4B73-A0AD-A340232DA16E}"/>
              </a:ext>
            </a:extLst>
          </p:cNvPr>
          <p:cNvSpPr txBox="1"/>
          <p:nvPr/>
        </p:nvSpPr>
        <p:spPr>
          <a:xfrm>
            <a:off x="3452574" y="3064519"/>
            <a:ext cx="3786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/>
              <a:t>广东工业大学</a:t>
            </a:r>
            <a:r>
              <a:rPr lang="en-US" altLang="zh-CN" sz="2800" dirty="0"/>
              <a:t>_</a:t>
            </a:r>
            <a:r>
              <a:rPr lang="zh-CN" altLang="en-US" sz="2800" dirty="0"/>
              <a:t>林泽涛 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F5B8451-081B-4358-8880-3102847E261B}"/>
              </a:ext>
            </a:extLst>
          </p:cNvPr>
          <p:cNvSpPr txBox="1"/>
          <p:nvPr/>
        </p:nvSpPr>
        <p:spPr>
          <a:xfrm>
            <a:off x="4574381" y="3971935"/>
            <a:ext cx="154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i="1" dirty="0"/>
              <a:t>座位编号</a:t>
            </a:r>
            <a:r>
              <a:rPr lang="en-US" altLang="zh-CN" sz="2400" i="1" dirty="0"/>
              <a:t>:</a:t>
            </a:r>
            <a:endParaRPr lang="zh-CN" altLang="en-US" sz="2400" i="1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77515A5-3F9E-4970-A6A8-509F9E192E5B}"/>
              </a:ext>
            </a:extLst>
          </p:cNvPr>
          <p:cNvSpPr txBox="1"/>
          <p:nvPr/>
        </p:nvSpPr>
        <p:spPr>
          <a:xfrm>
            <a:off x="3722846" y="4669206"/>
            <a:ext cx="3246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/>
              <a:t>109</a:t>
            </a:r>
            <a:r>
              <a:rPr lang="zh-CN" altLang="en-US" sz="2800" dirty="0"/>
              <a:t> 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ED5FD4F-4551-4187-9053-9BF6D8D61038}"/>
              </a:ext>
            </a:extLst>
          </p:cNvPr>
          <p:cNvSpPr txBox="1"/>
          <p:nvPr/>
        </p:nvSpPr>
        <p:spPr>
          <a:xfrm>
            <a:off x="3845243" y="6089227"/>
            <a:ext cx="6435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/>
              <a:t>请各位同学离开时，带好自身物品，清理好自己座位上的垃圾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AA30571-6388-495F-B12F-AD0A7C3899B6}"/>
              </a:ext>
            </a:extLst>
          </p:cNvPr>
          <p:cNvSpPr txBox="1"/>
          <p:nvPr/>
        </p:nvSpPr>
        <p:spPr>
          <a:xfrm>
            <a:off x="3845243" y="6458559"/>
            <a:ext cx="6435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/>
              <a:t>同时，请不要带走桌面上的展示板和夹子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329E83B-6540-479A-9770-23E2EF6BD435}"/>
              </a:ext>
            </a:extLst>
          </p:cNvPr>
          <p:cNvSpPr txBox="1"/>
          <p:nvPr/>
        </p:nvSpPr>
        <p:spPr>
          <a:xfrm>
            <a:off x="3845243" y="6827891"/>
            <a:ext cx="6435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/>
              <a:t>感谢同学的理解和配合</a:t>
            </a:r>
          </a:p>
        </p:txBody>
      </p:sp>
    </p:spTree>
    <p:extLst>
      <p:ext uri="{BB962C8B-B14F-4D97-AF65-F5344CB8AC3E}">
        <p14:creationId xmlns:p14="http://schemas.microsoft.com/office/powerpoint/2010/main" val="551358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101193-ED57-4849-BC85-435E28255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588" y="434340"/>
            <a:ext cx="8514636" cy="925830"/>
          </a:xfrm>
        </p:spPr>
        <p:txBody>
          <a:bodyPr>
            <a:normAutofit/>
          </a:bodyPr>
          <a:lstStyle/>
          <a:p>
            <a:r>
              <a:rPr lang="en-US" altLang="zh-CN" sz="3200" i="1" dirty="0"/>
              <a:t>2019</a:t>
            </a:r>
            <a:r>
              <a:rPr lang="zh-CN" altLang="en-US" sz="3200" i="1" dirty="0"/>
              <a:t>年广东工业大学腾讯杯程序设计竞赛</a:t>
            </a:r>
            <a:r>
              <a:rPr lang="en-US" altLang="zh-CN" sz="3200" i="1" dirty="0"/>
              <a:t>(</a:t>
            </a:r>
            <a:r>
              <a:rPr lang="zh-CN" altLang="en-US" sz="3200" i="1" dirty="0"/>
              <a:t>决赛</a:t>
            </a:r>
            <a:r>
              <a:rPr lang="en-US" altLang="zh-CN" sz="3200" i="1" dirty="0"/>
              <a:t>)</a:t>
            </a:r>
            <a:endParaRPr lang="zh-CN" altLang="en-US" sz="3200" i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27F596B-1546-4FA4-A690-CC2531AE1048}"/>
              </a:ext>
            </a:extLst>
          </p:cNvPr>
          <p:cNvSpPr txBox="1"/>
          <p:nvPr/>
        </p:nvSpPr>
        <p:spPr>
          <a:xfrm>
            <a:off x="4574381" y="2366010"/>
            <a:ext cx="154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i="1" dirty="0"/>
              <a:t>参赛选手</a:t>
            </a:r>
            <a:r>
              <a:rPr lang="en-US" altLang="zh-CN" sz="2400" i="1" dirty="0"/>
              <a:t>:</a:t>
            </a:r>
            <a:endParaRPr lang="zh-CN" altLang="en-US" sz="2400" i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D37CA73-1A66-4B73-A0AD-A340232DA16E}"/>
              </a:ext>
            </a:extLst>
          </p:cNvPr>
          <p:cNvSpPr txBox="1"/>
          <p:nvPr/>
        </p:nvSpPr>
        <p:spPr>
          <a:xfrm>
            <a:off x="3452574" y="3064519"/>
            <a:ext cx="3786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/>
              <a:t>广东工业大学</a:t>
            </a:r>
            <a:r>
              <a:rPr lang="en-US" altLang="zh-CN" sz="2800" dirty="0"/>
              <a:t>_</a:t>
            </a:r>
            <a:r>
              <a:rPr lang="zh-CN" altLang="en-US" sz="2800" dirty="0"/>
              <a:t>朱占戈 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F5B8451-081B-4358-8880-3102847E261B}"/>
              </a:ext>
            </a:extLst>
          </p:cNvPr>
          <p:cNvSpPr txBox="1"/>
          <p:nvPr/>
        </p:nvSpPr>
        <p:spPr>
          <a:xfrm>
            <a:off x="4574381" y="3971935"/>
            <a:ext cx="154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i="1" dirty="0"/>
              <a:t>座位编号</a:t>
            </a:r>
            <a:r>
              <a:rPr lang="en-US" altLang="zh-CN" sz="2400" i="1" dirty="0"/>
              <a:t>:</a:t>
            </a:r>
            <a:endParaRPr lang="zh-CN" altLang="en-US" sz="2400" i="1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77515A5-3F9E-4970-A6A8-509F9E192E5B}"/>
              </a:ext>
            </a:extLst>
          </p:cNvPr>
          <p:cNvSpPr txBox="1"/>
          <p:nvPr/>
        </p:nvSpPr>
        <p:spPr>
          <a:xfrm>
            <a:off x="3722846" y="4669206"/>
            <a:ext cx="3246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/>
              <a:t>011</a:t>
            </a:r>
            <a:endParaRPr lang="zh-CN" altLang="en-US" sz="28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ED5FD4F-4551-4187-9053-9BF6D8D61038}"/>
              </a:ext>
            </a:extLst>
          </p:cNvPr>
          <p:cNvSpPr txBox="1"/>
          <p:nvPr/>
        </p:nvSpPr>
        <p:spPr>
          <a:xfrm>
            <a:off x="3845243" y="6089227"/>
            <a:ext cx="6435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/>
              <a:t>请各位同学离开时，带好自身物品，清理好自己座位上的垃圾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AA30571-6388-495F-B12F-AD0A7C3899B6}"/>
              </a:ext>
            </a:extLst>
          </p:cNvPr>
          <p:cNvSpPr txBox="1"/>
          <p:nvPr/>
        </p:nvSpPr>
        <p:spPr>
          <a:xfrm>
            <a:off x="3845243" y="6458559"/>
            <a:ext cx="6435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/>
              <a:t>同时，请不要带走桌面上的展示板和夹子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329E83B-6540-479A-9770-23E2EF6BD435}"/>
              </a:ext>
            </a:extLst>
          </p:cNvPr>
          <p:cNvSpPr txBox="1"/>
          <p:nvPr/>
        </p:nvSpPr>
        <p:spPr>
          <a:xfrm>
            <a:off x="3845243" y="6827891"/>
            <a:ext cx="6435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/>
              <a:t>感谢同学的理解和配合</a:t>
            </a:r>
          </a:p>
        </p:txBody>
      </p:sp>
    </p:spTree>
    <p:extLst>
      <p:ext uri="{BB962C8B-B14F-4D97-AF65-F5344CB8AC3E}">
        <p14:creationId xmlns:p14="http://schemas.microsoft.com/office/powerpoint/2010/main" val="1543184861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101193-ED57-4849-BC85-435E28255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588" y="434340"/>
            <a:ext cx="8514636" cy="925830"/>
          </a:xfrm>
        </p:spPr>
        <p:txBody>
          <a:bodyPr>
            <a:normAutofit/>
          </a:bodyPr>
          <a:lstStyle/>
          <a:p>
            <a:r>
              <a:rPr lang="en-US" altLang="zh-CN" sz="3200" i="1" dirty="0"/>
              <a:t>2019</a:t>
            </a:r>
            <a:r>
              <a:rPr lang="zh-CN" altLang="en-US" sz="3200" i="1" dirty="0"/>
              <a:t>年广东工业大学腾讯杯程序设计竞赛</a:t>
            </a:r>
            <a:r>
              <a:rPr lang="en-US" altLang="zh-CN" sz="3200" i="1" dirty="0"/>
              <a:t>(</a:t>
            </a:r>
            <a:r>
              <a:rPr lang="zh-CN" altLang="en-US" sz="3200" i="1" dirty="0"/>
              <a:t>决赛</a:t>
            </a:r>
            <a:r>
              <a:rPr lang="en-US" altLang="zh-CN" sz="3200" i="1" dirty="0"/>
              <a:t>)</a:t>
            </a:r>
            <a:endParaRPr lang="zh-CN" altLang="en-US" sz="3200" i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27F596B-1546-4FA4-A690-CC2531AE1048}"/>
              </a:ext>
            </a:extLst>
          </p:cNvPr>
          <p:cNvSpPr txBox="1"/>
          <p:nvPr/>
        </p:nvSpPr>
        <p:spPr>
          <a:xfrm>
            <a:off x="4574381" y="2366010"/>
            <a:ext cx="154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i="1" dirty="0"/>
              <a:t>参赛选手</a:t>
            </a:r>
            <a:r>
              <a:rPr lang="en-US" altLang="zh-CN" sz="2400" i="1" dirty="0"/>
              <a:t>:</a:t>
            </a:r>
            <a:endParaRPr lang="zh-CN" altLang="en-US" sz="2400" i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D37CA73-1A66-4B73-A0AD-A340232DA16E}"/>
              </a:ext>
            </a:extLst>
          </p:cNvPr>
          <p:cNvSpPr txBox="1"/>
          <p:nvPr/>
        </p:nvSpPr>
        <p:spPr>
          <a:xfrm>
            <a:off x="3452574" y="3064519"/>
            <a:ext cx="3786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/>
              <a:t>广东工业大学</a:t>
            </a:r>
            <a:r>
              <a:rPr lang="en-US" altLang="zh-CN" sz="2800" dirty="0"/>
              <a:t>_</a:t>
            </a:r>
            <a:r>
              <a:rPr lang="zh-CN" altLang="en-US" sz="2800" dirty="0"/>
              <a:t>郑德智 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F5B8451-081B-4358-8880-3102847E261B}"/>
              </a:ext>
            </a:extLst>
          </p:cNvPr>
          <p:cNvSpPr txBox="1"/>
          <p:nvPr/>
        </p:nvSpPr>
        <p:spPr>
          <a:xfrm>
            <a:off x="4574381" y="3971935"/>
            <a:ext cx="154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i="1" dirty="0"/>
              <a:t>座位编号</a:t>
            </a:r>
            <a:r>
              <a:rPr lang="en-US" altLang="zh-CN" sz="2400" i="1" dirty="0"/>
              <a:t>:</a:t>
            </a:r>
            <a:endParaRPr lang="zh-CN" altLang="en-US" sz="2400" i="1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77515A5-3F9E-4970-A6A8-509F9E192E5B}"/>
              </a:ext>
            </a:extLst>
          </p:cNvPr>
          <p:cNvSpPr txBox="1"/>
          <p:nvPr/>
        </p:nvSpPr>
        <p:spPr>
          <a:xfrm>
            <a:off x="3722846" y="4669206"/>
            <a:ext cx="3246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/>
              <a:t>110</a:t>
            </a:r>
            <a:r>
              <a:rPr lang="zh-CN" altLang="en-US" sz="2800" dirty="0"/>
              <a:t> 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ED5FD4F-4551-4187-9053-9BF6D8D61038}"/>
              </a:ext>
            </a:extLst>
          </p:cNvPr>
          <p:cNvSpPr txBox="1"/>
          <p:nvPr/>
        </p:nvSpPr>
        <p:spPr>
          <a:xfrm>
            <a:off x="3845243" y="6089227"/>
            <a:ext cx="6435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/>
              <a:t>请各位同学离开时，带好自身物品，清理好自己座位上的垃圾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AA30571-6388-495F-B12F-AD0A7C3899B6}"/>
              </a:ext>
            </a:extLst>
          </p:cNvPr>
          <p:cNvSpPr txBox="1"/>
          <p:nvPr/>
        </p:nvSpPr>
        <p:spPr>
          <a:xfrm>
            <a:off x="3845243" y="6458559"/>
            <a:ext cx="6435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/>
              <a:t>同时，请不要带走桌面上的展示板和夹子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329E83B-6540-479A-9770-23E2EF6BD435}"/>
              </a:ext>
            </a:extLst>
          </p:cNvPr>
          <p:cNvSpPr txBox="1"/>
          <p:nvPr/>
        </p:nvSpPr>
        <p:spPr>
          <a:xfrm>
            <a:off x="3845243" y="6827891"/>
            <a:ext cx="6435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/>
              <a:t>感谢同学的理解和配合</a:t>
            </a:r>
          </a:p>
        </p:txBody>
      </p:sp>
    </p:spTree>
    <p:extLst>
      <p:ext uri="{BB962C8B-B14F-4D97-AF65-F5344CB8AC3E}">
        <p14:creationId xmlns:p14="http://schemas.microsoft.com/office/powerpoint/2010/main" val="55135875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101193-ED57-4849-BC85-435E28255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588" y="434340"/>
            <a:ext cx="8514636" cy="925830"/>
          </a:xfrm>
        </p:spPr>
        <p:txBody>
          <a:bodyPr>
            <a:normAutofit/>
          </a:bodyPr>
          <a:lstStyle/>
          <a:p>
            <a:r>
              <a:rPr lang="en-US" altLang="zh-CN" sz="3200" i="1" dirty="0"/>
              <a:t>2019</a:t>
            </a:r>
            <a:r>
              <a:rPr lang="zh-CN" altLang="en-US" sz="3200" i="1" dirty="0"/>
              <a:t>年广东工业大学腾讯杯程序设计竞赛</a:t>
            </a:r>
            <a:r>
              <a:rPr lang="en-US" altLang="zh-CN" sz="3200" i="1" dirty="0"/>
              <a:t>(</a:t>
            </a:r>
            <a:r>
              <a:rPr lang="zh-CN" altLang="en-US" sz="3200" i="1" dirty="0"/>
              <a:t>决赛</a:t>
            </a:r>
            <a:r>
              <a:rPr lang="en-US" altLang="zh-CN" sz="3200" i="1" dirty="0"/>
              <a:t>)</a:t>
            </a:r>
            <a:endParaRPr lang="zh-CN" altLang="en-US" sz="3200" i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27F596B-1546-4FA4-A690-CC2531AE1048}"/>
              </a:ext>
            </a:extLst>
          </p:cNvPr>
          <p:cNvSpPr txBox="1"/>
          <p:nvPr/>
        </p:nvSpPr>
        <p:spPr>
          <a:xfrm>
            <a:off x="4574381" y="2366010"/>
            <a:ext cx="154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i="1" dirty="0"/>
              <a:t>参赛选手</a:t>
            </a:r>
            <a:r>
              <a:rPr lang="en-US" altLang="zh-CN" sz="2400" i="1" dirty="0"/>
              <a:t>:</a:t>
            </a:r>
            <a:endParaRPr lang="zh-CN" altLang="en-US" sz="2400" i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D37CA73-1A66-4B73-A0AD-A340232DA16E}"/>
              </a:ext>
            </a:extLst>
          </p:cNvPr>
          <p:cNvSpPr txBox="1"/>
          <p:nvPr/>
        </p:nvSpPr>
        <p:spPr>
          <a:xfrm>
            <a:off x="2940248" y="3064519"/>
            <a:ext cx="48113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/>
              <a:t>广东外语外贸大学</a:t>
            </a:r>
            <a:r>
              <a:rPr lang="en-US" altLang="zh-CN" sz="2800" dirty="0"/>
              <a:t>_</a:t>
            </a:r>
            <a:r>
              <a:rPr lang="zh-CN" altLang="en-US" sz="2800" dirty="0"/>
              <a:t>王俊龙 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F5B8451-081B-4358-8880-3102847E261B}"/>
              </a:ext>
            </a:extLst>
          </p:cNvPr>
          <p:cNvSpPr txBox="1"/>
          <p:nvPr/>
        </p:nvSpPr>
        <p:spPr>
          <a:xfrm>
            <a:off x="4574381" y="3971935"/>
            <a:ext cx="154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i="1" dirty="0"/>
              <a:t>座位编号</a:t>
            </a:r>
            <a:r>
              <a:rPr lang="en-US" altLang="zh-CN" sz="2400" i="1" dirty="0"/>
              <a:t>:</a:t>
            </a:r>
            <a:endParaRPr lang="zh-CN" altLang="en-US" sz="2400" i="1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77515A5-3F9E-4970-A6A8-509F9E192E5B}"/>
              </a:ext>
            </a:extLst>
          </p:cNvPr>
          <p:cNvSpPr txBox="1"/>
          <p:nvPr/>
        </p:nvSpPr>
        <p:spPr>
          <a:xfrm>
            <a:off x="3722846" y="4669206"/>
            <a:ext cx="3246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/>
              <a:t>111</a:t>
            </a:r>
            <a:endParaRPr lang="zh-CN" altLang="en-US" sz="28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ED5FD4F-4551-4187-9053-9BF6D8D61038}"/>
              </a:ext>
            </a:extLst>
          </p:cNvPr>
          <p:cNvSpPr txBox="1"/>
          <p:nvPr/>
        </p:nvSpPr>
        <p:spPr>
          <a:xfrm>
            <a:off x="3845243" y="6089227"/>
            <a:ext cx="6435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/>
              <a:t>请各位同学离开时，带好自身物品，清理好自己座位上的垃圾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AA30571-6388-495F-B12F-AD0A7C3899B6}"/>
              </a:ext>
            </a:extLst>
          </p:cNvPr>
          <p:cNvSpPr txBox="1"/>
          <p:nvPr/>
        </p:nvSpPr>
        <p:spPr>
          <a:xfrm>
            <a:off x="3845243" y="6458559"/>
            <a:ext cx="6435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/>
              <a:t>同时，请不要带走桌面上的展示板和夹子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329E83B-6540-479A-9770-23E2EF6BD435}"/>
              </a:ext>
            </a:extLst>
          </p:cNvPr>
          <p:cNvSpPr txBox="1"/>
          <p:nvPr/>
        </p:nvSpPr>
        <p:spPr>
          <a:xfrm>
            <a:off x="3845243" y="6827891"/>
            <a:ext cx="6435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/>
              <a:t>感谢同学的理解和配合</a:t>
            </a:r>
          </a:p>
        </p:txBody>
      </p:sp>
    </p:spTree>
    <p:extLst>
      <p:ext uri="{BB962C8B-B14F-4D97-AF65-F5344CB8AC3E}">
        <p14:creationId xmlns:p14="http://schemas.microsoft.com/office/powerpoint/2010/main" val="1543184861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101193-ED57-4849-BC85-435E28255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588" y="434340"/>
            <a:ext cx="8514636" cy="925830"/>
          </a:xfrm>
        </p:spPr>
        <p:txBody>
          <a:bodyPr>
            <a:normAutofit/>
          </a:bodyPr>
          <a:lstStyle/>
          <a:p>
            <a:r>
              <a:rPr lang="en-US" altLang="zh-CN" sz="3200" i="1" dirty="0"/>
              <a:t>2019</a:t>
            </a:r>
            <a:r>
              <a:rPr lang="zh-CN" altLang="en-US" sz="3200" i="1" dirty="0"/>
              <a:t>年广东工业大学腾讯杯程序设计竞赛</a:t>
            </a:r>
            <a:r>
              <a:rPr lang="en-US" altLang="zh-CN" sz="3200" i="1" dirty="0"/>
              <a:t>(</a:t>
            </a:r>
            <a:r>
              <a:rPr lang="zh-CN" altLang="en-US" sz="3200" i="1" dirty="0"/>
              <a:t>决赛</a:t>
            </a:r>
            <a:r>
              <a:rPr lang="en-US" altLang="zh-CN" sz="3200" i="1" dirty="0"/>
              <a:t>)</a:t>
            </a:r>
            <a:endParaRPr lang="zh-CN" altLang="en-US" sz="3200" i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27F596B-1546-4FA4-A690-CC2531AE1048}"/>
              </a:ext>
            </a:extLst>
          </p:cNvPr>
          <p:cNvSpPr txBox="1"/>
          <p:nvPr/>
        </p:nvSpPr>
        <p:spPr>
          <a:xfrm>
            <a:off x="4574381" y="2366010"/>
            <a:ext cx="154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i="1" dirty="0"/>
              <a:t>参赛选手</a:t>
            </a:r>
            <a:r>
              <a:rPr lang="en-US" altLang="zh-CN" sz="2400" i="1" dirty="0"/>
              <a:t>:</a:t>
            </a:r>
            <a:endParaRPr lang="zh-CN" altLang="en-US" sz="2400" i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D37CA73-1A66-4B73-A0AD-A340232DA16E}"/>
              </a:ext>
            </a:extLst>
          </p:cNvPr>
          <p:cNvSpPr txBox="1"/>
          <p:nvPr/>
        </p:nvSpPr>
        <p:spPr>
          <a:xfrm>
            <a:off x="3452574" y="3064519"/>
            <a:ext cx="3786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/>
              <a:t>广东工业大学</a:t>
            </a:r>
            <a:r>
              <a:rPr lang="en-US" altLang="zh-CN" sz="2800" dirty="0"/>
              <a:t>_</a:t>
            </a:r>
            <a:r>
              <a:rPr lang="zh-CN" altLang="en-US" sz="2800" dirty="0"/>
              <a:t>李军达 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F5B8451-081B-4358-8880-3102847E261B}"/>
              </a:ext>
            </a:extLst>
          </p:cNvPr>
          <p:cNvSpPr txBox="1"/>
          <p:nvPr/>
        </p:nvSpPr>
        <p:spPr>
          <a:xfrm>
            <a:off x="4574381" y="3971935"/>
            <a:ext cx="154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i="1" dirty="0"/>
              <a:t>座位编号</a:t>
            </a:r>
            <a:r>
              <a:rPr lang="en-US" altLang="zh-CN" sz="2400" i="1" dirty="0"/>
              <a:t>:</a:t>
            </a:r>
            <a:endParaRPr lang="zh-CN" altLang="en-US" sz="2400" i="1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77515A5-3F9E-4970-A6A8-509F9E192E5B}"/>
              </a:ext>
            </a:extLst>
          </p:cNvPr>
          <p:cNvSpPr txBox="1"/>
          <p:nvPr/>
        </p:nvSpPr>
        <p:spPr>
          <a:xfrm>
            <a:off x="3722846" y="4669206"/>
            <a:ext cx="3246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/>
              <a:t>112</a:t>
            </a:r>
            <a:r>
              <a:rPr lang="zh-CN" altLang="en-US" sz="2800" dirty="0"/>
              <a:t> 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ED5FD4F-4551-4187-9053-9BF6D8D61038}"/>
              </a:ext>
            </a:extLst>
          </p:cNvPr>
          <p:cNvSpPr txBox="1"/>
          <p:nvPr/>
        </p:nvSpPr>
        <p:spPr>
          <a:xfrm>
            <a:off x="3845243" y="6089227"/>
            <a:ext cx="6435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/>
              <a:t>请各位同学离开时，带好自身物品，清理好自己座位上的垃圾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AA30571-6388-495F-B12F-AD0A7C3899B6}"/>
              </a:ext>
            </a:extLst>
          </p:cNvPr>
          <p:cNvSpPr txBox="1"/>
          <p:nvPr/>
        </p:nvSpPr>
        <p:spPr>
          <a:xfrm>
            <a:off x="3845243" y="6458559"/>
            <a:ext cx="6435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/>
              <a:t>同时，请不要带走桌面上的展示板和夹子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329E83B-6540-479A-9770-23E2EF6BD435}"/>
              </a:ext>
            </a:extLst>
          </p:cNvPr>
          <p:cNvSpPr txBox="1"/>
          <p:nvPr/>
        </p:nvSpPr>
        <p:spPr>
          <a:xfrm>
            <a:off x="3845243" y="6827891"/>
            <a:ext cx="6435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/>
              <a:t>感谢同学的理解和配合</a:t>
            </a:r>
          </a:p>
        </p:txBody>
      </p:sp>
    </p:spTree>
    <p:extLst>
      <p:ext uri="{BB962C8B-B14F-4D97-AF65-F5344CB8AC3E}">
        <p14:creationId xmlns:p14="http://schemas.microsoft.com/office/powerpoint/2010/main" val="55135875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101193-ED57-4849-BC85-435E28255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588" y="434340"/>
            <a:ext cx="8514636" cy="925830"/>
          </a:xfrm>
        </p:spPr>
        <p:txBody>
          <a:bodyPr>
            <a:normAutofit/>
          </a:bodyPr>
          <a:lstStyle/>
          <a:p>
            <a:r>
              <a:rPr lang="en-US" altLang="zh-CN" sz="3200" i="1" dirty="0"/>
              <a:t>2019</a:t>
            </a:r>
            <a:r>
              <a:rPr lang="zh-CN" altLang="en-US" sz="3200" i="1" dirty="0"/>
              <a:t>年广东工业大学腾讯杯程序设计竞赛</a:t>
            </a:r>
            <a:r>
              <a:rPr lang="en-US" altLang="zh-CN" sz="3200" i="1" dirty="0"/>
              <a:t>(</a:t>
            </a:r>
            <a:r>
              <a:rPr lang="zh-CN" altLang="en-US" sz="3200" i="1" dirty="0"/>
              <a:t>决赛</a:t>
            </a:r>
            <a:r>
              <a:rPr lang="en-US" altLang="zh-CN" sz="3200" i="1" dirty="0"/>
              <a:t>)</a:t>
            </a:r>
            <a:endParaRPr lang="zh-CN" altLang="en-US" sz="3200" i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27F596B-1546-4FA4-A690-CC2531AE1048}"/>
              </a:ext>
            </a:extLst>
          </p:cNvPr>
          <p:cNvSpPr txBox="1"/>
          <p:nvPr/>
        </p:nvSpPr>
        <p:spPr>
          <a:xfrm>
            <a:off x="4574381" y="2366010"/>
            <a:ext cx="154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i="1" dirty="0"/>
              <a:t>参赛选手</a:t>
            </a:r>
            <a:r>
              <a:rPr lang="en-US" altLang="zh-CN" sz="2400" i="1" dirty="0"/>
              <a:t>:</a:t>
            </a:r>
            <a:endParaRPr lang="zh-CN" altLang="en-US" sz="2400" i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D37CA73-1A66-4B73-A0AD-A340232DA16E}"/>
              </a:ext>
            </a:extLst>
          </p:cNvPr>
          <p:cNvSpPr txBox="1"/>
          <p:nvPr/>
        </p:nvSpPr>
        <p:spPr>
          <a:xfrm>
            <a:off x="3452574" y="3064519"/>
            <a:ext cx="3786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/>
              <a:t>广东工业大学</a:t>
            </a:r>
            <a:r>
              <a:rPr lang="en-US" altLang="zh-CN" sz="2800" dirty="0"/>
              <a:t>_</a:t>
            </a:r>
            <a:r>
              <a:rPr lang="zh-CN" altLang="en-US" sz="2800" dirty="0"/>
              <a:t>陈城铭  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F5B8451-081B-4358-8880-3102847E261B}"/>
              </a:ext>
            </a:extLst>
          </p:cNvPr>
          <p:cNvSpPr txBox="1"/>
          <p:nvPr/>
        </p:nvSpPr>
        <p:spPr>
          <a:xfrm>
            <a:off x="4574381" y="3971935"/>
            <a:ext cx="154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i="1" dirty="0"/>
              <a:t>座位编号</a:t>
            </a:r>
            <a:r>
              <a:rPr lang="en-US" altLang="zh-CN" sz="2400" i="1" dirty="0"/>
              <a:t>:</a:t>
            </a:r>
            <a:endParaRPr lang="zh-CN" altLang="en-US" sz="2400" i="1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77515A5-3F9E-4970-A6A8-509F9E192E5B}"/>
              </a:ext>
            </a:extLst>
          </p:cNvPr>
          <p:cNvSpPr txBox="1"/>
          <p:nvPr/>
        </p:nvSpPr>
        <p:spPr>
          <a:xfrm>
            <a:off x="3722846" y="4669206"/>
            <a:ext cx="3246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/>
              <a:t>113</a:t>
            </a:r>
            <a:r>
              <a:rPr lang="zh-CN" altLang="en-US" sz="2800" dirty="0"/>
              <a:t> 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ED5FD4F-4551-4187-9053-9BF6D8D61038}"/>
              </a:ext>
            </a:extLst>
          </p:cNvPr>
          <p:cNvSpPr txBox="1"/>
          <p:nvPr/>
        </p:nvSpPr>
        <p:spPr>
          <a:xfrm>
            <a:off x="3845243" y="6089227"/>
            <a:ext cx="6435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/>
              <a:t>请各位同学离开时，带好自身物品，清理好自己座位上的垃圾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AA30571-6388-495F-B12F-AD0A7C3899B6}"/>
              </a:ext>
            </a:extLst>
          </p:cNvPr>
          <p:cNvSpPr txBox="1"/>
          <p:nvPr/>
        </p:nvSpPr>
        <p:spPr>
          <a:xfrm>
            <a:off x="3845243" y="6458559"/>
            <a:ext cx="6435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/>
              <a:t>同时，请不要带走桌面上的展示板和夹子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329E83B-6540-479A-9770-23E2EF6BD435}"/>
              </a:ext>
            </a:extLst>
          </p:cNvPr>
          <p:cNvSpPr txBox="1"/>
          <p:nvPr/>
        </p:nvSpPr>
        <p:spPr>
          <a:xfrm>
            <a:off x="3845243" y="6827891"/>
            <a:ext cx="6435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/>
              <a:t>感谢同学的理解和配合</a:t>
            </a:r>
          </a:p>
        </p:txBody>
      </p:sp>
    </p:spTree>
    <p:extLst>
      <p:ext uri="{BB962C8B-B14F-4D97-AF65-F5344CB8AC3E}">
        <p14:creationId xmlns:p14="http://schemas.microsoft.com/office/powerpoint/2010/main" val="55135875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101193-ED57-4849-BC85-435E28255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588" y="434340"/>
            <a:ext cx="8514636" cy="925830"/>
          </a:xfrm>
        </p:spPr>
        <p:txBody>
          <a:bodyPr>
            <a:normAutofit/>
          </a:bodyPr>
          <a:lstStyle/>
          <a:p>
            <a:r>
              <a:rPr lang="en-US" altLang="zh-CN" sz="3200" i="1" dirty="0"/>
              <a:t>2019</a:t>
            </a:r>
            <a:r>
              <a:rPr lang="zh-CN" altLang="en-US" sz="3200" i="1" dirty="0"/>
              <a:t>年广东工业大学腾讯杯程序设计竞赛</a:t>
            </a:r>
            <a:r>
              <a:rPr lang="en-US" altLang="zh-CN" sz="3200" i="1" dirty="0"/>
              <a:t>(</a:t>
            </a:r>
            <a:r>
              <a:rPr lang="zh-CN" altLang="en-US" sz="3200" i="1" dirty="0"/>
              <a:t>决赛</a:t>
            </a:r>
            <a:r>
              <a:rPr lang="en-US" altLang="zh-CN" sz="3200" i="1" dirty="0"/>
              <a:t>)</a:t>
            </a:r>
            <a:endParaRPr lang="zh-CN" altLang="en-US" sz="3200" i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27F596B-1546-4FA4-A690-CC2531AE1048}"/>
              </a:ext>
            </a:extLst>
          </p:cNvPr>
          <p:cNvSpPr txBox="1"/>
          <p:nvPr/>
        </p:nvSpPr>
        <p:spPr>
          <a:xfrm>
            <a:off x="4574381" y="2366010"/>
            <a:ext cx="154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i="1" dirty="0"/>
              <a:t>参赛选手</a:t>
            </a:r>
            <a:r>
              <a:rPr lang="en-US" altLang="zh-CN" sz="2400" i="1" dirty="0"/>
              <a:t>:</a:t>
            </a:r>
            <a:endParaRPr lang="zh-CN" altLang="en-US" sz="2400" i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D37CA73-1A66-4B73-A0AD-A340232DA16E}"/>
              </a:ext>
            </a:extLst>
          </p:cNvPr>
          <p:cNvSpPr txBox="1"/>
          <p:nvPr/>
        </p:nvSpPr>
        <p:spPr>
          <a:xfrm>
            <a:off x="3452574" y="3064519"/>
            <a:ext cx="3786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/>
              <a:t>广东工业大学</a:t>
            </a:r>
            <a:r>
              <a:rPr lang="en-US" altLang="zh-CN" sz="2800" dirty="0"/>
              <a:t>_</a:t>
            </a:r>
            <a:r>
              <a:rPr lang="zh-CN" altLang="en-US" sz="2800" dirty="0"/>
              <a:t>许创滇  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F5B8451-081B-4358-8880-3102847E261B}"/>
              </a:ext>
            </a:extLst>
          </p:cNvPr>
          <p:cNvSpPr txBox="1"/>
          <p:nvPr/>
        </p:nvSpPr>
        <p:spPr>
          <a:xfrm>
            <a:off x="4574381" y="3971935"/>
            <a:ext cx="154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i="1" dirty="0"/>
              <a:t>座位编号</a:t>
            </a:r>
            <a:r>
              <a:rPr lang="en-US" altLang="zh-CN" sz="2400" i="1" dirty="0"/>
              <a:t>:</a:t>
            </a:r>
            <a:endParaRPr lang="zh-CN" altLang="en-US" sz="2400" i="1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77515A5-3F9E-4970-A6A8-509F9E192E5B}"/>
              </a:ext>
            </a:extLst>
          </p:cNvPr>
          <p:cNvSpPr txBox="1"/>
          <p:nvPr/>
        </p:nvSpPr>
        <p:spPr>
          <a:xfrm>
            <a:off x="3722846" y="4669206"/>
            <a:ext cx="3246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/>
              <a:t>114</a:t>
            </a:r>
            <a:r>
              <a:rPr lang="zh-CN" altLang="en-US" sz="2800" dirty="0"/>
              <a:t> 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ED5FD4F-4551-4187-9053-9BF6D8D61038}"/>
              </a:ext>
            </a:extLst>
          </p:cNvPr>
          <p:cNvSpPr txBox="1"/>
          <p:nvPr/>
        </p:nvSpPr>
        <p:spPr>
          <a:xfrm>
            <a:off x="3845243" y="6089227"/>
            <a:ext cx="6435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/>
              <a:t>请各位同学离开时，带好自身物品，清理好自己座位上的垃圾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AA30571-6388-495F-B12F-AD0A7C3899B6}"/>
              </a:ext>
            </a:extLst>
          </p:cNvPr>
          <p:cNvSpPr txBox="1"/>
          <p:nvPr/>
        </p:nvSpPr>
        <p:spPr>
          <a:xfrm>
            <a:off x="3845243" y="6458559"/>
            <a:ext cx="6435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/>
              <a:t>同时，请不要带走桌面上的展示板和夹子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329E83B-6540-479A-9770-23E2EF6BD435}"/>
              </a:ext>
            </a:extLst>
          </p:cNvPr>
          <p:cNvSpPr txBox="1"/>
          <p:nvPr/>
        </p:nvSpPr>
        <p:spPr>
          <a:xfrm>
            <a:off x="3845243" y="6827891"/>
            <a:ext cx="6435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/>
              <a:t>感谢同学的理解和配合</a:t>
            </a:r>
          </a:p>
        </p:txBody>
      </p:sp>
    </p:spTree>
    <p:extLst>
      <p:ext uri="{BB962C8B-B14F-4D97-AF65-F5344CB8AC3E}">
        <p14:creationId xmlns:p14="http://schemas.microsoft.com/office/powerpoint/2010/main" val="55135875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101193-ED57-4849-BC85-435E28255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588" y="434340"/>
            <a:ext cx="8514636" cy="925830"/>
          </a:xfrm>
        </p:spPr>
        <p:txBody>
          <a:bodyPr>
            <a:normAutofit/>
          </a:bodyPr>
          <a:lstStyle/>
          <a:p>
            <a:r>
              <a:rPr lang="en-US" altLang="zh-CN" sz="3200" i="1" dirty="0"/>
              <a:t>2019</a:t>
            </a:r>
            <a:r>
              <a:rPr lang="zh-CN" altLang="en-US" sz="3200" i="1" dirty="0"/>
              <a:t>年广东工业大学腾讯杯程序设计竞赛</a:t>
            </a:r>
            <a:r>
              <a:rPr lang="en-US" altLang="zh-CN" sz="3200" i="1" dirty="0"/>
              <a:t>(</a:t>
            </a:r>
            <a:r>
              <a:rPr lang="zh-CN" altLang="en-US" sz="3200" i="1" dirty="0"/>
              <a:t>决赛</a:t>
            </a:r>
            <a:r>
              <a:rPr lang="en-US" altLang="zh-CN" sz="3200" i="1" dirty="0"/>
              <a:t>)</a:t>
            </a:r>
            <a:endParaRPr lang="zh-CN" altLang="en-US" sz="3200" i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27F596B-1546-4FA4-A690-CC2531AE1048}"/>
              </a:ext>
            </a:extLst>
          </p:cNvPr>
          <p:cNvSpPr txBox="1"/>
          <p:nvPr/>
        </p:nvSpPr>
        <p:spPr>
          <a:xfrm>
            <a:off x="4574381" y="2366010"/>
            <a:ext cx="154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i="1" dirty="0"/>
              <a:t>参赛选手</a:t>
            </a:r>
            <a:r>
              <a:rPr lang="en-US" altLang="zh-CN" sz="2400" i="1" dirty="0"/>
              <a:t>:</a:t>
            </a:r>
            <a:endParaRPr lang="zh-CN" altLang="en-US" sz="2400" i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D37CA73-1A66-4B73-A0AD-A340232DA16E}"/>
              </a:ext>
            </a:extLst>
          </p:cNvPr>
          <p:cNvSpPr txBox="1"/>
          <p:nvPr/>
        </p:nvSpPr>
        <p:spPr>
          <a:xfrm>
            <a:off x="3452574" y="3064519"/>
            <a:ext cx="3786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/>
              <a:t>广东工业大学</a:t>
            </a:r>
            <a:r>
              <a:rPr lang="en-US" altLang="zh-CN" sz="2800" dirty="0"/>
              <a:t>_</a:t>
            </a:r>
            <a:r>
              <a:rPr lang="zh-CN" altLang="en-US" sz="2800" dirty="0"/>
              <a:t>刘梓沂  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F5B8451-081B-4358-8880-3102847E261B}"/>
              </a:ext>
            </a:extLst>
          </p:cNvPr>
          <p:cNvSpPr txBox="1"/>
          <p:nvPr/>
        </p:nvSpPr>
        <p:spPr>
          <a:xfrm>
            <a:off x="4574381" y="3971935"/>
            <a:ext cx="154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i="1" dirty="0"/>
              <a:t>座位编号</a:t>
            </a:r>
            <a:r>
              <a:rPr lang="en-US" altLang="zh-CN" sz="2400" i="1" dirty="0"/>
              <a:t>:</a:t>
            </a:r>
            <a:endParaRPr lang="zh-CN" altLang="en-US" sz="2400" i="1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77515A5-3F9E-4970-A6A8-509F9E192E5B}"/>
              </a:ext>
            </a:extLst>
          </p:cNvPr>
          <p:cNvSpPr txBox="1"/>
          <p:nvPr/>
        </p:nvSpPr>
        <p:spPr>
          <a:xfrm>
            <a:off x="3722846" y="4669206"/>
            <a:ext cx="3246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/>
              <a:t>115</a:t>
            </a:r>
            <a:r>
              <a:rPr lang="zh-CN" altLang="en-US" sz="2800" dirty="0"/>
              <a:t> 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ED5FD4F-4551-4187-9053-9BF6D8D61038}"/>
              </a:ext>
            </a:extLst>
          </p:cNvPr>
          <p:cNvSpPr txBox="1"/>
          <p:nvPr/>
        </p:nvSpPr>
        <p:spPr>
          <a:xfrm>
            <a:off x="3845243" y="6089227"/>
            <a:ext cx="6435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/>
              <a:t>请各位同学离开时，带好自身物品，清理好自己座位上的垃圾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AA30571-6388-495F-B12F-AD0A7C3899B6}"/>
              </a:ext>
            </a:extLst>
          </p:cNvPr>
          <p:cNvSpPr txBox="1"/>
          <p:nvPr/>
        </p:nvSpPr>
        <p:spPr>
          <a:xfrm>
            <a:off x="3845243" y="6458559"/>
            <a:ext cx="6435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/>
              <a:t>同时，请不要带走桌面上的展示板和夹子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329E83B-6540-479A-9770-23E2EF6BD435}"/>
              </a:ext>
            </a:extLst>
          </p:cNvPr>
          <p:cNvSpPr txBox="1"/>
          <p:nvPr/>
        </p:nvSpPr>
        <p:spPr>
          <a:xfrm>
            <a:off x="3845243" y="6827891"/>
            <a:ext cx="6435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/>
              <a:t>感谢同学的理解和配合</a:t>
            </a:r>
          </a:p>
        </p:txBody>
      </p:sp>
    </p:spTree>
    <p:extLst>
      <p:ext uri="{BB962C8B-B14F-4D97-AF65-F5344CB8AC3E}">
        <p14:creationId xmlns:p14="http://schemas.microsoft.com/office/powerpoint/2010/main" val="55135875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101193-ED57-4849-BC85-435E28255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588" y="434340"/>
            <a:ext cx="8514636" cy="925830"/>
          </a:xfrm>
        </p:spPr>
        <p:txBody>
          <a:bodyPr>
            <a:normAutofit/>
          </a:bodyPr>
          <a:lstStyle/>
          <a:p>
            <a:r>
              <a:rPr lang="en-US" altLang="zh-CN" sz="3200" i="1" dirty="0"/>
              <a:t>2019</a:t>
            </a:r>
            <a:r>
              <a:rPr lang="zh-CN" altLang="en-US" sz="3200" i="1" dirty="0"/>
              <a:t>年广东工业大学腾讯杯程序设计竞赛</a:t>
            </a:r>
            <a:r>
              <a:rPr lang="en-US" altLang="zh-CN" sz="3200" i="1" dirty="0"/>
              <a:t>(</a:t>
            </a:r>
            <a:r>
              <a:rPr lang="zh-CN" altLang="en-US" sz="3200" i="1" dirty="0"/>
              <a:t>决赛</a:t>
            </a:r>
            <a:r>
              <a:rPr lang="en-US" altLang="zh-CN" sz="3200" i="1" dirty="0"/>
              <a:t>)</a:t>
            </a:r>
            <a:endParaRPr lang="zh-CN" altLang="en-US" sz="3200" i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27F596B-1546-4FA4-A690-CC2531AE1048}"/>
              </a:ext>
            </a:extLst>
          </p:cNvPr>
          <p:cNvSpPr txBox="1"/>
          <p:nvPr/>
        </p:nvSpPr>
        <p:spPr>
          <a:xfrm>
            <a:off x="4574381" y="2366010"/>
            <a:ext cx="154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i="1" dirty="0"/>
              <a:t>参赛选手</a:t>
            </a:r>
            <a:r>
              <a:rPr lang="en-US" altLang="zh-CN" sz="2400" i="1" dirty="0"/>
              <a:t>:</a:t>
            </a:r>
            <a:endParaRPr lang="zh-CN" altLang="en-US" sz="2400" i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D37CA73-1A66-4B73-A0AD-A340232DA16E}"/>
              </a:ext>
            </a:extLst>
          </p:cNvPr>
          <p:cNvSpPr txBox="1"/>
          <p:nvPr/>
        </p:nvSpPr>
        <p:spPr>
          <a:xfrm>
            <a:off x="2705933" y="3075134"/>
            <a:ext cx="52799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/>
              <a:t>广东外语外贸大学</a:t>
            </a:r>
            <a:r>
              <a:rPr lang="en-US" altLang="zh-CN" sz="2800" dirty="0"/>
              <a:t>_</a:t>
            </a:r>
            <a:r>
              <a:rPr lang="zh-CN" altLang="en-US" sz="2800" dirty="0"/>
              <a:t>潘雯静 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F5B8451-081B-4358-8880-3102847E261B}"/>
              </a:ext>
            </a:extLst>
          </p:cNvPr>
          <p:cNvSpPr txBox="1"/>
          <p:nvPr/>
        </p:nvSpPr>
        <p:spPr>
          <a:xfrm>
            <a:off x="4574381" y="3971935"/>
            <a:ext cx="154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i="1" dirty="0"/>
              <a:t>座位编号</a:t>
            </a:r>
            <a:r>
              <a:rPr lang="en-US" altLang="zh-CN" sz="2400" i="1" dirty="0"/>
              <a:t>:</a:t>
            </a:r>
            <a:endParaRPr lang="zh-CN" altLang="en-US" sz="2400" i="1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77515A5-3F9E-4970-A6A8-509F9E192E5B}"/>
              </a:ext>
            </a:extLst>
          </p:cNvPr>
          <p:cNvSpPr txBox="1"/>
          <p:nvPr/>
        </p:nvSpPr>
        <p:spPr>
          <a:xfrm>
            <a:off x="3722846" y="4669206"/>
            <a:ext cx="3246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/>
              <a:t>116</a:t>
            </a:r>
            <a:endParaRPr lang="zh-CN" altLang="en-US" sz="28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ED5FD4F-4551-4187-9053-9BF6D8D61038}"/>
              </a:ext>
            </a:extLst>
          </p:cNvPr>
          <p:cNvSpPr txBox="1"/>
          <p:nvPr/>
        </p:nvSpPr>
        <p:spPr>
          <a:xfrm>
            <a:off x="3845243" y="6089227"/>
            <a:ext cx="6435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/>
              <a:t>请各位同学离开时，带好自身物品，清理好自己座位上的垃圾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AA30571-6388-495F-B12F-AD0A7C3899B6}"/>
              </a:ext>
            </a:extLst>
          </p:cNvPr>
          <p:cNvSpPr txBox="1"/>
          <p:nvPr/>
        </p:nvSpPr>
        <p:spPr>
          <a:xfrm>
            <a:off x="3845243" y="6458559"/>
            <a:ext cx="6435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/>
              <a:t>同时，请不要带走桌面上的展示板和夹子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329E83B-6540-479A-9770-23E2EF6BD435}"/>
              </a:ext>
            </a:extLst>
          </p:cNvPr>
          <p:cNvSpPr txBox="1"/>
          <p:nvPr/>
        </p:nvSpPr>
        <p:spPr>
          <a:xfrm>
            <a:off x="3845243" y="6827891"/>
            <a:ext cx="6435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/>
              <a:t>感谢同学的理解和配合</a:t>
            </a:r>
          </a:p>
        </p:txBody>
      </p:sp>
    </p:spTree>
    <p:extLst>
      <p:ext uri="{BB962C8B-B14F-4D97-AF65-F5344CB8AC3E}">
        <p14:creationId xmlns:p14="http://schemas.microsoft.com/office/powerpoint/2010/main" val="1543184861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101193-ED57-4849-BC85-435E28255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588" y="434340"/>
            <a:ext cx="8514636" cy="925830"/>
          </a:xfrm>
        </p:spPr>
        <p:txBody>
          <a:bodyPr>
            <a:normAutofit/>
          </a:bodyPr>
          <a:lstStyle/>
          <a:p>
            <a:r>
              <a:rPr lang="en-US" altLang="zh-CN" sz="3200" i="1" dirty="0"/>
              <a:t>2019</a:t>
            </a:r>
            <a:r>
              <a:rPr lang="zh-CN" altLang="en-US" sz="3200" i="1" dirty="0"/>
              <a:t>年广东工业大学腾讯杯程序设计竞赛</a:t>
            </a:r>
            <a:r>
              <a:rPr lang="en-US" altLang="zh-CN" sz="3200" i="1" dirty="0"/>
              <a:t>(</a:t>
            </a:r>
            <a:r>
              <a:rPr lang="zh-CN" altLang="en-US" sz="3200" i="1" dirty="0"/>
              <a:t>决赛</a:t>
            </a:r>
            <a:r>
              <a:rPr lang="en-US" altLang="zh-CN" sz="3200" i="1" dirty="0"/>
              <a:t>)</a:t>
            </a:r>
            <a:endParaRPr lang="zh-CN" altLang="en-US" sz="3200" i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27F596B-1546-4FA4-A690-CC2531AE1048}"/>
              </a:ext>
            </a:extLst>
          </p:cNvPr>
          <p:cNvSpPr txBox="1"/>
          <p:nvPr/>
        </p:nvSpPr>
        <p:spPr>
          <a:xfrm>
            <a:off x="4574381" y="2366010"/>
            <a:ext cx="154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i="1" dirty="0"/>
              <a:t>参赛选手</a:t>
            </a:r>
            <a:r>
              <a:rPr lang="en-US" altLang="zh-CN" sz="2400" i="1" dirty="0"/>
              <a:t>:</a:t>
            </a:r>
            <a:endParaRPr lang="zh-CN" altLang="en-US" sz="2400" i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D37CA73-1A66-4B73-A0AD-A340232DA16E}"/>
              </a:ext>
            </a:extLst>
          </p:cNvPr>
          <p:cNvSpPr txBox="1"/>
          <p:nvPr/>
        </p:nvSpPr>
        <p:spPr>
          <a:xfrm>
            <a:off x="3452574" y="3064519"/>
            <a:ext cx="3786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/>
              <a:t>广州大学</a:t>
            </a:r>
            <a:r>
              <a:rPr lang="en-US" altLang="zh-CN" sz="2800" dirty="0"/>
              <a:t>_</a:t>
            </a:r>
            <a:r>
              <a:rPr lang="zh-CN" altLang="en-US" sz="2800" dirty="0"/>
              <a:t>汤广桉  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F5B8451-081B-4358-8880-3102847E261B}"/>
              </a:ext>
            </a:extLst>
          </p:cNvPr>
          <p:cNvSpPr txBox="1"/>
          <p:nvPr/>
        </p:nvSpPr>
        <p:spPr>
          <a:xfrm>
            <a:off x="4574381" y="3971935"/>
            <a:ext cx="154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i="1" dirty="0"/>
              <a:t>座位编号</a:t>
            </a:r>
            <a:r>
              <a:rPr lang="en-US" altLang="zh-CN" sz="2400" i="1" dirty="0"/>
              <a:t>:</a:t>
            </a:r>
            <a:endParaRPr lang="zh-CN" altLang="en-US" sz="2400" i="1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77515A5-3F9E-4970-A6A8-509F9E192E5B}"/>
              </a:ext>
            </a:extLst>
          </p:cNvPr>
          <p:cNvSpPr txBox="1"/>
          <p:nvPr/>
        </p:nvSpPr>
        <p:spPr>
          <a:xfrm>
            <a:off x="3722846" y="4669206"/>
            <a:ext cx="3246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/>
              <a:t>117</a:t>
            </a:r>
            <a:endParaRPr lang="zh-CN" altLang="en-US" sz="28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ED5FD4F-4551-4187-9053-9BF6D8D61038}"/>
              </a:ext>
            </a:extLst>
          </p:cNvPr>
          <p:cNvSpPr txBox="1"/>
          <p:nvPr/>
        </p:nvSpPr>
        <p:spPr>
          <a:xfrm>
            <a:off x="3845243" y="6089227"/>
            <a:ext cx="6435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/>
              <a:t>请各位同学离开时，带好自身物品，清理好自己座位上的垃圾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AA30571-6388-495F-B12F-AD0A7C3899B6}"/>
              </a:ext>
            </a:extLst>
          </p:cNvPr>
          <p:cNvSpPr txBox="1"/>
          <p:nvPr/>
        </p:nvSpPr>
        <p:spPr>
          <a:xfrm>
            <a:off x="3845243" y="6458559"/>
            <a:ext cx="6435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/>
              <a:t>同时，请不要带走桌面上的展示板和夹子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329E83B-6540-479A-9770-23E2EF6BD435}"/>
              </a:ext>
            </a:extLst>
          </p:cNvPr>
          <p:cNvSpPr txBox="1"/>
          <p:nvPr/>
        </p:nvSpPr>
        <p:spPr>
          <a:xfrm>
            <a:off x="3845243" y="6827891"/>
            <a:ext cx="6435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/>
              <a:t>感谢同学的理解和配合</a:t>
            </a:r>
          </a:p>
        </p:txBody>
      </p:sp>
    </p:spTree>
    <p:extLst>
      <p:ext uri="{BB962C8B-B14F-4D97-AF65-F5344CB8AC3E}">
        <p14:creationId xmlns:p14="http://schemas.microsoft.com/office/powerpoint/2010/main" val="2964164588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101193-ED57-4849-BC85-435E28255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588" y="434340"/>
            <a:ext cx="8514636" cy="925830"/>
          </a:xfrm>
        </p:spPr>
        <p:txBody>
          <a:bodyPr>
            <a:normAutofit/>
          </a:bodyPr>
          <a:lstStyle/>
          <a:p>
            <a:r>
              <a:rPr lang="en-US" altLang="zh-CN" sz="3200" i="1" dirty="0"/>
              <a:t>2019</a:t>
            </a:r>
            <a:r>
              <a:rPr lang="zh-CN" altLang="en-US" sz="3200" i="1" dirty="0"/>
              <a:t>年广东工业大学腾讯杯程序设计竞赛</a:t>
            </a:r>
            <a:r>
              <a:rPr lang="en-US" altLang="zh-CN" sz="3200" i="1" dirty="0"/>
              <a:t>(</a:t>
            </a:r>
            <a:r>
              <a:rPr lang="zh-CN" altLang="en-US" sz="3200" i="1" dirty="0"/>
              <a:t>决赛</a:t>
            </a:r>
            <a:r>
              <a:rPr lang="en-US" altLang="zh-CN" sz="3200" i="1" dirty="0"/>
              <a:t>)</a:t>
            </a:r>
            <a:endParaRPr lang="zh-CN" altLang="en-US" sz="3200" i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27F596B-1546-4FA4-A690-CC2531AE1048}"/>
              </a:ext>
            </a:extLst>
          </p:cNvPr>
          <p:cNvSpPr txBox="1"/>
          <p:nvPr/>
        </p:nvSpPr>
        <p:spPr>
          <a:xfrm>
            <a:off x="4574381" y="2366010"/>
            <a:ext cx="154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i="1" dirty="0"/>
              <a:t>参赛选手</a:t>
            </a:r>
            <a:r>
              <a:rPr lang="en-US" altLang="zh-CN" sz="2400" i="1" dirty="0"/>
              <a:t>:</a:t>
            </a:r>
            <a:endParaRPr lang="zh-CN" altLang="en-US" sz="2400" i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D37CA73-1A66-4B73-A0AD-A340232DA16E}"/>
              </a:ext>
            </a:extLst>
          </p:cNvPr>
          <p:cNvSpPr txBox="1"/>
          <p:nvPr/>
        </p:nvSpPr>
        <p:spPr>
          <a:xfrm>
            <a:off x="3452574" y="3064519"/>
            <a:ext cx="3786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/>
              <a:t>广东工业大学</a:t>
            </a:r>
            <a:r>
              <a:rPr lang="en-US" altLang="zh-CN" sz="2800" dirty="0"/>
              <a:t>_</a:t>
            </a:r>
            <a:r>
              <a:rPr lang="zh-CN" altLang="en-US" sz="2800" dirty="0"/>
              <a:t>钟浩彬   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F5B8451-081B-4358-8880-3102847E261B}"/>
              </a:ext>
            </a:extLst>
          </p:cNvPr>
          <p:cNvSpPr txBox="1"/>
          <p:nvPr/>
        </p:nvSpPr>
        <p:spPr>
          <a:xfrm>
            <a:off x="4574381" y="3971935"/>
            <a:ext cx="154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i="1" dirty="0"/>
              <a:t>座位编号</a:t>
            </a:r>
            <a:r>
              <a:rPr lang="en-US" altLang="zh-CN" sz="2400" i="1" dirty="0"/>
              <a:t>:</a:t>
            </a:r>
            <a:endParaRPr lang="zh-CN" altLang="en-US" sz="2400" i="1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77515A5-3F9E-4970-A6A8-509F9E192E5B}"/>
              </a:ext>
            </a:extLst>
          </p:cNvPr>
          <p:cNvSpPr txBox="1"/>
          <p:nvPr/>
        </p:nvSpPr>
        <p:spPr>
          <a:xfrm>
            <a:off x="3722846" y="4669206"/>
            <a:ext cx="3246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/>
              <a:t>118</a:t>
            </a:r>
            <a:r>
              <a:rPr lang="zh-CN" altLang="en-US" sz="2800" dirty="0"/>
              <a:t> 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ED5FD4F-4551-4187-9053-9BF6D8D61038}"/>
              </a:ext>
            </a:extLst>
          </p:cNvPr>
          <p:cNvSpPr txBox="1"/>
          <p:nvPr/>
        </p:nvSpPr>
        <p:spPr>
          <a:xfrm>
            <a:off x="3845243" y="6089227"/>
            <a:ext cx="6435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/>
              <a:t>请各位同学离开时，带好自身物品，清理好自己座位上的垃圾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AA30571-6388-495F-B12F-AD0A7C3899B6}"/>
              </a:ext>
            </a:extLst>
          </p:cNvPr>
          <p:cNvSpPr txBox="1"/>
          <p:nvPr/>
        </p:nvSpPr>
        <p:spPr>
          <a:xfrm>
            <a:off x="3845243" y="6458559"/>
            <a:ext cx="6435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/>
              <a:t>同时，请不要带走桌面上的展示板和夹子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329E83B-6540-479A-9770-23E2EF6BD435}"/>
              </a:ext>
            </a:extLst>
          </p:cNvPr>
          <p:cNvSpPr txBox="1"/>
          <p:nvPr/>
        </p:nvSpPr>
        <p:spPr>
          <a:xfrm>
            <a:off x="3845243" y="6827891"/>
            <a:ext cx="6435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/>
              <a:t>感谢同学的理解和配合</a:t>
            </a:r>
          </a:p>
        </p:txBody>
      </p:sp>
    </p:spTree>
    <p:extLst>
      <p:ext uri="{BB962C8B-B14F-4D97-AF65-F5344CB8AC3E}">
        <p14:creationId xmlns:p14="http://schemas.microsoft.com/office/powerpoint/2010/main" val="55135875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101193-ED57-4849-BC85-435E28255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588" y="434340"/>
            <a:ext cx="8514636" cy="925830"/>
          </a:xfrm>
        </p:spPr>
        <p:txBody>
          <a:bodyPr>
            <a:normAutofit/>
          </a:bodyPr>
          <a:lstStyle/>
          <a:p>
            <a:r>
              <a:rPr lang="en-US" altLang="zh-CN" sz="3200" i="1" dirty="0"/>
              <a:t>2019</a:t>
            </a:r>
            <a:r>
              <a:rPr lang="zh-CN" altLang="en-US" sz="3200" i="1" dirty="0"/>
              <a:t>年广东工业大学腾讯杯程序设计竞赛</a:t>
            </a:r>
            <a:r>
              <a:rPr lang="en-US" altLang="zh-CN" sz="3200" i="1" dirty="0"/>
              <a:t>(</a:t>
            </a:r>
            <a:r>
              <a:rPr lang="zh-CN" altLang="en-US" sz="3200" i="1" dirty="0"/>
              <a:t>决赛</a:t>
            </a:r>
            <a:r>
              <a:rPr lang="en-US" altLang="zh-CN" sz="3200" i="1" dirty="0"/>
              <a:t>)</a:t>
            </a:r>
            <a:endParaRPr lang="zh-CN" altLang="en-US" sz="3200" i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27F596B-1546-4FA4-A690-CC2531AE1048}"/>
              </a:ext>
            </a:extLst>
          </p:cNvPr>
          <p:cNvSpPr txBox="1"/>
          <p:nvPr/>
        </p:nvSpPr>
        <p:spPr>
          <a:xfrm>
            <a:off x="4574381" y="2366010"/>
            <a:ext cx="154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i="1" dirty="0"/>
              <a:t>参赛选手</a:t>
            </a:r>
            <a:r>
              <a:rPr lang="en-US" altLang="zh-CN" sz="2400" i="1" dirty="0"/>
              <a:t>:</a:t>
            </a:r>
            <a:endParaRPr lang="zh-CN" altLang="en-US" sz="2400" i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D37CA73-1A66-4B73-A0AD-A340232DA16E}"/>
              </a:ext>
            </a:extLst>
          </p:cNvPr>
          <p:cNvSpPr txBox="1"/>
          <p:nvPr/>
        </p:nvSpPr>
        <p:spPr>
          <a:xfrm>
            <a:off x="3452574" y="3064519"/>
            <a:ext cx="3786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/>
              <a:t>广东工业大学</a:t>
            </a:r>
            <a:r>
              <a:rPr lang="en-US" altLang="zh-CN" sz="2800" dirty="0"/>
              <a:t>_</a:t>
            </a:r>
            <a:r>
              <a:rPr lang="zh-CN" altLang="en-US" sz="2800" dirty="0"/>
              <a:t>梁泽丰   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F5B8451-081B-4358-8880-3102847E261B}"/>
              </a:ext>
            </a:extLst>
          </p:cNvPr>
          <p:cNvSpPr txBox="1"/>
          <p:nvPr/>
        </p:nvSpPr>
        <p:spPr>
          <a:xfrm>
            <a:off x="4574381" y="3971935"/>
            <a:ext cx="154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i="1" dirty="0"/>
              <a:t>座位编号</a:t>
            </a:r>
            <a:r>
              <a:rPr lang="en-US" altLang="zh-CN" sz="2400" i="1" dirty="0"/>
              <a:t>:</a:t>
            </a:r>
            <a:endParaRPr lang="zh-CN" altLang="en-US" sz="2400" i="1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77515A5-3F9E-4970-A6A8-509F9E192E5B}"/>
              </a:ext>
            </a:extLst>
          </p:cNvPr>
          <p:cNvSpPr txBox="1"/>
          <p:nvPr/>
        </p:nvSpPr>
        <p:spPr>
          <a:xfrm>
            <a:off x="3722846" y="4669206"/>
            <a:ext cx="3246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/>
              <a:t>119</a:t>
            </a:r>
            <a:r>
              <a:rPr lang="zh-CN" altLang="en-US" sz="2800" dirty="0"/>
              <a:t> 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ED5FD4F-4551-4187-9053-9BF6D8D61038}"/>
              </a:ext>
            </a:extLst>
          </p:cNvPr>
          <p:cNvSpPr txBox="1"/>
          <p:nvPr/>
        </p:nvSpPr>
        <p:spPr>
          <a:xfrm>
            <a:off x="3845243" y="6089227"/>
            <a:ext cx="6435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/>
              <a:t>请各位同学离开时，带好自身物品，清理好自己座位上的垃圾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AA30571-6388-495F-B12F-AD0A7C3899B6}"/>
              </a:ext>
            </a:extLst>
          </p:cNvPr>
          <p:cNvSpPr txBox="1"/>
          <p:nvPr/>
        </p:nvSpPr>
        <p:spPr>
          <a:xfrm>
            <a:off x="3845243" y="6458559"/>
            <a:ext cx="6435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/>
              <a:t>同时，请不要带走桌面上的展示板和夹子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329E83B-6540-479A-9770-23E2EF6BD435}"/>
              </a:ext>
            </a:extLst>
          </p:cNvPr>
          <p:cNvSpPr txBox="1"/>
          <p:nvPr/>
        </p:nvSpPr>
        <p:spPr>
          <a:xfrm>
            <a:off x="3845243" y="6827891"/>
            <a:ext cx="6435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/>
              <a:t>感谢同学的理解和配合</a:t>
            </a:r>
          </a:p>
        </p:txBody>
      </p:sp>
    </p:spTree>
    <p:extLst>
      <p:ext uri="{BB962C8B-B14F-4D97-AF65-F5344CB8AC3E}">
        <p14:creationId xmlns:p14="http://schemas.microsoft.com/office/powerpoint/2010/main" val="551358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101193-ED57-4849-BC85-435E28255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588" y="434340"/>
            <a:ext cx="8514636" cy="925830"/>
          </a:xfrm>
        </p:spPr>
        <p:txBody>
          <a:bodyPr>
            <a:normAutofit/>
          </a:bodyPr>
          <a:lstStyle/>
          <a:p>
            <a:r>
              <a:rPr lang="en-US" altLang="zh-CN" sz="3200" i="1" dirty="0"/>
              <a:t>2019</a:t>
            </a:r>
            <a:r>
              <a:rPr lang="zh-CN" altLang="en-US" sz="3200" i="1" dirty="0"/>
              <a:t>年广东工业大学腾讯杯程序设计竞赛</a:t>
            </a:r>
            <a:r>
              <a:rPr lang="en-US" altLang="zh-CN" sz="3200" i="1" dirty="0"/>
              <a:t>(</a:t>
            </a:r>
            <a:r>
              <a:rPr lang="zh-CN" altLang="en-US" sz="3200" i="1" dirty="0"/>
              <a:t>决赛</a:t>
            </a:r>
            <a:r>
              <a:rPr lang="en-US" altLang="zh-CN" sz="3200" i="1" dirty="0"/>
              <a:t>)</a:t>
            </a:r>
            <a:endParaRPr lang="zh-CN" altLang="en-US" sz="3200" i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27F596B-1546-4FA4-A690-CC2531AE1048}"/>
              </a:ext>
            </a:extLst>
          </p:cNvPr>
          <p:cNvSpPr txBox="1"/>
          <p:nvPr/>
        </p:nvSpPr>
        <p:spPr>
          <a:xfrm>
            <a:off x="4574381" y="2366010"/>
            <a:ext cx="154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i="1" dirty="0"/>
              <a:t>参赛选手</a:t>
            </a:r>
            <a:r>
              <a:rPr lang="en-US" altLang="zh-CN" sz="2400" i="1" dirty="0"/>
              <a:t>:</a:t>
            </a:r>
            <a:endParaRPr lang="zh-CN" altLang="en-US" sz="2400" i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D37CA73-1A66-4B73-A0AD-A340232DA16E}"/>
              </a:ext>
            </a:extLst>
          </p:cNvPr>
          <p:cNvSpPr txBox="1"/>
          <p:nvPr/>
        </p:nvSpPr>
        <p:spPr>
          <a:xfrm>
            <a:off x="3185993" y="3064519"/>
            <a:ext cx="43198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/>
              <a:t>广东外语外贸大学</a:t>
            </a:r>
            <a:r>
              <a:rPr lang="en-US" altLang="zh-CN" sz="2800" dirty="0"/>
              <a:t>_</a:t>
            </a:r>
            <a:r>
              <a:rPr lang="zh-CN" altLang="en-US" sz="2800" dirty="0"/>
              <a:t>梁晓中 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F5B8451-081B-4358-8880-3102847E261B}"/>
              </a:ext>
            </a:extLst>
          </p:cNvPr>
          <p:cNvSpPr txBox="1"/>
          <p:nvPr/>
        </p:nvSpPr>
        <p:spPr>
          <a:xfrm>
            <a:off x="4574381" y="3971935"/>
            <a:ext cx="154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i="1" dirty="0"/>
              <a:t>座位编号</a:t>
            </a:r>
            <a:r>
              <a:rPr lang="en-US" altLang="zh-CN" sz="2400" i="1" dirty="0"/>
              <a:t>:</a:t>
            </a:r>
            <a:endParaRPr lang="zh-CN" altLang="en-US" sz="2400" i="1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77515A5-3F9E-4970-A6A8-509F9E192E5B}"/>
              </a:ext>
            </a:extLst>
          </p:cNvPr>
          <p:cNvSpPr txBox="1"/>
          <p:nvPr/>
        </p:nvSpPr>
        <p:spPr>
          <a:xfrm>
            <a:off x="3722846" y="4669206"/>
            <a:ext cx="3246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/>
              <a:t>012</a:t>
            </a:r>
            <a:endParaRPr lang="zh-CN" altLang="en-US" sz="28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ED5FD4F-4551-4187-9053-9BF6D8D61038}"/>
              </a:ext>
            </a:extLst>
          </p:cNvPr>
          <p:cNvSpPr txBox="1"/>
          <p:nvPr/>
        </p:nvSpPr>
        <p:spPr>
          <a:xfrm>
            <a:off x="3845243" y="6089227"/>
            <a:ext cx="6435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/>
              <a:t>请各位同学离开时，带好自身物品，清理好自己座位上的垃圾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AA30571-6388-495F-B12F-AD0A7C3899B6}"/>
              </a:ext>
            </a:extLst>
          </p:cNvPr>
          <p:cNvSpPr txBox="1"/>
          <p:nvPr/>
        </p:nvSpPr>
        <p:spPr>
          <a:xfrm>
            <a:off x="3845243" y="6458559"/>
            <a:ext cx="6435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/>
              <a:t>同时，请不要带走桌面上的展示板和夹子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329E83B-6540-479A-9770-23E2EF6BD435}"/>
              </a:ext>
            </a:extLst>
          </p:cNvPr>
          <p:cNvSpPr txBox="1"/>
          <p:nvPr/>
        </p:nvSpPr>
        <p:spPr>
          <a:xfrm>
            <a:off x="3845243" y="6827891"/>
            <a:ext cx="6435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/>
              <a:t>感谢同学的理解和配合</a:t>
            </a:r>
          </a:p>
        </p:txBody>
      </p:sp>
    </p:spTree>
    <p:extLst>
      <p:ext uri="{BB962C8B-B14F-4D97-AF65-F5344CB8AC3E}">
        <p14:creationId xmlns:p14="http://schemas.microsoft.com/office/powerpoint/2010/main" val="1543184861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101193-ED57-4849-BC85-435E28255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588" y="434340"/>
            <a:ext cx="8514636" cy="925830"/>
          </a:xfrm>
        </p:spPr>
        <p:txBody>
          <a:bodyPr>
            <a:normAutofit/>
          </a:bodyPr>
          <a:lstStyle/>
          <a:p>
            <a:r>
              <a:rPr lang="en-US" altLang="zh-CN" sz="3200" i="1" dirty="0"/>
              <a:t>2019</a:t>
            </a:r>
            <a:r>
              <a:rPr lang="zh-CN" altLang="en-US" sz="3200" i="1" dirty="0"/>
              <a:t>年广东工业大学腾讯杯程序设计竞赛</a:t>
            </a:r>
            <a:r>
              <a:rPr lang="en-US" altLang="zh-CN" sz="3200" i="1" dirty="0"/>
              <a:t>(</a:t>
            </a:r>
            <a:r>
              <a:rPr lang="zh-CN" altLang="en-US" sz="3200" i="1" dirty="0"/>
              <a:t>决赛</a:t>
            </a:r>
            <a:r>
              <a:rPr lang="en-US" altLang="zh-CN" sz="3200" i="1" dirty="0"/>
              <a:t>)</a:t>
            </a:r>
            <a:endParaRPr lang="zh-CN" altLang="en-US" sz="3200" i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27F596B-1546-4FA4-A690-CC2531AE1048}"/>
              </a:ext>
            </a:extLst>
          </p:cNvPr>
          <p:cNvSpPr txBox="1"/>
          <p:nvPr/>
        </p:nvSpPr>
        <p:spPr>
          <a:xfrm>
            <a:off x="4574381" y="2366010"/>
            <a:ext cx="154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i="1" dirty="0"/>
              <a:t>参赛选手</a:t>
            </a:r>
            <a:r>
              <a:rPr lang="en-US" altLang="zh-CN" sz="2400" i="1" dirty="0"/>
              <a:t>:</a:t>
            </a:r>
            <a:endParaRPr lang="zh-CN" altLang="en-US" sz="2400" i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D37CA73-1A66-4B73-A0AD-A340232DA16E}"/>
              </a:ext>
            </a:extLst>
          </p:cNvPr>
          <p:cNvSpPr txBox="1"/>
          <p:nvPr/>
        </p:nvSpPr>
        <p:spPr>
          <a:xfrm>
            <a:off x="3452574" y="3064519"/>
            <a:ext cx="3786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/>
              <a:t>广东工业大学</a:t>
            </a:r>
            <a:r>
              <a:rPr lang="en-US" altLang="zh-CN" sz="2800" dirty="0"/>
              <a:t>_</a:t>
            </a:r>
            <a:r>
              <a:rPr lang="zh-CN" altLang="en-US" sz="2800" dirty="0"/>
              <a:t>刘彬城   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F5B8451-081B-4358-8880-3102847E261B}"/>
              </a:ext>
            </a:extLst>
          </p:cNvPr>
          <p:cNvSpPr txBox="1"/>
          <p:nvPr/>
        </p:nvSpPr>
        <p:spPr>
          <a:xfrm>
            <a:off x="4574381" y="3971935"/>
            <a:ext cx="154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i="1" dirty="0"/>
              <a:t>座位编号</a:t>
            </a:r>
            <a:r>
              <a:rPr lang="en-US" altLang="zh-CN" sz="2400" i="1" dirty="0"/>
              <a:t>:</a:t>
            </a:r>
            <a:endParaRPr lang="zh-CN" altLang="en-US" sz="2400" i="1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77515A5-3F9E-4970-A6A8-509F9E192E5B}"/>
              </a:ext>
            </a:extLst>
          </p:cNvPr>
          <p:cNvSpPr txBox="1"/>
          <p:nvPr/>
        </p:nvSpPr>
        <p:spPr>
          <a:xfrm>
            <a:off x="3722846" y="4669206"/>
            <a:ext cx="3246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/>
              <a:t>120</a:t>
            </a:r>
            <a:r>
              <a:rPr lang="zh-CN" altLang="en-US" sz="2800" dirty="0"/>
              <a:t> 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ED5FD4F-4551-4187-9053-9BF6D8D61038}"/>
              </a:ext>
            </a:extLst>
          </p:cNvPr>
          <p:cNvSpPr txBox="1"/>
          <p:nvPr/>
        </p:nvSpPr>
        <p:spPr>
          <a:xfrm>
            <a:off x="3845243" y="6089227"/>
            <a:ext cx="6435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/>
              <a:t>请各位同学离开时，带好自身物品，清理好自己座位上的垃圾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AA30571-6388-495F-B12F-AD0A7C3899B6}"/>
              </a:ext>
            </a:extLst>
          </p:cNvPr>
          <p:cNvSpPr txBox="1"/>
          <p:nvPr/>
        </p:nvSpPr>
        <p:spPr>
          <a:xfrm>
            <a:off x="3845243" y="6458559"/>
            <a:ext cx="6435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/>
              <a:t>同时，请不要带走桌面上的展示板和夹子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329E83B-6540-479A-9770-23E2EF6BD435}"/>
              </a:ext>
            </a:extLst>
          </p:cNvPr>
          <p:cNvSpPr txBox="1"/>
          <p:nvPr/>
        </p:nvSpPr>
        <p:spPr>
          <a:xfrm>
            <a:off x="3845243" y="6827891"/>
            <a:ext cx="6435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/>
              <a:t>感谢同学的理解和配合</a:t>
            </a:r>
          </a:p>
        </p:txBody>
      </p:sp>
    </p:spTree>
    <p:extLst>
      <p:ext uri="{BB962C8B-B14F-4D97-AF65-F5344CB8AC3E}">
        <p14:creationId xmlns:p14="http://schemas.microsoft.com/office/powerpoint/2010/main" val="55135875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101193-ED57-4849-BC85-435E28255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588" y="434340"/>
            <a:ext cx="8514636" cy="925830"/>
          </a:xfrm>
        </p:spPr>
        <p:txBody>
          <a:bodyPr>
            <a:normAutofit/>
          </a:bodyPr>
          <a:lstStyle/>
          <a:p>
            <a:r>
              <a:rPr lang="en-US" altLang="zh-CN" sz="3200" i="1" dirty="0"/>
              <a:t>2019</a:t>
            </a:r>
            <a:r>
              <a:rPr lang="zh-CN" altLang="en-US" sz="3200" i="1" dirty="0"/>
              <a:t>年广东工业大学腾讯杯程序设计竞赛</a:t>
            </a:r>
            <a:r>
              <a:rPr lang="en-US" altLang="zh-CN" sz="3200" i="1" dirty="0"/>
              <a:t>(</a:t>
            </a:r>
            <a:r>
              <a:rPr lang="zh-CN" altLang="en-US" sz="3200" i="1" dirty="0"/>
              <a:t>决赛</a:t>
            </a:r>
            <a:r>
              <a:rPr lang="en-US" altLang="zh-CN" sz="3200" i="1" dirty="0"/>
              <a:t>)</a:t>
            </a:r>
            <a:endParaRPr lang="zh-CN" altLang="en-US" sz="3200" i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27F596B-1546-4FA4-A690-CC2531AE1048}"/>
              </a:ext>
            </a:extLst>
          </p:cNvPr>
          <p:cNvSpPr txBox="1"/>
          <p:nvPr/>
        </p:nvSpPr>
        <p:spPr>
          <a:xfrm>
            <a:off x="4574381" y="2366010"/>
            <a:ext cx="154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i="1" dirty="0"/>
              <a:t>参赛选手</a:t>
            </a:r>
            <a:r>
              <a:rPr lang="en-US" altLang="zh-CN" sz="2400" i="1" dirty="0"/>
              <a:t>:</a:t>
            </a:r>
            <a:endParaRPr lang="zh-CN" altLang="en-US" sz="2400" i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D37CA73-1A66-4B73-A0AD-A340232DA16E}"/>
              </a:ext>
            </a:extLst>
          </p:cNvPr>
          <p:cNvSpPr txBox="1"/>
          <p:nvPr/>
        </p:nvSpPr>
        <p:spPr>
          <a:xfrm>
            <a:off x="3452574" y="3064519"/>
            <a:ext cx="3786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/>
              <a:t>广东工业大学</a:t>
            </a:r>
            <a:r>
              <a:rPr lang="en-US" altLang="zh-CN" sz="2800" dirty="0"/>
              <a:t>_</a:t>
            </a:r>
            <a:r>
              <a:rPr lang="zh-CN" altLang="en-US" sz="2800" dirty="0"/>
              <a:t>林舒苇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F5B8451-081B-4358-8880-3102847E261B}"/>
              </a:ext>
            </a:extLst>
          </p:cNvPr>
          <p:cNvSpPr txBox="1"/>
          <p:nvPr/>
        </p:nvSpPr>
        <p:spPr>
          <a:xfrm>
            <a:off x="4574381" y="3971935"/>
            <a:ext cx="154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i="1" dirty="0"/>
              <a:t>座位编号</a:t>
            </a:r>
            <a:r>
              <a:rPr lang="en-US" altLang="zh-CN" sz="2400" i="1" dirty="0"/>
              <a:t>:</a:t>
            </a:r>
            <a:endParaRPr lang="zh-CN" altLang="en-US" sz="2400" i="1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77515A5-3F9E-4970-A6A8-509F9E192E5B}"/>
              </a:ext>
            </a:extLst>
          </p:cNvPr>
          <p:cNvSpPr txBox="1"/>
          <p:nvPr/>
        </p:nvSpPr>
        <p:spPr>
          <a:xfrm>
            <a:off x="3722846" y="4669206"/>
            <a:ext cx="3246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/>
              <a:t>121</a:t>
            </a:r>
            <a:r>
              <a:rPr lang="zh-CN" altLang="en-US" sz="2800" dirty="0"/>
              <a:t> 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ED5FD4F-4551-4187-9053-9BF6D8D61038}"/>
              </a:ext>
            </a:extLst>
          </p:cNvPr>
          <p:cNvSpPr txBox="1"/>
          <p:nvPr/>
        </p:nvSpPr>
        <p:spPr>
          <a:xfrm>
            <a:off x="3845243" y="6089227"/>
            <a:ext cx="6435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/>
              <a:t>请各位同学离开时，带好自身物品，清理好自己座位上的垃圾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AA30571-6388-495F-B12F-AD0A7C3899B6}"/>
              </a:ext>
            </a:extLst>
          </p:cNvPr>
          <p:cNvSpPr txBox="1"/>
          <p:nvPr/>
        </p:nvSpPr>
        <p:spPr>
          <a:xfrm>
            <a:off x="3845243" y="6458559"/>
            <a:ext cx="6435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/>
              <a:t>同时，请不要带走桌面上的展示板和夹子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329E83B-6540-479A-9770-23E2EF6BD435}"/>
              </a:ext>
            </a:extLst>
          </p:cNvPr>
          <p:cNvSpPr txBox="1"/>
          <p:nvPr/>
        </p:nvSpPr>
        <p:spPr>
          <a:xfrm>
            <a:off x="3845243" y="6827891"/>
            <a:ext cx="6435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/>
              <a:t>感谢同学的理解和配合</a:t>
            </a:r>
          </a:p>
        </p:txBody>
      </p:sp>
    </p:spTree>
    <p:extLst>
      <p:ext uri="{BB962C8B-B14F-4D97-AF65-F5344CB8AC3E}">
        <p14:creationId xmlns:p14="http://schemas.microsoft.com/office/powerpoint/2010/main" val="30678493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101193-ED57-4849-BC85-435E28255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588" y="434340"/>
            <a:ext cx="8514636" cy="925830"/>
          </a:xfrm>
        </p:spPr>
        <p:txBody>
          <a:bodyPr>
            <a:normAutofit/>
          </a:bodyPr>
          <a:lstStyle/>
          <a:p>
            <a:r>
              <a:rPr lang="en-US" altLang="zh-CN" sz="3200" i="1" dirty="0"/>
              <a:t>2019</a:t>
            </a:r>
            <a:r>
              <a:rPr lang="zh-CN" altLang="en-US" sz="3200" i="1" dirty="0"/>
              <a:t>年广东工业大学腾讯杯程序设计竞赛</a:t>
            </a:r>
            <a:r>
              <a:rPr lang="en-US" altLang="zh-CN" sz="3200" i="1" dirty="0"/>
              <a:t>(</a:t>
            </a:r>
            <a:r>
              <a:rPr lang="zh-CN" altLang="en-US" sz="3200" i="1" dirty="0"/>
              <a:t>决赛</a:t>
            </a:r>
            <a:r>
              <a:rPr lang="en-US" altLang="zh-CN" sz="3200" i="1" dirty="0"/>
              <a:t>)</a:t>
            </a:r>
            <a:endParaRPr lang="zh-CN" altLang="en-US" sz="3200" i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27F596B-1546-4FA4-A690-CC2531AE1048}"/>
              </a:ext>
            </a:extLst>
          </p:cNvPr>
          <p:cNvSpPr txBox="1"/>
          <p:nvPr/>
        </p:nvSpPr>
        <p:spPr>
          <a:xfrm>
            <a:off x="4574381" y="2366010"/>
            <a:ext cx="154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i="1" dirty="0"/>
              <a:t>参赛选手</a:t>
            </a:r>
            <a:r>
              <a:rPr lang="en-US" altLang="zh-CN" sz="2400" i="1" dirty="0"/>
              <a:t>:</a:t>
            </a:r>
            <a:endParaRPr lang="zh-CN" altLang="en-US" sz="2400" i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D37CA73-1A66-4B73-A0AD-A340232DA16E}"/>
              </a:ext>
            </a:extLst>
          </p:cNvPr>
          <p:cNvSpPr txBox="1"/>
          <p:nvPr/>
        </p:nvSpPr>
        <p:spPr>
          <a:xfrm>
            <a:off x="3174563" y="3064519"/>
            <a:ext cx="43426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/>
              <a:t>广东外语外贸大学</a:t>
            </a:r>
            <a:r>
              <a:rPr lang="en-US" altLang="zh-CN" sz="2800" dirty="0"/>
              <a:t>_</a:t>
            </a:r>
            <a:r>
              <a:rPr lang="zh-CN" altLang="en-US" sz="2800" dirty="0"/>
              <a:t>李乾明 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F5B8451-081B-4358-8880-3102847E261B}"/>
              </a:ext>
            </a:extLst>
          </p:cNvPr>
          <p:cNvSpPr txBox="1"/>
          <p:nvPr/>
        </p:nvSpPr>
        <p:spPr>
          <a:xfrm>
            <a:off x="4574381" y="3971935"/>
            <a:ext cx="154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i="1" dirty="0"/>
              <a:t>座位编号</a:t>
            </a:r>
            <a:r>
              <a:rPr lang="en-US" altLang="zh-CN" sz="2400" i="1" dirty="0"/>
              <a:t>:</a:t>
            </a:r>
            <a:endParaRPr lang="zh-CN" altLang="en-US" sz="2400" i="1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77515A5-3F9E-4970-A6A8-509F9E192E5B}"/>
              </a:ext>
            </a:extLst>
          </p:cNvPr>
          <p:cNvSpPr txBox="1"/>
          <p:nvPr/>
        </p:nvSpPr>
        <p:spPr>
          <a:xfrm>
            <a:off x="3722846" y="4669206"/>
            <a:ext cx="3246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/>
              <a:t>013</a:t>
            </a:r>
            <a:endParaRPr lang="zh-CN" altLang="en-US" sz="28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ED5FD4F-4551-4187-9053-9BF6D8D61038}"/>
              </a:ext>
            </a:extLst>
          </p:cNvPr>
          <p:cNvSpPr txBox="1"/>
          <p:nvPr/>
        </p:nvSpPr>
        <p:spPr>
          <a:xfrm>
            <a:off x="3845243" y="6089227"/>
            <a:ext cx="6435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/>
              <a:t>请各位同学离开时，带好自身物品，清理好自己座位上的垃圾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AA30571-6388-495F-B12F-AD0A7C3899B6}"/>
              </a:ext>
            </a:extLst>
          </p:cNvPr>
          <p:cNvSpPr txBox="1"/>
          <p:nvPr/>
        </p:nvSpPr>
        <p:spPr>
          <a:xfrm>
            <a:off x="3845243" y="6458559"/>
            <a:ext cx="6435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/>
              <a:t>同时，请不要带走桌面上的展示板和夹子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329E83B-6540-479A-9770-23E2EF6BD435}"/>
              </a:ext>
            </a:extLst>
          </p:cNvPr>
          <p:cNvSpPr txBox="1"/>
          <p:nvPr/>
        </p:nvSpPr>
        <p:spPr>
          <a:xfrm>
            <a:off x="3845243" y="6827891"/>
            <a:ext cx="6435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/>
              <a:t>感谢同学的理解和配合</a:t>
            </a:r>
          </a:p>
        </p:txBody>
      </p:sp>
    </p:spTree>
    <p:extLst>
      <p:ext uri="{BB962C8B-B14F-4D97-AF65-F5344CB8AC3E}">
        <p14:creationId xmlns:p14="http://schemas.microsoft.com/office/powerpoint/2010/main" val="15431848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101193-ED57-4849-BC85-435E28255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588" y="434340"/>
            <a:ext cx="8514636" cy="925830"/>
          </a:xfrm>
        </p:spPr>
        <p:txBody>
          <a:bodyPr>
            <a:normAutofit/>
          </a:bodyPr>
          <a:lstStyle/>
          <a:p>
            <a:r>
              <a:rPr lang="en-US" altLang="zh-CN" sz="3200" i="1" dirty="0"/>
              <a:t>2019</a:t>
            </a:r>
            <a:r>
              <a:rPr lang="zh-CN" altLang="en-US" sz="3200" i="1" dirty="0"/>
              <a:t>年广东工业大学腾讯杯程序设计竞赛</a:t>
            </a:r>
            <a:r>
              <a:rPr lang="en-US" altLang="zh-CN" sz="3200" i="1" dirty="0"/>
              <a:t>(</a:t>
            </a:r>
            <a:r>
              <a:rPr lang="zh-CN" altLang="en-US" sz="3200" i="1" dirty="0"/>
              <a:t>决赛</a:t>
            </a:r>
            <a:r>
              <a:rPr lang="en-US" altLang="zh-CN" sz="3200" i="1" dirty="0"/>
              <a:t>)</a:t>
            </a:r>
            <a:endParaRPr lang="zh-CN" altLang="en-US" sz="3200" i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27F596B-1546-4FA4-A690-CC2531AE1048}"/>
              </a:ext>
            </a:extLst>
          </p:cNvPr>
          <p:cNvSpPr txBox="1"/>
          <p:nvPr/>
        </p:nvSpPr>
        <p:spPr>
          <a:xfrm>
            <a:off x="4574381" y="2366010"/>
            <a:ext cx="154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i="1" dirty="0"/>
              <a:t>参赛选手</a:t>
            </a:r>
            <a:r>
              <a:rPr lang="en-US" altLang="zh-CN" sz="2400" i="1" dirty="0"/>
              <a:t>:</a:t>
            </a:r>
            <a:endParaRPr lang="zh-CN" altLang="en-US" sz="2400" i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D37CA73-1A66-4B73-A0AD-A340232DA16E}"/>
              </a:ext>
            </a:extLst>
          </p:cNvPr>
          <p:cNvSpPr txBox="1"/>
          <p:nvPr/>
        </p:nvSpPr>
        <p:spPr>
          <a:xfrm>
            <a:off x="3452574" y="3064519"/>
            <a:ext cx="3786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/>
              <a:t>广东工业大学</a:t>
            </a:r>
            <a:r>
              <a:rPr lang="en-US" altLang="zh-CN" sz="2800" dirty="0"/>
              <a:t>_</a:t>
            </a:r>
            <a:r>
              <a:rPr lang="zh-CN" altLang="en-US" sz="2800" dirty="0"/>
              <a:t>陆锦源 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F5B8451-081B-4358-8880-3102847E261B}"/>
              </a:ext>
            </a:extLst>
          </p:cNvPr>
          <p:cNvSpPr txBox="1"/>
          <p:nvPr/>
        </p:nvSpPr>
        <p:spPr>
          <a:xfrm>
            <a:off x="4574381" y="3971935"/>
            <a:ext cx="154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i="1" dirty="0"/>
              <a:t>座位编号</a:t>
            </a:r>
            <a:r>
              <a:rPr lang="en-US" altLang="zh-CN" sz="2400" i="1" dirty="0"/>
              <a:t>:</a:t>
            </a:r>
            <a:endParaRPr lang="zh-CN" altLang="en-US" sz="2400" i="1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77515A5-3F9E-4970-A6A8-509F9E192E5B}"/>
              </a:ext>
            </a:extLst>
          </p:cNvPr>
          <p:cNvSpPr txBox="1"/>
          <p:nvPr/>
        </p:nvSpPr>
        <p:spPr>
          <a:xfrm>
            <a:off x="3722846" y="4669206"/>
            <a:ext cx="3246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/>
              <a:t>014</a:t>
            </a:r>
            <a:endParaRPr lang="zh-CN" altLang="en-US" sz="28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ED5FD4F-4551-4187-9053-9BF6D8D61038}"/>
              </a:ext>
            </a:extLst>
          </p:cNvPr>
          <p:cNvSpPr txBox="1"/>
          <p:nvPr/>
        </p:nvSpPr>
        <p:spPr>
          <a:xfrm>
            <a:off x="3845243" y="6089227"/>
            <a:ext cx="6435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/>
              <a:t>请各位同学离开时，带好自身物品，清理好自己座位上的垃圾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AA30571-6388-495F-B12F-AD0A7C3899B6}"/>
              </a:ext>
            </a:extLst>
          </p:cNvPr>
          <p:cNvSpPr txBox="1"/>
          <p:nvPr/>
        </p:nvSpPr>
        <p:spPr>
          <a:xfrm>
            <a:off x="3845243" y="6458559"/>
            <a:ext cx="6435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/>
              <a:t>同时，请不要带走桌面上的展示板和夹子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329E83B-6540-479A-9770-23E2EF6BD435}"/>
              </a:ext>
            </a:extLst>
          </p:cNvPr>
          <p:cNvSpPr txBox="1"/>
          <p:nvPr/>
        </p:nvSpPr>
        <p:spPr>
          <a:xfrm>
            <a:off x="3845243" y="6827891"/>
            <a:ext cx="6435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/>
              <a:t>感谢同学的理解和配合</a:t>
            </a:r>
          </a:p>
        </p:txBody>
      </p:sp>
    </p:spTree>
    <p:extLst>
      <p:ext uri="{BB962C8B-B14F-4D97-AF65-F5344CB8AC3E}">
        <p14:creationId xmlns:p14="http://schemas.microsoft.com/office/powerpoint/2010/main" val="551358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101193-ED57-4849-BC85-435E28255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588" y="434340"/>
            <a:ext cx="8514636" cy="925830"/>
          </a:xfrm>
        </p:spPr>
        <p:txBody>
          <a:bodyPr>
            <a:normAutofit/>
          </a:bodyPr>
          <a:lstStyle/>
          <a:p>
            <a:r>
              <a:rPr lang="en-US" altLang="zh-CN" sz="3200" i="1" dirty="0"/>
              <a:t>2019</a:t>
            </a:r>
            <a:r>
              <a:rPr lang="zh-CN" altLang="en-US" sz="3200" i="1" dirty="0"/>
              <a:t>年广东工业大学腾讯杯程序设计竞赛</a:t>
            </a:r>
            <a:r>
              <a:rPr lang="en-US" altLang="zh-CN" sz="3200" i="1" dirty="0"/>
              <a:t>(</a:t>
            </a:r>
            <a:r>
              <a:rPr lang="zh-CN" altLang="en-US" sz="3200" i="1" dirty="0"/>
              <a:t>决赛</a:t>
            </a:r>
            <a:r>
              <a:rPr lang="en-US" altLang="zh-CN" sz="3200" i="1" dirty="0"/>
              <a:t>)</a:t>
            </a:r>
            <a:endParaRPr lang="zh-CN" altLang="en-US" sz="3200" i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27F596B-1546-4FA4-A690-CC2531AE1048}"/>
              </a:ext>
            </a:extLst>
          </p:cNvPr>
          <p:cNvSpPr txBox="1"/>
          <p:nvPr/>
        </p:nvSpPr>
        <p:spPr>
          <a:xfrm>
            <a:off x="4574381" y="2366010"/>
            <a:ext cx="154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i="1" dirty="0"/>
              <a:t>参赛选手</a:t>
            </a:r>
            <a:r>
              <a:rPr lang="en-US" altLang="zh-CN" sz="2400" i="1" dirty="0"/>
              <a:t>:</a:t>
            </a:r>
            <a:endParaRPr lang="zh-CN" altLang="en-US" sz="2400" i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D37CA73-1A66-4B73-A0AD-A340232DA16E}"/>
              </a:ext>
            </a:extLst>
          </p:cNvPr>
          <p:cNvSpPr txBox="1"/>
          <p:nvPr/>
        </p:nvSpPr>
        <p:spPr>
          <a:xfrm>
            <a:off x="3452574" y="3064519"/>
            <a:ext cx="3786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/>
              <a:t>广东工业大学</a:t>
            </a:r>
            <a:r>
              <a:rPr lang="en-US" altLang="zh-CN" sz="2800" dirty="0"/>
              <a:t>_</a:t>
            </a:r>
            <a:r>
              <a:rPr lang="zh-CN" altLang="en-US" sz="2800" dirty="0"/>
              <a:t>邓智烨 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F5B8451-081B-4358-8880-3102847E261B}"/>
              </a:ext>
            </a:extLst>
          </p:cNvPr>
          <p:cNvSpPr txBox="1"/>
          <p:nvPr/>
        </p:nvSpPr>
        <p:spPr>
          <a:xfrm>
            <a:off x="4574381" y="3971935"/>
            <a:ext cx="154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i="1" dirty="0"/>
              <a:t>座位编号</a:t>
            </a:r>
            <a:r>
              <a:rPr lang="en-US" altLang="zh-CN" sz="2400" i="1" dirty="0"/>
              <a:t>:</a:t>
            </a:r>
            <a:endParaRPr lang="zh-CN" altLang="en-US" sz="2400" i="1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77515A5-3F9E-4970-A6A8-509F9E192E5B}"/>
              </a:ext>
            </a:extLst>
          </p:cNvPr>
          <p:cNvSpPr txBox="1"/>
          <p:nvPr/>
        </p:nvSpPr>
        <p:spPr>
          <a:xfrm>
            <a:off x="3722846" y="4669206"/>
            <a:ext cx="3246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/>
              <a:t>015</a:t>
            </a:r>
            <a:endParaRPr lang="zh-CN" altLang="en-US" sz="28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ED5FD4F-4551-4187-9053-9BF6D8D61038}"/>
              </a:ext>
            </a:extLst>
          </p:cNvPr>
          <p:cNvSpPr txBox="1"/>
          <p:nvPr/>
        </p:nvSpPr>
        <p:spPr>
          <a:xfrm>
            <a:off x="3845243" y="6089227"/>
            <a:ext cx="6435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/>
              <a:t>请各位同学离开时，带好自身物品，清理好自己座位上的垃圾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AA30571-6388-495F-B12F-AD0A7C3899B6}"/>
              </a:ext>
            </a:extLst>
          </p:cNvPr>
          <p:cNvSpPr txBox="1"/>
          <p:nvPr/>
        </p:nvSpPr>
        <p:spPr>
          <a:xfrm>
            <a:off x="3845243" y="6458559"/>
            <a:ext cx="6435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/>
              <a:t>同时，请不要带走桌面上的展示板和夹子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329E83B-6540-479A-9770-23E2EF6BD435}"/>
              </a:ext>
            </a:extLst>
          </p:cNvPr>
          <p:cNvSpPr txBox="1"/>
          <p:nvPr/>
        </p:nvSpPr>
        <p:spPr>
          <a:xfrm>
            <a:off x="3845243" y="6827891"/>
            <a:ext cx="6435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/>
              <a:t>感谢同学的理解和配合</a:t>
            </a:r>
          </a:p>
        </p:txBody>
      </p:sp>
    </p:spTree>
    <p:extLst>
      <p:ext uri="{BB962C8B-B14F-4D97-AF65-F5344CB8AC3E}">
        <p14:creationId xmlns:p14="http://schemas.microsoft.com/office/powerpoint/2010/main" val="551358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101193-ED57-4849-BC85-435E28255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588" y="434340"/>
            <a:ext cx="8514636" cy="925830"/>
          </a:xfrm>
        </p:spPr>
        <p:txBody>
          <a:bodyPr>
            <a:normAutofit/>
          </a:bodyPr>
          <a:lstStyle/>
          <a:p>
            <a:r>
              <a:rPr lang="en-US" altLang="zh-CN" sz="3200" i="1" dirty="0"/>
              <a:t>2019</a:t>
            </a:r>
            <a:r>
              <a:rPr lang="zh-CN" altLang="en-US" sz="3200" i="1" dirty="0"/>
              <a:t>年广东工业大学腾讯杯程序设计竞赛</a:t>
            </a:r>
            <a:r>
              <a:rPr lang="en-US" altLang="zh-CN" sz="3200" i="1" dirty="0"/>
              <a:t>(</a:t>
            </a:r>
            <a:r>
              <a:rPr lang="zh-CN" altLang="en-US" sz="3200" i="1" dirty="0"/>
              <a:t>决赛</a:t>
            </a:r>
            <a:r>
              <a:rPr lang="en-US" altLang="zh-CN" sz="3200" i="1" dirty="0"/>
              <a:t>)</a:t>
            </a:r>
            <a:endParaRPr lang="zh-CN" altLang="en-US" sz="3200" i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27F596B-1546-4FA4-A690-CC2531AE1048}"/>
              </a:ext>
            </a:extLst>
          </p:cNvPr>
          <p:cNvSpPr txBox="1"/>
          <p:nvPr/>
        </p:nvSpPr>
        <p:spPr>
          <a:xfrm>
            <a:off x="4574381" y="2366010"/>
            <a:ext cx="154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i="1" dirty="0"/>
              <a:t>参赛选手</a:t>
            </a:r>
            <a:r>
              <a:rPr lang="en-US" altLang="zh-CN" sz="2400" i="1" dirty="0"/>
              <a:t>:</a:t>
            </a:r>
            <a:endParaRPr lang="zh-CN" altLang="en-US" sz="2400" i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D37CA73-1A66-4B73-A0AD-A340232DA16E}"/>
              </a:ext>
            </a:extLst>
          </p:cNvPr>
          <p:cNvSpPr txBox="1"/>
          <p:nvPr/>
        </p:nvSpPr>
        <p:spPr>
          <a:xfrm>
            <a:off x="3452574" y="3064519"/>
            <a:ext cx="3786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/>
              <a:t>广东工业大学</a:t>
            </a:r>
            <a:r>
              <a:rPr lang="en-US" altLang="zh-CN" sz="2800" dirty="0"/>
              <a:t>_</a:t>
            </a:r>
            <a:r>
              <a:rPr lang="zh-CN" altLang="en-US" sz="2800" dirty="0"/>
              <a:t>刘皓瑜  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F5B8451-081B-4358-8880-3102847E261B}"/>
              </a:ext>
            </a:extLst>
          </p:cNvPr>
          <p:cNvSpPr txBox="1"/>
          <p:nvPr/>
        </p:nvSpPr>
        <p:spPr>
          <a:xfrm>
            <a:off x="4574381" y="3971935"/>
            <a:ext cx="154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i="1" dirty="0"/>
              <a:t>座位编号</a:t>
            </a:r>
            <a:r>
              <a:rPr lang="en-US" altLang="zh-CN" sz="2400" i="1" dirty="0"/>
              <a:t>:</a:t>
            </a:r>
            <a:endParaRPr lang="zh-CN" altLang="en-US" sz="2400" i="1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77515A5-3F9E-4970-A6A8-509F9E192E5B}"/>
              </a:ext>
            </a:extLst>
          </p:cNvPr>
          <p:cNvSpPr txBox="1"/>
          <p:nvPr/>
        </p:nvSpPr>
        <p:spPr>
          <a:xfrm>
            <a:off x="3722846" y="4669206"/>
            <a:ext cx="3246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/>
              <a:t>016</a:t>
            </a:r>
            <a:endParaRPr lang="zh-CN" altLang="en-US" sz="28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ED5FD4F-4551-4187-9053-9BF6D8D61038}"/>
              </a:ext>
            </a:extLst>
          </p:cNvPr>
          <p:cNvSpPr txBox="1"/>
          <p:nvPr/>
        </p:nvSpPr>
        <p:spPr>
          <a:xfrm>
            <a:off x="3845243" y="6089227"/>
            <a:ext cx="6435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/>
              <a:t>请各位同学离开时，带好自身物品，清理好自己座位上的垃圾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AA30571-6388-495F-B12F-AD0A7C3899B6}"/>
              </a:ext>
            </a:extLst>
          </p:cNvPr>
          <p:cNvSpPr txBox="1"/>
          <p:nvPr/>
        </p:nvSpPr>
        <p:spPr>
          <a:xfrm>
            <a:off x="3845243" y="6458559"/>
            <a:ext cx="6435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/>
              <a:t>同时，请不要带走桌面上的展示板和夹子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329E83B-6540-479A-9770-23E2EF6BD435}"/>
              </a:ext>
            </a:extLst>
          </p:cNvPr>
          <p:cNvSpPr txBox="1"/>
          <p:nvPr/>
        </p:nvSpPr>
        <p:spPr>
          <a:xfrm>
            <a:off x="3845243" y="6827891"/>
            <a:ext cx="6435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/>
              <a:t>感谢同学的理解和配合</a:t>
            </a:r>
          </a:p>
        </p:txBody>
      </p:sp>
    </p:spTree>
    <p:extLst>
      <p:ext uri="{BB962C8B-B14F-4D97-AF65-F5344CB8AC3E}">
        <p14:creationId xmlns:p14="http://schemas.microsoft.com/office/powerpoint/2010/main" val="551358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101193-ED57-4849-BC85-435E28255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588" y="434340"/>
            <a:ext cx="8514636" cy="925830"/>
          </a:xfrm>
        </p:spPr>
        <p:txBody>
          <a:bodyPr>
            <a:normAutofit/>
          </a:bodyPr>
          <a:lstStyle/>
          <a:p>
            <a:r>
              <a:rPr lang="en-US" altLang="zh-CN" sz="3200" i="1" dirty="0"/>
              <a:t>2019</a:t>
            </a:r>
            <a:r>
              <a:rPr lang="zh-CN" altLang="en-US" sz="3200" i="1" dirty="0"/>
              <a:t>年广东工业大学腾讯杯程序设计竞赛</a:t>
            </a:r>
            <a:r>
              <a:rPr lang="en-US" altLang="zh-CN" sz="3200" i="1" dirty="0"/>
              <a:t>(</a:t>
            </a:r>
            <a:r>
              <a:rPr lang="zh-CN" altLang="en-US" sz="3200" i="1" dirty="0"/>
              <a:t>决赛</a:t>
            </a:r>
            <a:r>
              <a:rPr lang="en-US" altLang="zh-CN" sz="3200" i="1" dirty="0"/>
              <a:t>)</a:t>
            </a:r>
            <a:endParaRPr lang="zh-CN" altLang="en-US" sz="3200" i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27F596B-1546-4FA4-A690-CC2531AE1048}"/>
              </a:ext>
            </a:extLst>
          </p:cNvPr>
          <p:cNvSpPr txBox="1"/>
          <p:nvPr/>
        </p:nvSpPr>
        <p:spPr>
          <a:xfrm>
            <a:off x="4574381" y="2366010"/>
            <a:ext cx="154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i="1" dirty="0"/>
              <a:t>参赛选手</a:t>
            </a:r>
            <a:r>
              <a:rPr lang="en-US" altLang="zh-CN" sz="2400" i="1" dirty="0"/>
              <a:t>:</a:t>
            </a:r>
            <a:endParaRPr lang="zh-CN" altLang="en-US" sz="2400" i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D37CA73-1A66-4B73-A0AD-A340232DA16E}"/>
              </a:ext>
            </a:extLst>
          </p:cNvPr>
          <p:cNvSpPr txBox="1"/>
          <p:nvPr/>
        </p:nvSpPr>
        <p:spPr>
          <a:xfrm>
            <a:off x="3452574" y="3064519"/>
            <a:ext cx="3786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/>
              <a:t>广东工业大学</a:t>
            </a:r>
            <a:r>
              <a:rPr lang="en-US" altLang="zh-CN" sz="2800" dirty="0"/>
              <a:t>_</a:t>
            </a:r>
            <a:r>
              <a:rPr lang="zh-CN" altLang="en-US" sz="2800" dirty="0"/>
              <a:t>彭昱杰 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F5B8451-081B-4358-8880-3102847E261B}"/>
              </a:ext>
            </a:extLst>
          </p:cNvPr>
          <p:cNvSpPr txBox="1"/>
          <p:nvPr/>
        </p:nvSpPr>
        <p:spPr>
          <a:xfrm>
            <a:off x="4574381" y="3971935"/>
            <a:ext cx="154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i="1" dirty="0"/>
              <a:t>座位编号</a:t>
            </a:r>
            <a:r>
              <a:rPr lang="en-US" altLang="zh-CN" sz="2400" i="1" dirty="0"/>
              <a:t>:</a:t>
            </a:r>
            <a:endParaRPr lang="zh-CN" altLang="en-US" sz="2400" i="1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77515A5-3F9E-4970-A6A8-509F9E192E5B}"/>
              </a:ext>
            </a:extLst>
          </p:cNvPr>
          <p:cNvSpPr txBox="1"/>
          <p:nvPr/>
        </p:nvSpPr>
        <p:spPr>
          <a:xfrm>
            <a:off x="3722846" y="4669206"/>
            <a:ext cx="3246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/>
              <a:t>017</a:t>
            </a:r>
            <a:endParaRPr lang="zh-CN" altLang="en-US" sz="28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ED5FD4F-4551-4187-9053-9BF6D8D61038}"/>
              </a:ext>
            </a:extLst>
          </p:cNvPr>
          <p:cNvSpPr txBox="1"/>
          <p:nvPr/>
        </p:nvSpPr>
        <p:spPr>
          <a:xfrm>
            <a:off x="3845243" y="6089227"/>
            <a:ext cx="6435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/>
              <a:t>请各位同学离开时，带好自身物品，清理好自己座位上的垃圾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AA30571-6388-495F-B12F-AD0A7C3899B6}"/>
              </a:ext>
            </a:extLst>
          </p:cNvPr>
          <p:cNvSpPr txBox="1"/>
          <p:nvPr/>
        </p:nvSpPr>
        <p:spPr>
          <a:xfrm>
            <a:off x="3845243" y="6458559"/>
            <a:ext cx="6435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/>
              <a:t>同时，请不要带走桌面上的展示板和夹子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329E83B-6540-479A-9770-23E2EF6BD435}"/>
              </a:ext>
            </a:extLst>
          </p:cNvPr>
          <p:cNvSpPr txBox="1"/>
          <p:nvPr/>
        </p:nvSpPr>
        <p:spPr>
          <a:xfrm>
            <a:off x="3845243" y="6827891"/>
            <a:ext cx="6435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/>
              <a:t>感谢同学的理解和配合</a:t>
            </a:r>
          </a:p>
        </p:txBody>
      </p:sp>
    </p:spTree>
    <p:extLst>
      <p:ext uri="{BB962C8B-B14F-4D97-AF65-F5344CB8AC3E}">
        <p14:creationId xmlns:p14="http://schemas.microsoft.com/office/powerpoint/2010/main" val="551358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101193-ED57-4849-BC85-435E28255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588" y="434340"/>
            <a:ext cx="8514636" cy="925830"/>
          </a:xfrm>
        </p:spPr>
        <p:txBody>
          <a:bodyPr>
            <a:normAutofit/>
          </a:bodyPr>
          <a:lstStyle/>
          <a:p>
            <a:r>
              <a:rPr lang="en-US" altLang="zh-CN" sz="3200" i="1" dirty="0"/>
              <a:t>2019</a:t>
            </a:r>
            <a:r>
              <a:rPr lang="zh-CN" altLang="en-US" sz="3200" i="1" dirty="0"/>
              <a:t>年广东工业大学腾讯杯程序设计竞赛</a:t>
            </a:r>
            <a:r>
              <a:rPr lang="en-US" altLang="zh-CN" sz="3200" i="1" dirty="0"/>
              <a:t>(</a:t>
            </a:r>
            <a:r>
              <a:rPr lang="zh-CN" altLang="en-US" sz="3200" i="1" dirty="0"/>
              <a:t>决赛</a:t>
            </a:r>
            <a:r>
              <a:rPr lang="en-US" altLang="zh-CN" sz="3200" i="1" dirty="0"/>
              <a:t>)</a:t>
            </a:r>
            <a:endParaRPr lang="zh-CN" altLang="en-US" sz="3200" i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27F596B-1546-4FA4-A690-CC2531AE1048}"/>
              </a:ext>
            </a:extLst>
          </p:cNvPr>
          <p:cNvSpPr txBox="1"/>
          <p:nvPr/>
        </p:nvSpPr>
        <p:spPr>
          <a:xfrm>
            <a:off x="4574381" y="2366010"/>
            <a:ext cx="154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i="1" dirty="0"/>
              <a:t>参赛选手</a:t>
            </a:r>
            <a:r>
              <a:rPr lang="en-US" altLang="zh-CN" sz="2400" i="1" dirty="0"/>
              <a:t>:</a:t>
            </a:r>
            <a:endParaRPr lang="zh-CN" altLang="en-US" sz="2400" i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D37CA73-1A66-4B73-A0AD-A340232DA16E}"/>
              </a:ext>
            </a:extLst>
          </p:cNvPr>
          <p:cNvSpPr txBox="1"/>
          <p:nvPr/>
        </p:nvSpPr>
        <p:spPr>
          <a:xfrm>
            <a:off x="3452574" y="3064519"/>
            <a:ext cx="3786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/>
              <a:t>广东工业大学</a:t>
            </a:r>
            <a:r>
              <a:rPr lang="en-US" altLang="zh-CN" sz="2800" dirty="0"/>
              <a:t>_</a:t>
            </a:r>
            <a:r>
              <a:rPr lang="zh-CN" altLang="en-US" sz="2800" dirty="0"/>
              <a:t>黄厚强  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F5B8451-081B-4358-8880-3102847E261B}"/>
              </a:ext>
            </a:extLst>
          </p:cNvPr>
          <p:cNvSpPr txBox="1"/>
          <p:nvPr/>
        </p:nvSpPr>
        <p:spPr>
          <a:xfrm>
            <a:off x="4574381" y="3971935"/>
            <a:ext cx="154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i="1" dirty="0"/>
              <a:t>座位编号</a:t>
            </a:r>
            <a:r>
              <a:rPr lang="en-US" altLang="zh-CN" sz="2400" i="1" dirty="0"/>
              <a:t>:</a:t>
            </a:r>
            <a:endParaRPr lang="zh-CN" altLang="en-US" sz="2400" i="1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77515A5-3F9E-4970-A6A8-509F9E192E5B}"/>
              </a:ext>
            </a:extLst>
          </p:cNvPr>
          <p:cNvSpPr txBox="1"/>
          <p:nvPr/>
        </p:nvSpPr>
        <p:spPr>
          <a:xfrm>
            <a:off x="3722846" y="4669206"/>
            <a:ext cx="3246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/>
              <a:t>018</a:t>
            </a:r>
            <a:endParaRPr lang="zh-CN" altLang="en-US" sz="28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ED5FD4F-4551-4187-9053-9BF6D8D61038}"/>
              </a:ext>
            </a:extLst>
          </p:cNvPr>
          <p:cNvSpPr txBox="1"/>
          <p:nvPr/>
        </p:nvSpPr>
        <p:spPr>
          <a:xfrm>
            <a:off x="3845243" y="6089227"/>
            <a:ext cx="6435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/>
              <a:t>请各位同学离开时，带好自身物品，清理好自己座位上的垃圾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AA30571-6388-495F-B12F-AD0A7C3899B6}"/>
              </a:ext>
            </a:extLst>
          </p:cNvPr>
          <p:cNvSpPr txBox="1"/>
          <p:nvPr/>
        </p:nvSpPr>
        <p:spPr>
          <a:xfrm>
            <a:off x="3845243" y="6458559"/>
            <a:ext cx="6435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/>
              <a:t>同时，请不要带走桌面上的展示板和夹子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329E83B-6540-479A-9770-23E2EF6BD435}"/>
              </a:ext>
            </a:extLst>
          </p:cNvPr>
          <p:cNvSpPr txBox="1"/>
          <p:nvPr/>
        </p:nvSpPr>
        <p:spPr>
          <a:xfrm>
            <a:off x="3845243" y="6827891"/>
            <a:ext cx="6435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/>
              <a:t>感谢同学的理解和配合</a:t>
            </a:r>
          </a:p>
        </p:txBody>
      </p:sp>
    </p:spTree>
    <p:extLst>
      <p:ext uri="{BB962C8B-B14F-4D97-AF65-F5344CB8AC3E}">
        <p14:creationId xmlns:p14="http://schemas.microsoft.com/office/powerpoint/2010/main" val="551358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101193-ED57-4849-BC85-435E28255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588" y="434340"/>
            <a:ext cx="8514636" cy="925830"/>
          </a:xfrm>
        </p:spPr>
        <p:txBody>
          <a:bodyPr>
            <a:normAutofit/>
          </a:bodyPr>
          <a:lstStyle/>
          <a:p>
            <a:r>
              <a:rPr lang="en-US" altLang="zh-CN" sz="3200" i="1" dirty="0"/>
              <a:t>2019</a:t>
            </a:r>
            <a:r>
              <a:rPr lang="zh-CN" altLang="en-US" sz="3200" i="1" dirty="0"/>
              <a:t>年广东工业大学腾讯杯程序设计竞赛</a:t>
            </a:r>
            <a:r>
              <a:rPr lang="en-US" altLang="zh-CN" sz="3200" i="1" dirty="0"/>
              <a:t>(</a:t>
            </a:r>
            <a:r>
              <a:rPr lang="zh-CN" altLang="en-US" sz="3200" i="1" dirty="0"/>
              <a:t>决赛</a:t>
            </a:r>
            <a:r>
              <a:rPr lang="en-US" altLang="zh-CN" sz="3200" i="1" dirty="0"/>
              <a:t>)</a:t>
            </a:r>
            <a:endParaRPr lang="zh-CN" altLang="en-US" sz="3200" i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27F596B-1546-4FA4-A690-CC2531AE1048}"/>
              </a:ext>
            </a:extLst>
          </p:cNvPr>
          <p:cNvSpPr txBox="1"/>
          <p:nvPr/>
        </p:nvSpPr>
        <p:spPr>
          <a:xfrm>
            <a:off x="4574381" y="2366010"/>
            <a:ext cx="154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i="1" dirty="0"/>
              <a:t>参赛选手</a:t>
            </a:r>
            <a:r>
              <a:rPr lang="en-US" altLang="zh-CN" sz="2400" i="1" dirty="0"/>
              <a:t>:</a:t>
            </a:r>
            <a:endParaRPr lang="zh-CN" altLang="en-US" sz="2400" i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D37CA73-1A66-4B73-A0AD-A340232DA16E}"/>
              </a:ext>
            </a:extLst>
          </p:cNvPr>
          <p:cNvSpPr txBox="1"/>
          <p:nvPr/>
        </p:nvSpPr>
        <p:spPr>
          <a:xfrm>
            <a:off x="3452574" y="3064519"/>
            <a:ext cx="3786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/>
              <a:t>广东工业大学</a:t>
            </a:r>
            <a:r>
              <a:rPr lang="en-US" altLang="zh-CN" sz="2800" dirty="0"/>
              <a:t>_</a:t>
            </a:r>
            <a:r>
              <a:rPr lang="zh-CN" altLang="en-US" sz="2800" dirty="0"/>
              <a:t>李东明  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F5B8451-081B-4358-8880-3102847E261B}"/>
              </a:ext>
            </a:extLst>
          </p:cNvPr>
          <p:cNvSpPr txBox="1"/>
          <p:nvPr/>
        </p:nvSpPr>
        <p:spPr>
          <a:xfrm>
            <a:off x="4574381" y="3971935"/>
            <a:ext cx="154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i="1" dirty="0"/>
              <a:t>座位编号</a:t>
            </a:r>
            <a:r>
              <a:rPr lang="en-US" altLang="zh-CN" sz="2400" i="1" dirty="0"/>
              <a:t>:</a:t>
            </a:r>
            <a:endParaRPr lang="zh-CN" altLang="en-US" sz="2400" i="1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77515A5-3F9E-4970-A6A8-509F9E192E5B}"/>
              </a:ext>
            </a:extLst>
          </p:cNvPr>
          <p:cNvSpPr txBox="1"/>
          <p:nvPr/>
        </p:nvSpPr>
        <p:spPr>
          <a:xfrm>
            <a:off x="3722846" y="4669206"/>
            <a:ext cx="3246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/>
              <a:t>019</a:t>
            </a:r>
            <a:endParaRPr lang="zh-CN" altLang="en-US" sz="28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ED5FD4F-4551-4187-9053-9BF6D8D61038}"/>
              </a:ext>
            </a:extLst>
          </p:cNvPr>
          <p:cNvSpPr txBox="1"/>
          <p:nvPr/>
        </p:nvSpPr>
        <p:spPr>
          <a:xfrm>
            <a:off x="3845243" y="6089227"/>
            <a:ext cx="6435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/>
              <a:t>请各位同学离开时，带好自身物品，清理好自己座位上的垃圾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AA30571-6388-495F-B12F-AD0A7C3899B6}"/>
              </a:ext>
            </a:extLst>
          </p:cNvPr>
          <p:cNvSpPr txBox="1"/>
          <p:nvPr/>
        </p:nvSpPr>
        <p:spPr>
          <a:xfrm>
            <a:off x="3845243" y="6458559"/>
            <a:ext cx="6435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/>
              <a:t>同时，请不要带走桌面上的展示板和夹子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329E83B-6540-479A-9770-23E2EF6BD435}"/>
              </a:ext>
            </a:extLst>
          </p:cNvPr>
          <p:cNvSpPr txBox="1"/>
          <p:nvPr/>
        </p:nvSpPr>
        <p:spPr>
          <a:xfrm>
            <a:off x="3845243" y="6827891"/>
            <a:ext cx="6435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/>
              <a:t>感谢同学的理解和配合</a:t>
            </a:r>
          </a:p>
        </p:txBody>
      </p:sp>
    </p:spTree>
    <p:extLst>
      <p:ext uri="{BB962C8B-B14F-4D97-AF65-F5344CB8AC3E}">
        <p14:creationId xmlns:p14="http://schemas.microsoft.com/office/powerpoint/2010/main" val="55135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101193-ED57-4849-BC85-435E28255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588" y="434340"/>
            <a:ext cx="8514636" cy="925830"/>
          </a:xfrm>
        </p:spPr>
        <p:txBody>
          <a:bodyPr>
            <a:normAutofit/>
          </a:bodyPr>
          <a:lstStyle/>
          <a:p>
            <a:r>
              <a:rPr lang="en-US" altLang="zh-CN" sz="3200" i="1" dirty="0"/>
              <a:t>2019</a:t>
            </a:r>
            <a:r>
              <a:rPr lang="zh-CN" altLang="en-US" sz="3200" i="1" dirty="0"/>
              <a:t>年广东工业大学腾讯杯程序设计竞赛</a:t>
            </a:r>
            <a:r>
              <a:rPr lang="en-US" altLang="zh-CN" sz="3200" i="1" dirty="0"/>
              <a:t>(</a:t>
            </a:r>
            <a:r>
              <a:rPr lang="zh-CN" altLang="en-US" sz="3200" i="1" dirty="0"/>
              <a:t>决赛</a:t>
            </a:r>
            <a:r>
              <a:rPr lang="en-US" altLang="zh-CN" sz="3200" i="1" dirty="0"/>
              <a:t>)</a:t>
            </a:r>
            <a:endParaRPr lang="zh-CN" altLang="en-US" sz="3200" i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27F596B-1546-4FA4-A690-CC2531AE1048}"/>
              </a:ext>
            </a:extLst>
          </p:cNvPr>
          <p:cNvSpPr txBox="1"/>
          <p:nvPr/>
        </p:nvSpPr>
        <p:spPr>
          <a:xfrm>
            <a:off x="4574381" y="2366010"/>
            <a:ext cx="154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i="1" dirty="0"/>
              <a:t>参赛选手</a:t>
            </a:r>
            <a:r>
              <a:rPr lang="en-US" altLang="zh-CN" sz="2400" i="1" dirty="0"/>
              <a:t>:</a:t>
            </a:r>
            <a:endParaRPr lang="zh-CN" altLang="en-US" sz="2400" i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D37CA73-1A66-4B73-A0AD-A340232DA16E}"/>
              </a:ext>
            </a:extLst>
          </p:cNvPr>
          <p:cNvSpPr txBox="1"/>
          <p:nvPr/>
        </p:nvSpPr>
        <p:spPr>
          <a:xfrm>
            <a:off x="3452574" y="3064519"/>
            <a:ext cx="3786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/>
              <a:t>广东工业大学</a:t>
            </a:r>
            <a:r>
              <a:rPr lang="en-US" altLang="zh-CN" sz="2800" dirty="0"/>
              <a:t>_</a:t>
            </a:r>
            <a:r>
              <a:rPr lang="zh-CN" altLang="en-US" sz="2800" dirty="0"/>
              <a:t>陈松坤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F5B8451-081B-4358-8880-3102847E261B}"/>
              </a:ext>
            </a:extLst>
          </p:cNvPr>
          <p:cNvSpPr txBox="1"/>
          <p:nvPr/>
        </p:nvSpPr>
        <p:spPr>
          <a:xfrm>
            <a:off x="4574381" y="3971935"/>
            <a:ext cx="154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i="1" dirty="0"/>
              <a:t>座位编号</a:t>
            </a:r>
            <a:r>
              <a:rPr lang="en-US" altLang="zh-CN" sz="2400" i="1" dirty="0"/>
              <a:t>:</a:t>
            </a:r>
            <a:endParaRPr lang="zh-CN" altLang="en-US" sz="2400" i="1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77515A5-3F9E-4970-A6A8-509F9E192E5B}"/>
              </a:ext>
            </a:extLst>
          </p:cNvPr>
          <p:cNvSpPr txBox="1"/>
          <p:nvPr/>
        </p:nvSpPr>
        <p:spPr>
          <a:xfrm>
            <a:off x="3722846" y="4669206"/>
            <a:ext cx="3246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/>
              <a:t>002</a:t>
            </a:r>
            <a:endParaRPr lang="zh-CN" altLang="en-US" sz="28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ED5FD4F-4551-4187-9053-9BF6D8D61038}"/>
              </a:ext>
            </a:extLst>
          </p:cNvPr>
          <p:cNvSpPr txBox="1"/>
          <p:nvPr/>
        </p:nvSpPr>
        <p:spPr>
          <a:xfrm>
            <a:off x="3845243" y="6089227"/>
            <a:ext cx="6435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/>
              <a:t>请各位同学离开时，带好自身物品，清理好自己座位上的垃圾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AA30571-6388-495F-B12F-AD0A7C3899B6}"/>
              </a:ext>
            </a:extLst>
          </p:cNvPr>
          <p:cNvSpPr txBox="1"/>
          <p:nvPr/>
        </p:nvSpPr>
        <p:spPr>
          <a:xfrm>
            <a:off x="3845243" y="6458559"/>
            <a:ext cx="6435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/>
              <a:t>同时，请不要带走桌面上的展示板和夹子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329E83B-6540-479A-9770-23E2EF6BD435}"/>
              </a:ext>
            </a:extLst>
          </p:cNvPr>
          <p:cNvSpPr txBox="1"/>
          <p:nvPr/>
        </p:nvSpPr>
        <p:spPr>
          <a:xfrm>
            <a:off x="3845243" y="6827891"/>
            <a:ext cx="6435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/>
              <a:t>感谢同学的理解和配合</a:t>
            </a:r>
          </a:p>
        </p:txBody>
      </p:sp>
    </p:spTree>
    <p:extLst>
      <p:ext uri="{BB962C8B-B14F-4D97-AF65-F5344CB8AC3E}">
        <p14:creationId xmlns:p14="http://schemas.microsoft.com/office/powerpoint/2010/main" val="551358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101193-ED57-4849-BC85-435E28255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588" y="434340"/>
            <a:ext cx="8514636" cy="925830"/>
          </a:xfrm>
        </p:spPr>
        <p:txBody>
          <a:bodyPr>
            <a:normAutofit/>
          </a:bodyPr>
          <a:lstStyle/>
          <a:p>
            <a:r>
              <a:rPr lang="en-US" altLang="zh-CN" sz="3200" i="1" dirty="0"/>
              <a:t>2019</a:t>
            </a:r>
            <a:r>
              <a:rPr lang="zh-CN" altLang="en-US" sz="3200" i="1" dirty="0"/>
              <a:t>年广东工业大学腾讯杯程序设计竞赛</a:t>
            </a:r>
            <a:r>
              <a:rPr lang="en-US" altLang="zh-CN" sz="3200" i="1" dirty="0"/>
              <a:t>(</a:t>
            </a:r>
            <a:r>
              <a:rPr lang="zh-CN" altLang="en-US" sz="3200" i="1" dirty="0"/>
              <a:t>决赛</a:t>
            </a:r>
            <a:r>
              <a:rPr lang="en-US" altLang="zh-CN" sz="3200" i="1" dirty="0"/>
              <a:t>)</a:t>
            </a:r>
            <a:endParaRPr lang="zh-CN" altLang="en-US" sz="3200" i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27F596B-1546-4FA4-A690-CC2531AE1048}"/>
              </a:ext>
            </a:extLst>
          </p:cNvPr>
          <p:cNvSpPr txBox="1"/>
          <p:nvPr/>
        </p:nvSpPr>
        <p:spPr>
          <a:xfrm>
            <a:off x="4574381" y="2366010"/>
            <a:ext cx="154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i="1" dirty="0"/>
              <a:t>参赛选手</a:t>
            </a:r>
            <a:r>
              <a:rPr lang="en-US" altLang="zh-CN" sz="2400" i="1" dirty="0"/>
              <a:t>:</a:t>
            </a:r>
            <a:endParaRPr lang="zh-CN" altLang="en-US" sz="2400" i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D37CA73-1A66-4B73-A0AD-A340232DA16E}"/>
              </a:ext>
            </a:extLst>
          </p:cNvPr>
          <p:cNvSpPr txBox="1"/>
          <p:nvPr/>
        </p:nvSpPr>
        <p:spPr>
          <a:xfrm>
            <a:off x="3157418" y="3064519"/>
            <a:ext cx="43769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/>
              <a:t>广东外语外贸大学</a:t>
            </a:r>
            <a:r>
              <a:rPr lang="en-US" altLang="zh-CN" sz="2800" dirty="0"/>
              <a:t>_</a:t>
            </a:r>
            <a:r>
              <a:rPr lang="zh-CN" altLang="en-US" sz="2800" dirty="0"/>
              <a:t>刘禹初 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F5B8451-081B-4358-8880-3102847E261B}"/>
              </a:ext>
            </a:extLst>
          </p:cNvPr>
          <p:cNvSpPr txBox="1"/>
          <p:nvPr/>
        </p:nvSpPr>
        <p:spPr>
          <a:xfrm>
            <a:off x="4574381" y="3971935"/>
            <a:ext cx="154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i="1" dirty="0"/>
              <a:t>座位编号</a:t>
            </a:r>
            <a:r>
              <a:rPr lang="en-US" altLang="zh-CN" sz="2400" i="1" dirty="0"/>
              <a:t>:</a:t>
            </a:r>
            <a:endParaRPr lang="zh-CN" altLang="en-US" sz="2400" i="1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77515A5-3F9E-4970-A6A8-509F9E192E5B}"/>
              </a:ext>
            </a:extLst>
          </p:cNvPr>
          <p:cNvSpPr txBox="1"/>
          <p:nvPr/>
        </p:nvSpPr>
        <p:spPr>
          <a:xfrm>
            <a:off x="3722846" y="4669206"/>
            <a:ext cx="3246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/>
              <a:t>020</a:t>
            </a:r>
            <a:endParaRPr lang="zh-CN" altLang="en-US" sz="28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ED5FD4F-4551-4187-9053-9BF6D8D61038}"/>
              </a:ext>
            </a:extLst>
          </p:cNvPr>
          <p:cNvSpPr txBox="1"/>
          <p:nvPr/>
        </p:nvSpPr>
        <p:spPr>
          <a:xfrm>
            <a:off x="3845243" y="6089227"/>
            <a:ext cx="6435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/>
              <a:t>请各位同学离开时，带好自身物品，清理好自己座位上的垃圾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AA30571-6388-495F-B12F-AD0A7C3899B6}"/>
              </a:ext>
            </a:extLst>
          </p:cNvPr>
          <p:cNvSpPr txBox="1"/>
          <p:nvPr/>
        </p:nvSpPr>
        <p:spPr>
          <a:xfrm>
            <a:off x="3845243" y="6458559"/>
            <a:ext cx="6435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/>
              <a:t>同时，请不要带走桌面上的展示板和夹子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329E83B-6540-479A-9770-23E2EF6BD435}"/>
              </a:ext>
            </a:extLst>
          </p:cNvPr>
          <p:cNvSpPr txBox="1"/>
          <p:nvPr/>
        </p:nvSpPr>
        <p:spPr>
          <a:xfrm>
            <a:off x="3845243" y="6827891"/>
            <a:ext cx="6435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/>
              <a:t>感谢同学的理解和配合</a:t>
            </a:r>
          </a:p>
        </p:txBody>
      </p:sp>
    </p:spTree>
    <p:extLst>
      <p:ext uri="{BB962C8B-B14F-4D97-AF65-F5344CB8AC3E}">
        <p14:creationId xmlns:p14="http://schemas.microsoft.com/office/powerpoint/2010/main" val="15431848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101193-ED57-4849-BC85-435E28255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588" y="434340"/>
            <a:ext cx="8514636" cy="925830"/>
          </a:xfrm>
        </p:spPr>
        <p:txBody>
          <a:bodyPr>
            <a:normAutofit/>
          </a:bodyPr>
          <a:lstStyle/>
          <a:p>
            <a:r>
              <a:rPr lang="en-US" altLang="zh-CN" sz="3200" i="1" dirty="0"/>
              <a:t>2019</a:t>
            </a:r>
            <a:r>
              <a:rPr lang="zh-CN" altLang="en-US" sz="3200" i="1" dirty="0"/>
              <a:t>年广东工业大学腾讯杯程序设计竞赛</a:t>
            </a:r>
            <a:r>
              <a:rPr lang="en-US" altLang="zh-CN" sz="3200" i="1" dirty="0"/>
              <a:t>(</a:t>
            </a:r>
            <a:r>
              <a:rPr lang="zh-CN" altLang="en-US" sz="3200" i="1" dirty="0"/>
              <a:t>决赛</a:t>
            </a:r>
            <a:r>
              <a:rPr lang="en-US" altLang="zh-CN" sz="3200" i="1" dirty="0"/>
              <a:t>)</a:t>
            </a:r>
            <a:endParaRPr lang="zh-CN" altLang="en-US" sz="3200" i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27F596B-1546-4FA4-A690-CC2531AE1048}"/>
              </a:ext>
            </a:extLst>
          </p:cNvPr>
          <p:cNvSpPr txBox="1"/>
          <p:nvPr/>
        </p:nvSpPr>
        <p:spPr>
          <a:xfrm>
            <a:off x="4574381" y="2366010"/>
            <a:ext cx="154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i="1" dirty="0"/>
              <a:t>参赛选手</a:t>
            </a:r>
            <a:r>
              <a:rPr lang="en-US" altLang="zh-CN" sz="2400" i="1" dirty="0"/>
              <a:t>:</a:t>
            </a:r>
            <a:endParaRPr lang="zh-CN" altLang="en-US" sz="2400" i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D37CA73-1A66-4B73-A0AD-A340232DA16E}"/>
              </a:ext>
            </a:extLst>
          </p:cNvPr>
          <p:cNvSpPr txBox="1"/>
          <p:nvPr/>
        </p:nvSpPr>
        <p:spPr>
          <a:xfrm>
            <a:off x="3452574" y="3064519"/>
            <a:ext cx="3786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/>
              <a:t>广州大学</a:t>
            </a:r>
            <a:r>
              <a:rPr lang="en-US" altLang="zh-CN" sz="2800" dirty="0"/>
              <a:t>_</a:t>
            </a:r>
            <a:r>
              <a:rPr lang="zh-CN" altLang="en-US" sz="2800" dirty="0"/>
              <a:t>梁浩伟 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F5B8451-081B-4358-8880-3102847E261B}"/>
              </a:ext>
            </a:extLst>
          </p:cNvPr>
          <p:cNvSpPr txBox="1"/>
          <p:nvPr/>
        </p:nvSpPr>
        <p:spPr>
          <a:xfrm>
            <a:off x="4574381" y="3971935"/>
            <a:ext cx="154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i="1" dirty="0"/>
              <a:t>座位编号</a:t>
            </a:r>
            <a:r>
              <a:rPr lang="en-US" altLang="zh-CN" sz="2400" i="1" dirty="0"/>
              <a:t>:</a:t>
            </a:r>
            <a:endParaRPr lang="zh-CN" altLang="en-US" sz="2400" i="1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77515A5-3F9E-4970-A6A8-509F9E192E5B}"/>
              </a:ext>
            </a:extLst>
          </p:cNvPr>
          <p:cNvSpPr txBox="1"/>
          <p:nvPr/>
        </p:nvSpPr>
        <p:spPr>
          <a:xfrm>
            <a:off x="3722846" y="4669206"/>
            <a:ext cx="3246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/>
              <a:t>021</a:t>
            </a:r>
            <a:endParaRPr lang="zh-CN" altLang="en-US" sz="28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ED5FD4F-4551-4187-9053-9BF6D8D61038}"/>
              </a:ext>
            </a:extLst>
          </p:cNvPr>
          <p:cNvSpPr txBox="1"/>
          <p:nvPr/>
        </p:nvSpPr>
        <p:spPr>
          <a:xfrm>
            <a:off x="3845243" y="6089227"/>
            <a:ext cx="6435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/>
              <a:t>请各位同学离开时，带好自身物品，清理好自己座位上的垃圾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AA30571-6388-495F-B12F-AD0A7C3899B6}"/>
              </a:ext>
            </a:extLst>
          </p:cNvPr>
          <p:cNvSpPr txBox="1"/>
          <p:nvPr/>
        </p:nvSpPr>
        <p:spPr>
          <a:xfrm>
            <a:off x="3845243" y="6458559"/>
            <a:ext cx="6435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/>
              <a:t>同时，请不要带走桌面上的展示板和夹子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329E83B-6540-479A-9770-23E2EF6BD435}"/>
              </a:ext>
            </a:extLst>
          </p:cNvPr>
          <p:cNvSpPr txBox="1"/>
          <p:nvPr/>
        </p:nvSpPr>
        <p:spPr>
          <a:xfrm>
            <a:off x="3845243" y="6827891"/>
            <a:ext cx="6435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/>
              <a:t>感谢同学的理解和配合</a:t>
            </a:r>
          </a:p>
        </p:txBody>
      </p:sp>
    </p:spTree>
    <p:extLst>
      <p:ext uri="{BB962C8B-B14F-4D97-AF65-F5344CB8AC3E}">
        <p14:creationId xmlns:p14="http://schemas.microsoft.com/office/powerpoint/2010/main" val="29641645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101193-ED57-4849-BC85-435E28255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588" y="434340"/>
            <a:ext cx="8514636" cy="925830"/>
          </a:xfrm>
        </p:spPr>
        <p:txBody>
          <a:bodyPr>
            <a:normAutofit/>
          </a:bodyPr>
          <a:lstStyle/>
          <a:p>
            <a:r>
              <a:rPr lang="en-US" altLang="zh-CN" sz="3200" i="1" dirty="0"/>
              <a:t>2019</a:t>
            </a:r>
            <a:r>
              <a:rPr lang="zh-CN" altLang="en-US" sz="3200" i="1" dirty="0"/>
              <a:t>年广东工业大学腾讯杯程序设计竞赛</a:t>
            </a:r>
            <a:r>
              <a:rPr lang="en-US" altLang="zh-CN" sz="3200" i="1" dirty="0"/>
              <a:t>(</a:t>
            </a:r>
            <a:r>
              <a:rPr lang="zh-CN" altLang="en-US" sz="3200" i="1" dirty="0"/>
              <a:t>决赛</a:t>
            </a:r>
            <a:r>
              <a:rPr lang="en-US" altLang="zh-CN" sz="3200" i="1" dirty="0"/>
              <a:t>)</a:t>
            </a:r>
            <a:endParaRPr lang="zh-CN" altLang="en-US" sz="3200" i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27F596B-1546-4FA4-A690-CC2531AE1048}"/>
              </a:ext>
            </a:extLst>
          </p:cNvPr>
          <p:cNvSpPr txBox="1"/>
          <p:nvPr/>
        </p:nvSpPr>
        <p:spPr>
          <a:xfrm>
            <a:off x="4574381" y="2366010"/>
            <a:ext cx="154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i="1" dirty="0"/>
              <a:t>参赛选手</a:t>
            </a:r>
            <a:r>
              <a:rPr lang="en-US" altLang="zh-CN" sz="2400" i="1" dirty="0"/>
              <a:t>:</a:t>
            </a:r>
            <a:endParaRPr lang="zh-CN" altLang="en-US" sz="2400" i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D37CA73-1A66-4B73-A0AD-A340232DA16E}"/>
              </a:ext>
            </a:extLst>
          </p:cNvPr>
          <p:cNvSpPr txBox="1"/>
          <p:nvPr/>
        </p:nvSpPr>
        <p:spPr>
          <a:xfrm>
            <a:off x="3452574" y="3064519"/>
            <a:ext cx="3786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/>
              <a:t>广东工业大学</a:t>
            </a:r>
            <a:r>
              <a:rPr lang="en-US" altLang="zh-CN" sz="2800" dirty="0"/>
              <a:t>_</a:t>
            </a:r>
            <a:r>
              <a:rPr lang="zh-CN" altLang="en-US" sz="2800" dirty="0"/>
              <a:t>吴梓豪 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F5B8451-081B-4358-8880-3102847E261B}"/>
              </a:ext>
            </a:extLst>
          </p:cNvPr>
          <p:cNvSpPr txBox="1"/>
          <p:nvPr/>
        </p:nvSpPr>
        <p:spPr>
          <a:xfrm>
            <a:off x="4574381" y="3971935"/>
            <a:ext cx="154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i="1" dirty="0"/>
              <a:t>座位编号</a:t>
            </a:r>
            <a:r>
              <a:rPr lang="en-US" altLang="zh-CN" sz="2400" i="1" dirty="0"/>
              <a:t>:</a:t>
            </a:r>
            <a:endParaRPr lang="zh-CN" altLang="en-US" sz="2400" i="1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77515A5-3F9E-4970-A6A8-509F9E192E5B}"/>
              </a:ext>
            </a:extLst>
          </p:cNvPr>
          <p:cNvSpPr txBox="1"/>
          <p:nvPr/>
        </p:nvSpPr>
        <p:spPr>
          <a:xfrm>
            <a:off x="3722846" y="4669206"/>
            <a:ext cx="3246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/>
              <a:t>022</a:t>
            </a:r>
            <a:endParaRPr lang="zh-CN" altLang="en-US" sz="28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ED5FD4F-4551-4187-9053-9BF6D8D61038}"/>
              </a:ext>
            </a:extLst>
          </p:cNvPr>
          <p:cNvSpPr txBox="1"/>
          <p:nvPr/>
        </p:nvSpPr>
        <p:spPr>
          <a:xfrm>
            <a:off x="3845243" y="6089227"/>
            <a:ext cx="6435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/>
              <a:t>请各位同学离开时，带好自身物品，清理好自己座位上的垃圾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AA30571-6388-495F-B12F-AD0A7C3899B6}"/>
              </a:ext>
            </a:extLst>
          </p:cNvPr>
          <p:cNvSpPr txBox="1"/>
          <p:nvPr/>
        </p:nvSpPr>
        <p:spPr>
          <a:xfrm>
            <a:off x="3845243" y="6458559"/>
            <a:ext cx="6435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/>
              <a:t>同时，请不要带走桌面上的展示板和夹子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329E83B-6540-479A-9770-23E2EF6BD435}"/>
              </a:ext>
            </a:extLst>
          </p:cNvPr>
          <p:cNvSpPr txBox="1"/>
          <p:nvPr/>
        </p:nvSpPr>
        <p:spPr>
          <a:xfrm>
            <a:off x="3845243" y="6827891"/>
            <a:ext cx="6435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/>
              <a:t>感谢同学的理解和配合</a:t>
            </a:r>
          </a:p>
        </p:txBody>
      </p:sp>
    </p:spTree>
    <p:extLst>
      <p:ext uri="{BB962C8B-B14F-4D97-AF65-F5344CB8AC3E}">
        <p14:creationId xmlns:p14="http://schemas.microsoft.com/office/powerpoint/2010/main" val="551358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101193-ED57-4849-BC85-435E28255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588" y="434340"/>
            <a:ext cx="8514636" cy="925830"/>
          </a:xfrm>
        </p:spPr>
        <p:txBody>
          <a:bodyPr>
            <a:normAutofit/>
          </a:bodyPr>
          <a:lstStyle/>
          <a:p>
            <a:r>
              <a:rPr lang="en-US" altLang="zh-CN" sz="3200" i="1" dirty="0"/>
              <a:t>2019</a:t>
            </a:r>
            <a:r>
              <a:rPr lang="zh-CN" altLang="en-US" sz="3200" i="1" dirty="0"/>
              <a:t>年广东工业大学腾讯杯程序设计竞赛</a:t>
            </a:r>
            <a:r>
              <a:rPr lang="en-US" altLang="zh-CN" sz="3200" i="1" dirty="0"/>
              <a:t>(</a:t>
            </a:r>
            <a:r>
              <a:rPr lang="zh-CN" altLang="en-US" sz="3200" i="1" dirty="0"/>
              <a:t>决赛</a:t>
            </a:r>
            <a:r>
              <a:rPr lang="en-US" altLang="zh-CN" sz="3200" i="1" dirty="0"/>
              <a:t>)</a:t>
            </a:r>
            <a:endParaRPr lang="zh-CN" altLang="en-US" sz="3200" i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27F596B-1546-4FA4-A690-CC2531AE1048}"/>
              </a:ext>
            </a:extLst>
          </p:cNvPr>
          <p:cNvSpPr txBox="1"/>
          <p:nvPr/>
        </p:nvSpPr>
        <p:spPr>
          <a:xfrm>
            <a:off x="4574381" y="2366010"/>
            <a:ext cx="154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i="1" dirty="0"/>
              <a:t>参赛选手</a:t>
            </a:r>
            <a:r>
              <a:rPr lang="en-US" altLang="zh-CN" sz="2400" i="1" dirty="0"/>
              <a:t>:</a:t>
            </a:r>
            <a:endParaRPr lang="zh-CN" altLang="en-US" sz="2400" i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D37CA73-1A66-4B73-A0AD-A340232DA16E}"/>
              </a:ext>
            </a:extLst>
          </p:cNvPr>
          <p:cNvSpPr txBox="1"/>
          <p:nvPr/>
        </p:nvSpPr>
        <p:spPr>
          <a:xfrm>
            <a:off x="3452574" y="3064519"/>
            <a:ext cx="3786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/>
              <a:t>广东工业大学</a:t>
            </a:r>
            <a:r>
              <a:rPr lang="en-US" altLang="zh-CN" sz="2800" dirty="0"/>
              <a:t>_</a:t>
            </a:r>
            <a:r>
              <a:rPr lang="zh-CN" altLang="en-US" sz="2800" dirty="0"/>
              <a:t>刘浩斌 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F5B8451-081B-4358-8880-3102847E261B}"/>
              </a:ext>
            </a:extLst>
          </p:cNvPr>
          <p:cNvSpPr txBox="1"/>
          <p:nvPr/>
        </p:nvSpPr>
        <p:spPr>
          <a:xfrm>
            <a:off x="4574381" y="3971935"/>
            <a:ext cx="154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i="1" dirty="0"/>
              <a:t>座位编号</a:t>
            </a:r>
            <a:r>
              <a:rPr lang="en-US" altLang="zh-CN" sz="2400" i="1" dirty="0"/>
              <a:t>:</a:t>
            </a:r>
            <a:endParaRPr lang="zh-CN" altLang="en-US" sz="2400" i="1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77515A5-3F9E-4970-A6A8-509F9E192E5B}"/>
              </a:ext>
            </a:extLst>
          </p:cNvPr>
          <p:cNvSpPr txBox="1"/>
          <p:nvPr/>
        </p:nvSpPr>
        <p:spPr>
          <a:xfrm>
            <a:off x="3722846" y="4669206"/>
            <a:ext cx="3246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/>
              <a:t>023</a:t>
            </a:r>
            <a:endParaRPr lang="zh-CN" altLang="en-US" sz="28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ED5FD4F-4551-4187-9053-9BF6D8D61038}"/>
              </a:ext>
            </a:extLst>
          </p:cNvPr>
          <p:cNvSpPr txBox="1"/>
          <p:nvPr/>
        </p:nvSpPr>
        <p:spPr>
          <a:xfrm>
            <a:off x="3845243" y="6089227"/>
            <a:ext cx="6435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/>
              <a:t>请各位同学离开时，带好自身物品，清理好自己座位上的垃圾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AA30571-6388-495F-B12F-AD0A7C3899B6}"/>
              </a:ext>
            </a:extLst>
          </p:cNvPr>
          <p:cNvSpPr txBox="1"/>
          <p:nvPr/>
        </p:nvSpPr>
        <p:spPr>
          <a:xfrm>
            <a:off x="3845243" y="6458559"/>
            <a:ext cx="6435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/>
              <a:t>同时，请不要带走桌面上的展示板和夹子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329E83B-6540-479A-9770-23E2EF6BD435}"/>
              </a:ext>
            </a:extLst>
          </p:cNvPr>
          <p:cNvSpPr txBox="1"/>
          <p:nvPr/>
        </p:nvSpPr>
        <p:spPr>
          <a:xfrm>
            <a:off x="3845243" y="6827891"/>
            <a:ext cx="6435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/>
              <a:t>感谢同学的理解和配合</a:t>
            </a:r>
          </a:p>
        </p:txBody>
      </p:sp>
    </p:spTree>
    <p:extLst>
      <p:ext uri="{BB962C8B-B14F-4D97-AF65-F5344CB8AC3E}">
        <p14:creationId xmlns:p14="http://schemas.microsoft.com/office/powerpoint/2010/main" val="551358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101193-ED57-4849-BC85-435E28255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588" y="434340"/>
            <a:ext cx="8514636" cy="925830"/>
          </a:xfrm>
        </p:spPr>
        <p:txBody>
          <a:bodyPr>
            <a:normAutofit/>
          </a:bodyPr>
          <a:lstStyle/>
          <a:p>
            <a:r>
              <a:rPr lang="en-US" altLang="zh-CN" sz="3200" i="1" dirty="0"/>
              <a:t>2019</a:t>
            </a:r>
            <a:r>
              <a:rPr lang="zh-CN" altLang="en-US" sz="3200" i="1" dirty="0"/>
              <a:t>年广东工业大学腾讯杯程序设计竞赛</a:t>
            </a:r>
            <a:r>
              <a:rPr lang="en-US" altLang="zh-CN" sz="3200" i="1" dirty="0"/>
              <a:t>(</a:t>
            </a:r>
            <a:r>
              <a:rPr lang="zh-CN" altLang="en-US" sz="3200" i="1" dirty="0"/>
              <a:t>决赛</a:t>
            </a:r>
            <a:r>
              <a:rPr lang="en-US" altLang="zh-CN" sz="3200" i="1" dirty="0"/>
              <a:t>)</a:t>
            </a:r>
            <a:endParaRPr lang="zh-CN" altLang="en-US" sz="3200" i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27F596B-1546-4FA4-A690-CC2531AE1048}"/>
              </a:ext>
            </a:extLst>
          </p:cNvPr>
          <p:cNvSpPr txBox="1"/>
          <p:nvPr/>
        </p:nvSpPr>
        <p:spPr>
          <a:xfrm>
            <a:off x="4574381" y="2366010"/>
            <a:ext cx="154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i="1" dirty="0"/>
              <a:t>参赛选手</a:t>
            </a:r>
            <a:r>
              <a:rPr lang="en-US" altLang="zh-CN" sz="2400" i="1" dirty="0"/>
              <a:t>:</a:t>
            </a:r>
            <a:endParaRPr lang="zh-CN" altLang="en-US" sz="2400" i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D37CA73-1A66-4B73-A0AD-A340232DA16E}"/>
              </a:ext>
            </a:extLst>
          </p:cNvPr>
          <p:cNvSpPr txBox="1"/>
          <p:nvPr/>
        </p:nvSpPr>
        <p:spPr>
          <a:xfrm>
            <a:off x="3452574" y="3064519"/>
            <a:ext cx="3786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/>
              <a:t>广东工业大学</a:t>
            </a:r>
            <a:r>
              <a:rPr lang="en-US" altLang="zh-CN" sz="2800" dirty="0"/>
              <a:t>_</a:t>
            </a:r>
            <a:r>
              <a:rPr lang="zh-CN" altLang="en-US" sz="2800" dirty="0"/>
              <a:t>陈龙  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F5B8451-081B-4358-8880-3102847E261B}"/>
              </a:ext>
            </a:extLst>
          </p:cNvPr>
          <p:cNvSpPr txBox="1"/>
          <p:nvPr/>
        </p:nvSpPr>
        <p:spPr>
          <a:xfrm>
            <a:off x="4574381" y="3971935"/>
            <a:ext cx="154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i="1" dirty="0"/>
              <a:t>座位编号</a:t>
            </a:r>
            <a:r>
              <a:rPr lang="en-US" altLang="zh-CN" sz="2400" i="1" dirty="0"/>
              <a:t>:</a:t>
            </a:r>
            <a:endParaRPr lang="zh-CN" altLang="en-US" sz="2400" i="1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77515A5-3F9E-4970-A6A8-509F9E192E5B}"/>
              </a:ext>
            </a:extLst>
          </p:cNvPr>
          <p:cNvSpPr txBox="1"/>
          <p:nvPr/>
        </p:nvSpPr>
        <p:spPr>
          <a:xfrm>
            <a:off x="3722846" y="4669206"/>
            <a:ext cx="3246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/>
              <a:t>024</a:t>
            </a:r>
            <a:endParaRPr lang="zh-CN" altLang="en-US" sz="28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ED5FD4F-4551-4187-9053-9BF6D8D61038}"/>
              </a:ext>
            </a:extLst>
          </p:cNvPr>
          <p:cNvSpPr txBox="1"/>
          <p:nvPr/>
        </p:nvSpPr>
        <p:spPr>
          <a:xfrm>
            <a:off x="3845243" y="6089227"/>
            <a:ext cx="6435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/>
              <a:t>请各位同学离开时，带好自身物品，清理好自己座位上的垃圾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AA30571-6388-495F-B12F-AD0A7C3899B6}"/>
              </a:ext>
            </a:extLst>
          </p:cNvPr>
          <p:cNvSpPr txBox="1"/>
          <p:nvPr/>
        </p:nvSpPr>
        <p:spPr>
          <a:xfrm>
            <a:off x="3845243" y="6458559"/>
            <a:ext cx="6435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/>
              <a:t>同时，请不要带走桌面上的展示板和夹子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329E83B-6540-479A-9770-23E2EF6BD435}"/>
              </a:ext>
            </a:extLst>
          </p:cNvPr>
          <p:cNvSpPr txBox="1"/>
          <p:nvPr/>
        </p:nvSpPr>
        <p:spPr>
          <a:xfrm>
            <a:off x="3845243" y="6827891"/>
            <a:ext cx="6435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/>
              <a:t>感谢同学的理解和配合</a:t>
            </a:r>
          </a:p>
        </p:txBody>
      </p:sp>
    </p:spTree>
    <p:extLst>
      <p:ext uri="{BB962C8B-B14F-4D97-AF65-F5344CB8AC3E}">
        <p14:creationId xmlns:p14="http://schemas.microsoft.com/office/powerpoint/2010/main" val="551358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101193-ED57-4849-BC85-435E28255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588" y="434340"/>
            <a:ext cx="8514636" cy="925830"/>
          </a:xfrm>
        </p:spPr>
        <p:txBody>
          <a:bodyPr>
            <a:normAutofit/>
          </a:bodyPr>
          <a:lstStyle/>
          <a:p>
            <a:r>
              <a:rPr lang="en-US" altLang="zh-CN" sz="3200" i="1" dirty="0"/>
              <a:t>2019</a:t>
            </a:r>
            <a:r>
              <a:rPr lang="zh-CN" altLang="en-US" sz="3200" i="1" dirty="0"/>
              <a:t>年广东工业大学腾讯杯程序设计竞赛</a:t>
            </a:r>
            <a:r>
              <a:rPr lang="en-US" altLang="zh-CN" sz="3200" i="1" dirty="0"/>
              <a:t>(</a:t>
            </a:r>
            <a:r>
              <a:rPr lang="zh-CN" altLang="en-US" sz="3200" i="1" dirty="0"/>
              <a:t>决赛</a:t>
            </a:r>
            <a:r>
              <a:rPr lang="en-US" altLang="zh-CN" sz="3200" i="1" dirty="0"/>
              <a:t>)</a:t>
            </a:r>
            <a:endParaRPr lang="zh-CN" altLang="en-US" sz="3200" i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27F596B-1546-4FA4-A690-CC2531AE1048}"/>
              </a:ext>
            </a:extLst>
          </p:cNvPr>
          <p:cNvSpPr txBox="1"/>
          <p:nvPr/>
        </p:nvSpPr>
        <p:spPr>
          <a:xfrm>
            <a:off x="4574381" y="2366010"/>
            <a:ext cx="154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i="1" dirty="0"/>
              <a:t>参赛选手</a:t>
            </a:r>
            <a:r>
              <a:rPr lang="en-US" altLang="zh-CN" sz="2400" i="1" dirty="0"/>
              <a:t>:</a:t>
            </a:r>
            <a:endParaRPr lang="zh-CN" altLang="en-US" sz="2400" i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D37CA73-1A66-4B73-A0AD-A340232DA16E}"/>
              </a:ext>
            </a:extLst>
          </p:cNvPr>
          <p:cNvSpPr txBox="1"/>
          <p:nvPr/>
        </p:nvSpPr>
        <p:spPr>
          <a:xfrm>
            <a:off x="3452574" y="3064519"/>
            <a:ext cx="3786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/>
              <a:t>广东工业大学</a:t>
            </a:r>
            <a:r>
              <a:rPr lang="en-US" altLang="zh-CN" sz="2800" dirty="0"/>
              <a:t>_</a:t>
            </a:r>
            <a:r>
              <a:rPr lang="zh-CN" altLang="en-US" sz="2800" dirty="0"/>
              <a:t>周诗皓  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F5B8451-081B-4358-8880-3102847E261B}"/>
              </a:ext>
            </a:extLst>
          </p:cNvPr>
          <p:cNvSpPr txBox="1"/>
          <p:nvPr/>
        </p:nvSpPr>
        <p:spPr>
          <a:xfrm>
            <a:off x="4574381" y="3971935"/>
            <a:ext cx="154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i="1" dirty="0"/>
              <a:t>座位编号</a:t>
            </a:r>
            <a:r>
              <a:rPr lang="en-US" altLang="zh-CN" sz="2400" i="1" dirty="0"/>
              <a:t>:</a:t>
            </a:r>
            <a:endParaRPr lang="zh-CN" altLang="en-US" sz="2400" i="1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77515A5-3F9E-4970-A6A8-509F9E192E5B}"/>
              </a:ext>
            </a:extLst>
          </p:cNvPr>
          <p:cNvSpPr txBox="1"/>
          <p:nvPr/>
        </p:nvSpPr>
        <p:spPr>
          <a:xfrm>
            <a:off x="3722846" y="4669206"/>
            <a:ext cx="3246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/>
              <a:t>025</a:t>
            </a:r>
            <a:endParaRPr lang="zh-CN" altLang="en-US" sz="28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ED5FD4F-4551-4187-9053-9BF6D8D61038}"/>
              </a:ext>
            </a:extLst>
          </p:cNvPr>
          <p:cNvSpPr txBox="1"/>
          <p:nvPr/>
        </p:nvSpPr>
        <p:spPr>
          <a:xfrm>
            <a:off x="3845243" y="6089227"/>
            <a:ext cx="6435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/>
              <a:t>请各位同学离开时，带好自身物品，清理好自己座位上的垃圾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AA30571-6388-495F-B12F-AD0A7C3899B6}"/>
              </a:ext>
            </a:extLst>
          </p:cNvPr>
          <p:cNvSpPr txBox="1"/>
          <p:nvPr/>
        </p:nvSpPr>
        <p:spPr>
          <a:xfrm>
            <a:off x="3845243" y="6458559"/>
            <a:ext cx="6435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/>
              <a:t>同时，请不要带走桌面上的展示板和夹子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329E83B-6540-479A-9770-23E2EF6BD435}"/>
              </a:ext>
            </a:extLst>
          </p:cNvPr>
          <p:cNvSpPr txBox="1"/>
          <p:nvPr/>
        </p:nvSpPr>
        <p:spPr>
          <a:xfrm>
            <a:off x="3845243" y="6827891"/>
            <a:ext cx="6435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/>
              <a:t>感谢同学的理解和配合</a:t>
            </a:r>
          </a:p>
        </p:txBody>
      </p:sp>
    </p:spTree>
    <p:extLst>
      <p:ext uri="{BB962C8B-B14F-4D97-AF65-F5344CB8AC3E}">
        <p14:creationId xmlns:p14="http://schemas.microsoft.com/office/powerpoint/2010/main" val="551358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101193-ED57-4849-BC85-435E28255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588" y="434340"/>
            <a:ext cx="8514636" cy="925830"/>
          </a:xfrm>
        </p:spPr>
        <p:txBody>
          <a:bodyPr>
            <a:normAutofit/>
          </a:bodyPr>
          <a:lstStyle/>
          <a:p>
            <a:r>
              <a:rPr lang="en-US" altLang="zh-CN" sz="3200" i="1" dirty="0"/>
              <a:t>2019</a:t>
            </a:r>
            <a:r>
              <a:rPr lang="zh-CN" altLang="en-US" sz="3200" i="1" dirty="0"/>
              <a:t>年广东工业大学腾讯杯程序设计竞赛</a:t>
            </a:r>
            <a:r>
              <a:rPr lang="en-US" altLang="zh-CN" sz="3200" i="1" dirty="0"/>
              <a:t>(</a:t>
            </a:r>
            <a:r>
              <a:rPr lang="zh-CN" altLang="en-US" sz="3200" i="1" dirty="0"/>
              <a:t>决赛</a:t>
            </a:r>
            <a:r>
              <a:rPr lang="en-US" altLang="zh-CN" sz="3200" i="1" dirty="0"/>
              <a:t>)</a:t>
            </a:r>
            <a:endParaRPr lang="zh-CN" altLang="en-US" sz="3200" i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27F596B-1546-4FA4-A690-CC2531AE1048}"/>
              </a:ext>
            </a:extLst>
          </p:cNvPr>
          <p:cNvSpPr txBox="1"/>
          <p:nvPr/>
        </p:nvSpPr>
        <p:spPr>
          <a:xfrm>
            <a:off x="4574381" y="2366010"/>
            <a:ext cx="154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i="1" dirty="0"/>
              <a:t>参赛选手</a:t>
            </a:r>
            <a:r>
              <a:rPr lang="en-US" altLang="zh-CN" sz="2400" i="1" dirty="0"/>
              <a:t>:</a:t>
            </a:r>
            <a:endParaRPr lang="zh-CN" altLang="en-US" sz="2400" i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D37CA73-1A66-4B73-A0AD-A340232DA16E}"/>
              </a:ext>
            </a:extLst>
          </p:cNvPr>
          <p:cNvSpPr txBox="1"/>
          <p:nvPr/>
        </p:nvSpPr>
        <p:spPr>
          <a:xfrm>
            <a:off x="3452574" y="3064519"/>
            <a:ext cx="3786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/>
              <a:t>广东工业大学</a:t>
            </a:r>
            <a:r>
              <a:rPr lang="en-US" altLang="zh-CN" sz="2800" dirty="0"/>
              <a:t>_</a:t>
            </a:r>
            <a:r>
              <a:rPr lang="zh-CN" altLang="en-US" sz="2800" dirty="0"/>
              <a:t>陈羽滨  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F5B8451-081B-4358-8880-3102847E261B}"/>
              </a:ext>
            </a:extLst>
          </p:cNvPr>
          <p:cNvSpPr txBox="1"/>
          <p:nvPr/>
        </p:nvSpPr>
        <p:spPr>
          <a:xfrm>
            <a:off x="4574381" y="3971935"/>
            <a:ext cx="154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i="1" dirty="0"/>
              <a:t>座位编号</a:t>
            </a:r>
            <a:r>
              <a:rPr lang="en-US" altLang="zh-CN" sz="2400" i="1" dirty="0"/>
              <a:t>:</a:t>
            </a:r>
            <a:endParaRPr lang="zh-CN" altLang="en-US" sz="2400" i="1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77515A5-3F9E-4970-A6A8-509F9E192E5B}"/>
              </a:ext>
            </a:extLst>
          </p:cNvPr>
          <p:cNvSpPr txBox="1"/>
          <p:nvPr/>
        </p:nvSpPr>
        <p:spPr>
          <a:xfrm>
            <a:off x="3722846" y="4669206"/>
            <a:ext cx="3246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/>
              <a:t>026</a:t>
            </a:r>
            <a:endParaRPr lang="zh-CN" altLang="en-US" sz="28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ED5FD4F-4551-4187-9053-9BF6D8D61038}"/>
              </a:ext>
            </a:extLst>
          </p:cNvPr>
          <p:cNvSpPr txBox="1"/>
          <p:nvPr/>
        </p:nvSpPr>
        <p:spPr>
          <a:xfrm>
            <a:off x="3845243" y="6089227"/>
            <a:ext cx="6435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/>
              <a:t>请各位同学离开时，带好自身物品，清理好自己座位上的垃圾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AA30571-6388-495F-B12F-AD0A7C3899B6}"/>
              </a:ext>
            </a:extLst>
          </p:cNvPr>
          <p:cNvSpPr txBox="1"/>
          <p:nvPr/>
        </p:nvSpPr>
        <p:spPr>
          <a:xfrm>
            <a:off x="3845243" y="6458559"/>
            <a:ext cx="6435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/>
              <a:t>同时，请不要带走桌面上的展示板和夹子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329E83B-6540-479A-9770-23E2EF6BD435}"/>
              </a:ext>
            </a:extLst>
          </p:cNvPr>
          <p:cNvSpPr txBox="1"/>
          <p:nvPr/>
        </p:nvSpPr>
        <p:spPr>
          <a:xfrm>
            <a:off x="3845243" y="6827891"/>
            <a:ext cx="6435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/>
              <a:t>感谢同学的理解和配合</a:t>
            </a:r>
          </a:p>
        </p:txBody>
      </p:sp>
    </p:spTree>
    <p:extLst>
      <p:ext uri="{BB962C8B-B14F-4D97-AF65-F5344CB8AC3E}">
        <p14:creationId xmlns:p14="http://schemas.microsoft.com/office/powerpoint/2010/main" val="551358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101193-ED57-4849-BC85-435E28255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588" y="434340"/>
            <a:ext cx="8514636" cy="925830"/>
          </a:xfrm>
        </p:spPr>
        <p:txBody>
          <a:bodyPr>
            <a:normAutofit/>
          </a:bodyPr>
          <a:lstStyle/>
          <a:p>
            <a:r>
              <a:rPr lang="en-US" altLang="zh-CN" sz="3200" i="1" dirty="0"/>
              <a:t>2019</a:t>
            </a:r>
            <a:r>
              <a:rPr lang="zh-CN" altLang="en-US" sz="3200" i="1" dirty="0"/>
              <a:t>年广东工业大学腾讯杯程序设计竞赛</a:t>
            </a:r>
            <a:r>
              <a:rPr lang="en-US" altLang="zh-CN" sz="3200" i="1" dirty="0"/>
              <a:t>(</a:t>
            </a:r>
            <a:r>
              <a:rPr lang="zh-CN" altLang="en-US" sz="3200" i="1" dirty="0"/>
              <a:t>决赛</a:t>
            </a:r>
            <a:r>
              <a:rPr lang="en-US" altLang="zh-CN" sz="3200" i="1" dirty="0"/>
              <a:t>)</a:t>
            </a:r>
            <a:endParaRPr lang="zh-CN" altLang="en-US" sz="3200" i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27F596B-1546-4FA4-A690-CC2531AE1048}"/>
              </a:ext>
            </a:extLst>
          </p:cNvPr>
          <p:cNvSpPr txBox="1"/>
          <p:nvPr/>
        </p:nvSpPr>
        <p:spPr>
          <a:xfrm>
            <a:off x="4574381" y="2366010"/>
            <a:ext cx="154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i="1" dirty="0"/>
              <a:t>参赛选手</a:t>
            </a:r>
            <a:r>
              <a:rPr lang="en-US" altLang="zh-CN" sz="2400" i="1" dirty="0"/>
              <a:t>:</a:t>
            </a:r>
            <a:endParaRPr lang="zh-CN" altLang="en-US" sz="2400" i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D37CA73-1A66-4B73-A0AD-A340232DA16E}"/>
              </a:ext>
            </a:extLst>
          </p:cNvPr>
          <p:cNvSpPr txBox="1"/>
          <p:nvPr/>
        </p:nvSpPr>
        <p:spPr>
          <a:xfrm>
            <a:off x="3452574" y="3064519"/>
            <a:ext cx="3786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/>
              <a:t>广东工业大学</a:t>
            </a:r>
            <a:r>
              <a:rPr lang="en-US" altLang="zh-CN" sz="2800" dirty="0"/>
              <a:t>_</a:t>
            </a:r>
            <a:r>
              <a:rPr lang="zh-CN" altLang="en-US" sz="2800" dirty="0"/>
              <a:t>刘宇杰  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F5B8451-081B-4358-8880-3102847E261B}"/>
              </a:ext>
            </a:extLst>
          </p:cNvPr>
          <p:cNvSpPr txBox="1"/>
          <p:nvPr/>
        </p:nvSpPr>
        <p:spPr>
          <a:xfrm>
            <a:off x="4574381" y="3971935"/>
            <a:ext cx="154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i="1" dirty="0"/>
              <a:t>座位编号</a:t>
            </a:r>
            <a:r>
              <a:rPr lang="en-US" altLang="zh-CN" sz="2400" i="1" dirty="0"/>
              <a:t>:</a:t>
            </a:r>
            <a:endParaRPr lang="zh-CN" altLang="en-US" sz="2400" i="1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77515A5-3F9E-4970-A6A8-509F9E192E5B}"/>
              </a:ext>
            </a:extLst>
          </p:cNvPr>
          <p:cNvSpPr txBox="1"/>
          <p:nvPr/>
        </p:nvSpPr>
        <p:spPr>
          <a:xfrm>
            <a:off x="3722846" y="4669206"/>
            <a:ext cx="3246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/>
              <a:t>027</a:t>
            </a:r>
            <a:endParaRPr lang="zh-CN" altLang="en-US" sz="28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ED5FD4F-4551-4187-9053-9BF6D8D61038}"/>
              </a:ext>
            </a:extLst>
          </p:cNvPr>
          <p:cNvSpPr txBox="1"/>
          <p:nvPr/>
        </p:nvSpPr>
        <p:spPr>
          <a:xfrm>
            <a:off x="3845243" y="6089227"/>
            <a:ext cx="6435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/>
              <a:t>请各位同学离开时，带好自身物品，清理好自己座位上的垃圾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AA30571-6388-495F-B12F-AD0A7C3899B6}"/>
              </a:ext>
            </a:extLst>
          </p:cNvPr>
          <p:cNvSpPr txBox="1"/>
          <p:nvPr/>
        </p:nvSpPr>
        <p:spPr>
          <a:xfrm>
            <a:off x="3845243" y="6458559"/>
            <a:ext cx="6435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/>
              <a:t>同时，请不要带走桌面上的展示板和夹子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329E83B-6540-479A-9770-23E2EF6BD435}"/>
              </a:ext>
            </a:extLst>
          </p:cNvPr>
          <p:cNvSpPr txBox="1"/>
          <p:nvPr/>
        </p:nvSpPr>
        <p:spPr>
          <a:xfrm>
            <a:off x="3845243" y="6827891"/>
            <a:ext cx="6435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/>
              <a:t>感谢同学的理解和配合</a:t>
            </a:r>
          </a:p>
        </p:txBody>
      </p:sp>
    </p:spTree>
    <p:extLst>
      <p:ext uri="{BB962C8B-B14F-4D97-AF65-F5344CB8AC3E}">
        <p14:creationId xmlns:p14="http://schemas.microsoft.com/office/powerpoint/2010/main" val="551358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101193-ED57-4849-BC85-435E28255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588" y="434340"/>
            <a:ext cx="8514636" cy="925830"/>
          </a:xfrm>
        </p:spPr>
        <p:txBody>
          <a:bodyPr>
            <a:normAutofit/>
          </a:bodyPr>
          <a:lstStyle/>
          <a:p>
            <a:r>
              <a:rPr lang="en-US" altLang="zh-CN" sz="3200" i="1" dirty="0"/>
              <a:t>2019</a:t>
            </a:r>
            <a:r>
              <a:rPr lang="zh-CN" altLang="en-US" sz="3200" i="1" dirty="0"/>
              <a:t>年广东工业大学腾讯杯程序设计竞赛</a:t>
            </a:r>
            <a:r>
              <a:rPr lang="en-US" altLang="zh-CN" sz="3200" i="1" dirty="0"/>
              <a:t>(</a:t>
            </a:r>
            <a:r>
              <a:rPr lang="zh-CN" altLang="en-US" sz="3200" i="1" dirty="0"/>
              <a:t>决赛</a:t>
            </a:r>
            <a:r>
              <a:rPr lang="en-US" altLang="zh-CN" sz="3200" i="1" dirty="0"/>
              <a:t>)</a:t>
            </a:r>
            <a:endParaRPr lang="zh-CN" altLang="en-US" sz="3200" i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27F596B-1546-4FA4-A690-CC2531AE1048}"/>
              </a:ext>
            </a:extLst>
          </p:cNvPr>
          <p:cNvSpPr txBox="1"/>
          <p:nvPr/>
        </p:nvSpPr>
        <p:spPr>
          <a:xfrm>
            <a:off x="4574381" y="2366010"/>
            <a:ext cx="154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i="1" dirty="0"/>
              <a:t>参赛选手</a:t>
            </a:r>
            <a:r>
              <a:rPr lang="en-US" altLang="zh-CN" sz="2400" i="1" dirty="0"/>
              <a:t>:</a:t>
            </a:r>
            <a:endParaRPr lang="zh-CN" altLang="en-US" sz="2400" i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D37CA73-1A66-4B73-A0AD-A340232DA16E}"/>
              </a:ext>
            </a:extLst>
          </p:cNvPr>
          <p:cNvSpPr txBox="1"/>
          <p:nvPr/>
        </p:nvSpPr>
        <p:spPr>
          <a:xfrm>
            <a:off x="3452574" y="3064519"/>
            <a:ext cx="3786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/>
              <a:t>广州大学</a:t>
            </a:r>
            <a:r>
              <a:rPr lang="en-US" altLang="zh-CN" sz="2800" dirty="0"/>
              <a:t>_</a:t>
            </a:r>
            <a:r>
              <a:rPr lang="zh-CN" altLang="en-US" sz="2800" dirty="0"/>
              <a:t>吴伟俊 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F5B8451-081B-4358-8880-3102847E261B}"/>
              </a:ext>
            </a:extLst>
          </p:cNvPr>
          <p:cNvSpPr txBox="1"/>
          <p:nvPr/>
        </p:nvSpPr>
        <p:spPr>
          <a:xfrm>
            <a:off x="4574381" y="3971935"/>
            <a:ext cx="154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i="1" dirty="0"/>
              <a:t>座位编号</a:t>
            </a:r>
            <a:r>
              <a:rPr lang="en-US" altLang="zh-CN" sz="2400" i="1" dirty="0"/>
              <a:t>:</a:t>
            </a:r>
            <a:endParaRPr lang="zh-CN" altLang="en-US" sz="2400" i="1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77515A5-3F9E-4970-A6A8-509F9E192E5B}"/>
              </a:ext>
            </a:extLst>
          </p:cNvPr>
          <p:cNvSpPr txBox="1"/>
          <p:nvPr/>
        </p:nvSpPr>
        <p:spPr>
          <a:xfrm>
            <a:off x="3722846" y="4669206"/>
            <a:ext cx="3246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/>
              <a:t>028</a:t>
            </a:r>
            <a:endParaRPr lang="zh-CN" altLang="en-US" sz="28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ED5FD4F-4551-4187-9053-9BF6D8D61038}"/>
              </a:ext>
            </a:extLst>
          </p:cNvPr>
          <p:cNvSpPr txBox="1"/>
          <p:nvPr/>
        </p:nvSpPr>
        <p:spPr>
          <a:xfrm>
            <a:off x="3845243" y="6089227"/>
            <a:ext cx="6435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/>
              <a:t>请各位同学离开时，带好自身物品，清理好自己座位上的垃圾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AA30571-6388-495F-B12F-AD0A7C3899B6}"/>
              </a:ext>
            </a:extLst>
          </p:cNvPr>
          <p:cNvSpPr txBox="1"/>
          <p:nvPr/>
        </p:nvSpPr>
        <p:spPr>
          <a:xfrm>
            <a:off x="3845243" y="6458559"/>
            <a:ext cx="6435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/>
              <a:t>同时，请不要带走桌面上的展示板和夹子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329E83B-6540-479A-9770-23E2EF6BD435}"/>
              </a:ext>
            </a:extLst>
          </p:cNvPr>
          <p:cNvSpPr txBox="1"/>
          <p:nvPr/>
        </p:nvSpPr>
        <p:spPr>
          <a:xfrm>
            <a:off x="3845243" y="6827891"/>
            <a:ext cx="6435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/>
              <a:t>感谢同学的理解和配合</a:t>
            </a:r>
          </a:p>
        </p:txBody>
      </p:sp>
    </p:spTree>
    <p:extLst>
      <p:ext uri="{BB962C8B-B14F-4D97-AF65-F5344CB8AC3E}">
        <p14:creationId xmlns:p14="http://schemas.microsoft.com/office/powerpoint/2010/main" val="29641645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101193-ED57-4849-BC85-435E28255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588" y="434340"/>
            <a:ext cx="8514636" cy="925830"/>
          </a:xfrm>
        </p:spPr>
        <p:txBody>
          <a:bodyPr>
            <a:normAutofit/>
          </a:bodyPr>
          <a:lstStyle/>
          <a:p>
            <a:r>
              <a:rPr lang="en-US" altLang="zh-CN" sz="3200" i="1" dirty="0"/>
              <a:t>2019</a:t>
            </a:r>
            <a:r>
              <a:rPr lang="zh-CN" altLang="en-US" sz="3200" i="1" dirty="0"/>
              <a:t>年广东工业大学腾讯杯程序设计竞赛</a:t>
            </a:r>
            <a:r>
              <a:rPr lang="en-US" altLang="zh-CN" sz="3200" i="1" dirty="0"/>
              <a:t>(</a:t>
            </a:r>
            <a:r>
              <a:rPr lang="zh-CN" altLang="en-US" sz="3200" i="1" dirty="0"/>
              <a:t>决赛</a:t>
            </a:r>
            <a:r>
              <a:rPr lang="en-US" altLang="zh-CN" sz="3200" i="1" dirty="0"/>
              <a:t>)</a:t>
            </a:r>
            <a:endParaRPr lang="zh-CN" altLang="en-US" sz="3200" i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27F596B-1546-4FA4-A690-CC2531AE1048}"/>
              </a:ext>
            </a:extLst>
          </p:cNvPr>
          <p:cNvSpPr txBox="1"/>
          <p:nvPr/>
        </p:nvSpPr>
        <p:spPr>
          <a:xfrm>
            <a:off x="4574381" y="2366010"/>
            <a:ext cx="154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i="1" dirty="0"/>
              <a:t>参赛选手</a:t>
            </a:r>
            <a:r>
              <a:rPr lang="en-US" altLang="zh-CN" sz="2400" i="1" dirty="0"/>
              <a:t>:</a:t>
            </a:r>
            <a:endParaRPr lang="zh-CN" altLang="en-US" sz="2400" i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D37CA73-1A66-4B73-A0AD-A340232DA16E}"/>
              </a:ext>
            </a:extLst>
          </p:cNvPr>
          <p:cNvSpPr txBox="1"/>
          <p:nvPr/>
        </p:nvSpPr>
        <p:spPr>
          <a:xfrm>
            <a:off x="3452574" y="3064519"/>
            <a:ext cx="3786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/>
              <a:t>广东工业大学</a:t>
            </a:r>
            <a:r>
              <a:rPr lang="en-US" altLang="zh-CN" sz="2800" dirty="0"/>
              <a:t>_</a:t>
            </a:r>
            <a:r>
              <a:rPr lang="zh-CN" altLang="en-US" sz="2800" dirty="0"/>
              <a:t>曾聿昊  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F5B8451-081B-4358-8880-3102847E261B}"/>
              </a:ext>
            </a:extLst>
          </p:cNvPr>
          <p:cNvSpPr txBox="1"/>
          <p:nvPr/>
        </p:nvSpPr>
        <p:spPr>
          <a:xfrm>
            <a:off x="4574381" y="3971935"/>
            <a:ext cx="154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i="1" dirty="0"/>
              <a:t>座位编号</a:t>
            </a:r>
            <a:r>
              <a:rPr lang="en-US" altLang="zh-CN" sz="2400" i="1" dirty="0"/>
              <a:t>:</a:t>
            </a:r>
            <a:endParaRPr lang="zh-CN" altLang="en-US" sz="2400" i="1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77515A5-3F9E-4970-A6A8-509F9E192E5B}"/>
              </a:ext>
            </a:extLst>
          </p:cNvPr>
          <p:cNvSpPr txBox="1"/>
          <p:nvPr/>
        </p:nvSpPr>
        <p:spPr>
          <a:xfrm>
            <a:off x="3722846" y="4669206"/>
            <a:ext cx="3246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/>
              <a:t>029</a:t>
            </a:r>
            <a:endParaRPr lang="zh-CN" altLang="en-US" sz="28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ED5FD4F-4551-4187-9053-9BF6D8D61038}"/>
              </a:ext>
            </a:extLst>
          </p:cNvPr>
          <p:cNvSpPr txBox="1"/>
          <p:nvPr/>
        </p:nvSpPr>
        <p:spPr>
          <a:xfrm>
            <a:off x="3845243" y="6089227"/>
            <a:ext cx="6435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/>
              <a:t>请各位同学离开时，带好自身物品，清理好自己座位上的垃圾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AA30571-6388-495F-B12F-AD0A7C3899B6}"/>
              </a:ext>
            </a:extLst>
          </p:cNvPr>
          <p:cNvSpPr txBox="1"/>
          <p:nvPr/>
        </p:nvSpPr>
        <p:spPr>
          <a:xfrm>
            <a:off x="3845243" y="6458559"/>
            <a:ext cx="6435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/>
              <a:t>同时，请不要带走桌面上的展示板和夹子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329E83B-6540-479A-9770-23E2EF6BD435}"/>
              </a:ext>
            </a:extLst>
          </p:cNvPr>
          <p:cNvSpPr txBox="1"/>
          <p:nvPr/>
        </p:nvSpPr>
        <p:spPr>
          <a:xfrm>
            <a:off x="3845243" y="6827891"/>
            <a:ext cx="6435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/>
              <a:t>感谢同学的理解和配合</a:t>
            </a:r>
          </a:p>
        </p:txBody>
      </p:sp>
    </p:spTree>
    <p:extLst>
      <p:ext uri="{BB962C8B-B14F-4D97-AF65-F5344CB8AC3E}">
        <p14:creationId xmlns:p14="http://schemas.microsoft.com/office/powerpoint/2010/main" val="55135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101193-ED57-4849-BC85-435E28255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588" y="434340"/>
            <a:ext cx="8514636" cy="925830"/>
          </a:xfrm>
        </p:spPr>
        <p:txBody>
          <a:bodyPr>
            <a:normAutofit/>
          </a:bodyPr>
          <a:lstStyle/>
          <a:p>
            <a:r>
              <a:rPr lang="en-US" altLang="zh-CN" sz="3200" i="1" dirty="0"/>
              <a:t>2019</a:t>
            </a:r>
            <a:r>
              <a:rPr lang="zh-CN" altLang="en-US" sz="3200" i="1" dirty="0"/>
              <a:t>年广东工业大学腾讯杯程序设计竞赛</a:t>
            </a:r>
            <a:r>
              <a:rPr lang="en-US" altLang="zh-CN" sz="3200" i="1" dirty="0"/>
              <a:t>(</a:t>
            </a:r>
            <a:r>
              <a:rPr lang="zh-CN" altLang="en-US" sz="3200" i="1" dirty="0"/>
              <a:t>决赛</a:t>
            </a:r>
            <a:r>
              <a:rPr lang="en-US" altLang="zh-CN" sz="3200" i="1" dirty="0"/>
              <a:t>)</a:t>
            </a:r>
            <a:endParaRPr lang="zh-CN" altLang="en-US" sz="3200" i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27F596B-1546-4FA4-A690-CC2531AE1048}"/>
              </a:ext>
            </a:extLst>
          </p:cNvPr>
          <p:cNvSpPr txBox="1"/>
          <p:nvPr/>
        </p:nvSpPr>
        <p:spPr>
          <a:xfrm>
            <a:off x="4574381" y="2366010"/>
            <a:ext cx="154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i="1" dirty="0"/>
              <a:t>参赛选手</a:t>
            </a:r>
            <a:r>
              <a:rPr lang="en-US" altLang="zh-CN" sz="2400" i="1" dirty="0"/>
              <a:t>:</a:t>
            </a:r>
            <a:endParaRPr lang="zh-CN" altLang="en-US" sz="2400" i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D37CA73-1A66-4B73-A0AD-A340232DA16E}"/>
              </a:ext>
            </a:extLst>
          </p:cNvPr>
          <p:cNvSpPr txBox="1"/>
          <p:nvPr/>
        </p:nvSpPr>
        <p:spPr>
          <a:xfrm>
            <a:off x="3452574" y="3064519"/>
            <a:ext cx="3786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/>
              <a:t>广州大学</a:t>
            </a:r>
            <a:r>
              <a:rPr lang="en-US" altLang="zh-CN" sz="2800" dirty="0"/>
              <a:t>_</a:t>
            </a:r>
            <a:r>
              <a:rPr lang="zh-CN" altLang="en-US" sz="2800" dirty="0"/>
              <a:t>廖锦滔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F5B8451-081B-4358-8880-3102847E261B}"/>
              </a:ext>
            </a:extLst>
          </p:cNvPr>
          <p:cNvSpPr txBox="1"/>
          <p:nvPr/>
        </p:nvSpPr>
        <p:spPr>
          <a:xfrm>
            <a:off x="4574381" y="3971935"/>
            <a:ext cx="154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i="1" dirty="0"/>
              <a:t>座位编号</a:t>
            </a:r>
            <a:r>
              <a:rPr lang="en-US" altLang="zh-CN" sz="2400" i="1" dirty="0"/>
              <a:t>:</a:t>
            </a:r>
            <a:endParaRPr lang="zh-CN" altLang="en-US" sz="2400" i="1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77515A5-3F9E-4970-A6A8-509F9E192E5B}"/>
              </a:ext>
            </a:extLst>
          </p:cNvPr>
          <p:cNvSpPr txBox="1"/>
          <p:nvPr/>
        </p:nvSpPr>
        <p:spPr>
          <a:xfrm>
            <a:off x="3722846" y="4669206"/>
            <a:ext cx="3246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/>
              <a:t>003</a:t>
            </a:r>
            <a:endParaRPr lang="zh-CN" altLang="en-US" sz="28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ED5FD4F-4551-4187-9053-9BF6D8D61038}"/>
              </a:ext>
            </a:extLst>
          </p:cNvPr>
          <p:cNvSpPr txBox="1"/>
          <p:nvPr/>
        </p:nvSpPr>
        <p:spPr>
          <a:xfrm>
            <a:off x="3845243" y="6089227"/>
            <a:ext cx="6435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/>
              <a:t>请各位同学离开时，带好自身物品，清理好自己座位上的垃圾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AA30571-6388-495F-B12F-AD0A7C3899B6}"/>
              </a:ext>
            </a:extLst>
          </p:cNvPr>
          <p:cNvSpPr txBox="1"/>
          <p:nvPr/>
        </p:nvSpPr>
        <p:spPr>
          <a:xfrm>
            <a:off x="3845243" y="6458559"/>
            <a:ext cx="6435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/>
              <a:t>同时，请不要带走桌面上的展示板和夹子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329E83B-6540-479A-9770-23E2EF6BD435}"/>
              </a:ext>
            </a:extLst>
          </p:cNvPr>
          <p:cNvSpPr txBox="1"/>
          <p:nvPr/>
        </p:nvSpPr>
        <p:spPr>
          <a:xfrm>
            <a:off x="3845243" y="6827891"/>
            <a:ext cx="6435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/>
              <a:t>感谢同学的理解和配合</a:t>
            </a:r>
          </a:p>
        </p:txBody>
      </p:sp>
    </p:spTree>
    <p:extLst>
      <p:ext uri="{BB962C8B-B14F-4D97-AF65-F5344CB8AC3E}">
        <p14:creationId xmlns:p14="http://schemas.microsoft.com/office/powerpoint/2010/main" val="29641645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101193-ED57-4849-BC85-435E28255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588" y="434340"/>
            <a:ext cx="8514636" cy="925830"/>
          </a:xfrm>
        </p:spPr>
        <p:txBody>
          <a:bodyPr>
            <a:normAutofit/>
          </a:bodyPr>
          <a:lstStyle/>
          <a:p>
            <a:r>
              <a:rPr lang="en-US" altLang="zh-CN" sz="3200" i="1" dirty="0"/>
              <a:t>2019</a:t>
            </a:r>
            <a:r>
              <a:rPr lang="zh-CN" altLang="en-US" sz="3200" i="1" dirty="0"/>
              <a:t>年广东工业大学腾讯杯程序设计竞赛</a:t>
            </a:r>
            <a:r>
              <a:rPr lang="en-US" altLang="zh-CN" sz="3200" i="1" dirty="0"/>
              <a:t>(</a:t>
            </a:r>
            <a:r>
              <a:rPr lang="zh-CN" altLang="en-US" sz="3200" i="1" dirty="0"/>
              <a:t>决赛</a:t>
            </a:r>
            <a:r>
              <a:rPr lang="en-US" altLang="zh-CN" sz="3200" i="1" dirty="0"/>
              <a:t>)</a:t>
            </a:r>
            <a:endParaRPr lang="zh-CN" altLang="en-US" sz="3200" i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27F596B-1546-4FA4-A690-CC2531AE1048}"/>
              </a:ext>
            </a:extLst>
          </p:cNvPr>
          <p:cNvSpPr txBox="1"/>
          <p:nvPr/>
        </p:nvSpPr>
        <p:spPr>
          <a:xfrm>
            <a:off x="4574381" y="2366010"/>
            <a:ext cx="154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i="1" dirty="0"/>
              <a:t>参赛选手</a:t>
            </a:r>
            <a:r>
              <a:rPr lang="en-US" altLang="zh-CN" sz="2400" i="1" dirty="0"/>
              <a:t>:</a:t>
            </a:r>
            <a:endParaRPr lang="zh-CN" altLang="en-US" sz="2400" i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D37CA73-1A66-4B73-A0AD-A340232DA16E}"/>
              </a:ext>
            </a:extLst>
          </p:cNvPr>
          <p:cNvSpPr txBox="1"/>
          <p:nvPr/>
        </p:nvSpPr>
        <p:spPr>
          <a:xfrm>
            <a:off x="3452574" y="3064519"/>
            <a:ext cx="3786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/>
              <a:t>广州大学</a:t>
            </a:r>
            <a:r>
              <a:rPr lang="en-US" altLang="zh-CN" sz="2800" dirty="0"/>
              <a:t>_</a:t>
            </a:r>
            <a:r>
              <a:rPr lang="zh-CN" altLang="en-US" sz="2800" dirty="0"/>
              <a:t>李泽轩 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F5B8451-081B-4358-8880-3102847E261B}"/>
              </a:ext>
            </a:extLst>
          </p:cNvPr>
          <p:cNvSpPr txBox="1"/>
          <p:nvPr/>
        </p:nvSpPr>
        <p:spPr>
          <a:xfrm>
            <a:off x="4574381" y="3971935"/>
            <a:ext cx="154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i="1" dirty="0"/>
              <a:t>座位编号</a:t>
            </a:r>
            <a:r>
              <a:rPr lang="en-US" altLang="zh-CN" sz="2400" i="1" dirty="0"/>
              <a:t>:</a:t>
            </a:r>
            <a:endParaRPr lang="zh-CN" altLang="en-US" sz="2400" i="1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77515A5-3F9E-4970-A6A8-509F9E192E5B}"/>
              </a:ext>
            </a:extLst>
          </p:cNvPr>
          <p:cNvSpPr txBox="1"/>
          <p:nvPr/>
        </p:nvSpPr>
        <p:spPr>
          <a:xfrm>
            <a:off x="3722846" y="4669206"/>
            <a:ext cx="3246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/>
              <a:t>030</a:t>
            </a:r>
            <a:endParaRPr lang="zh-CN" altLang="en-US" sz="28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ED5FD4F-4551-4187-9053-9BF6D8D61038}"/>
              </a:ext>
            </a:extLst>
          </p:cNvPr>
          <p:cNvSpPr txBox="1"/>
          <p:nvPr/>
        </p:nvSpPr>
        <p:spPr>
          <a:xfrm>
            <a:off x="3845243" y="6089227"/>
            <a:ext cx="6435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/>
              <a:t>请各位同学离开时，带好自身物品，清理好自己座位上的垃圾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AA30571-6388-495F-B12F-AD0A7C3899B6}"/>
              </a:ext>
            </a:extLst>
          </p:cNvPr>
          <p:cNvSpPr txBox="1"/>
          <p:nvPr/>
        </p:nvSpPr>
        <p:spPr>
          <a:xfrm>
            <a:off x="3845243" y="6458559"/>
            <a:ext cx="6435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/>
              <a:t>同时，请不要带走桌面上的展示板和夹子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329E83B-6540-479A-9770-23E2EF6BD435}"/>
              </a:ext>
            </a:extLst>
          </p:cNvPr>
          <p:cNvSpPr txBox="1"/>
          <p:nvPr/>
        </p:nvSpPr>
        <p:spPr>
          <a:xfrm>
            <a:off x="3845243" y="6827891"/>
            <a:ext cx="6435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/>
              <a:t>感谢同学的理解和配合</a:t>
            </a:r>
          </a:p>
        </p:txBody>
      </p:sp>
    </p:spTree>
    <p:extLst>
      <p:ext uri="{BB962C8B-B14F-4D97-AF65-F5344CB8AC3E}">
        <p14:creationId xmlns:p14="http://schemas.microsoft.com/office/powerpoint/2010/main" val="29641645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101193-ED57-4849-BC85-435E28255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588" y="434340"/>
            <a:ext cx="8514636" cy="925830"/>
          </a:xfrm>
        </p:spPr>
        <p:txBody>
          <a:bodyPr>
            <a:normAutofit/>
          </a:bodyPr>
          <a:lstStyle/>
          <a:p>
            <a:r>
              <a:rPr lang="en-US" altLang="zh-CN" sz="3200" i="1" dirty="0"/>
              <a:t>2019</a:t>
            </a:r>
            <a:r>
              <a:rPr lang="zh-CN" altLang="en-US" sz="3200" i="1" dirty="0"/>
              <a:t>年广东工业大学腾讯杯程序设计竞赛</a:t>
            </a:r>
            <a:r>
              <a:rPr lang="en-US" altLang="zh-CN" sz="3200" i="1" dirty="0"/>
              <a:t>(</a:t>
            </a:r>
            <a:r>
              <a:rPr lang="zh-CN" altLang="en-US" sz="3200" i="1" dirty="0"/>
              <a:t>决赛</a:t>
            </a:r>
            <a:r>
              <a:rPr lang="en-US" altLang="zh-CN" sz="3200" i="1" dirty="0"/>
              <a:t>)</a:t>
            </a:r>
            <a:endParaRPr lang="zh-CN" altLang="en-US" sz="3200" i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27F596B-1546-4FA4-A690-CC2531AE1048}"/>
              </a:ext>
            </a:extLst>
          </p:cNvPr>
          <p:cNvSpPr txBox="1"/>
          <p:nvPr/>
        </p:nvSpPr>
        <p:spPr>
          <a:xfrm>
            <a:off x="4574381" y="2366010"/>
            <a:ext cx="154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i="1" dirty="0"/>
              <a:t>参赛选手</a:t>
            </a:r>
            <a:r>
              <a:rPr lang="en-US" altLang="zh-CN" sz="2400" i="1" dirty="0"/>
              <a:t>:</a:t>
            </a:r>
            <a:endParaRPr lang="zh-CN" altLang="en-US" sz="2400" i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D37CA73-1A66-4B73-A0AD-A340232DA16E}"/>
              </a:ext>
            </a:extLst>
          </p:cNvPr>
          <p:cNvSpPr txBox="1"/>
          <p:nvPr/>
        </p:nvSpPr>
        <p:spPr>
          <a:xfrm>
            <a:off x="3452574" y="3064519"/>
            <a:ext cx="3786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/>
              <a:t>广东工业大学</a:t>
            </a:r>
            <a:r>
              <a:rPr lang="en-US" altLang="zh-CN" sz="2800" dirty="0"/>
              <a:t>_</a:t>
            </a:r>
            <a:r>
              <a:rPr lang="zh-CN" altLang="en-US" sz="2800" dirty="0"/>
              <a:t>柯新宇 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F5B8451-081B-4358-8880-3102847E261B}"/>
              </a:ext>
            </a:extLst>
          </p:cNvPr>
          <p:cNvSpPr txBox="1"/>
          <p:nvPr/>
        </p:nvSpPr>
        <p:spPr>
          <a:xfrm>
            <a:off x="4574381" y="3971935"/>
            <a:ext cx="154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i="1" dirty="0"/>
              <a:t>座位编号</a:t>
            </a:r>
            <a:r>
              <a:rPr lang="en-US" altLang="zh-CN" sz="2400" i="1" dirty="0"/>
              <a:t>:</a:t>
            </a:r>
            <a:endParaRPr lang="zh-CN" altLang="en-US" sz="2400" i="1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77515A5-3F9E-4970-A6A8-509F9E192E5B}"/>
              </a:ext>
            </a:extLst>
          </p:cNvPr>
          <p:cNvSpPr txBox="1"/>
          <p:nvPr/>
        </p:nvSpPr>
        <p:spPr>
          <a:xfrm>
            <a:off x="3722846" y="4669206"/>
            <a:ext cx="3246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/>
              <a:t>031</a:t>
            </a:r>
            <a:endParaRPr lang="zh-CN" altLang="en-US" sz="28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ED5FD4F-4551-4187-9053-9BF6D8D61038}"/>
              </a:ext>
            </a:extLst>
          </p:cNvPr>
          <p:cNvSpPr txBox="1"/>
          <p:nvPr/>
        </p:nvSpPr>
        <p:spPr>
          <a:xfrm>
            <a:off x="3845243" y="6089227"/>
            <a:ext cx="6435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/>
              <a:t>请各位同学离开时，带好自身物品，清理好自己座位上的垃圾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AA30571-6388-495F-B12F-AD0A7C3899B6}"/>
              </a:ext>
            </a:extLst>
          </p:cNvPr>
          <p:cNvSpPr txBox="1"/>
          <p:nvPr/>
        </p:nvSpPr>
        <p:spPr>
          <a:xfrm>
            <a:off x="3845243" y="6458559"/>
            <a:ext cx="6435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/>
              <a:t>同时，请不要带走桌面上的展示板和夹子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329E83B-6540-479A-9770-23E2EF6BD435}"/>
              </a:ext>
            </a:extLst>
          </p:cNvPr>
          <p:cNvSpPr txBox="1"/>
          <p:nvPr/>
        </p:nvSpPr>
        <p:spPr>
          <a:xfrm>
            <a:off x="3845243" y="6827891"/>
            <a:ext cx="6435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/>
              <a:t>感谢同学的理解和配合</a:t>
            </a:r>
          </a:p>
        </p:txBody>
      </p:sp>
    </p:spTree>
    <p:extLst>
      <p:ext uri="{BB962C8B-B14F-4D97-AF65-F5344CB8AC3E}">
        <p14:creationId xmlns:p14="http://schemas.microsoft.com/office/powerpoint/2010/main" val="551358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101193-ED57-4849-BC85-435E28255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588" y="434340"/>
            <a:ext cx="8514636" cy="925830"/>
          </a:xfrm>
        </p:spPr>
        <p:txBody>
          <a:bodyPr>
            <a:normAutofit/>
          </a:bodyPr>
          <a:lstStyle/>
          <a:p>
            <a:r>
              <a:rPr lang="en-US" altLang="zh-CN" sz="3200" i="1" dirty="0"/>
              <a:t>2019</a:t>
            </a:r>
            <a:r>
              <a:rPr lang="zh-CN" altLang="en-US" sz="3200" i="1" dirty="0"/>
              <a:t>年广东工业大学腾讯杯程序设计竞赛</a:t>
            </a:r>
            <a:r>
              <a:rPr lang="en-US" altLang="zh-CN" sz="3200" i="1" dirty="0"/>
              <a:t>(</a:t>
            </a:r>
            <a:r>
              <a:rPr lang="zh-CN" altLang="en-US" sz="3200" i="1" dirty="0"/>
              <a:t>决赛</a:t>
            </a:r>
            <a:r>
              <a:rPr lang="en-US" altLang="zh-CN" sz="3200" i="1" dirty="0"/>
              <a:t>)</a:t>
            </a:r>
            <a:endParaRPr lang="zh-CN" altLang="en-US" sz="3200" i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27F596B-1546-4FA4-A690-CC2531AE1048}"/>
              </a:ext>
            </a:extLst>
          </p:cNvPr>
          <p:cNvSpPr txBox="1"/>
          <p:nvPr/>
        </p:nvSpPr>
        <p:spPr>
          <a:xfrm>
            <a:off x="4574381" y="2366010"/>
            <a:ext cx="154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i="1" dirty="0"/>
              <a:t>参赛选手</a:t>
            </a:r>
            <a:r>
              <a:rPr lang="en-US" altLang="zh-CN" sz="2400" i="1" dirty="0"/>
              <a:t>:</a:t>
            </a:r>
            <a:endParaRPr lang="zh-CN" altLang="en-US" sz="2400" i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D37CA73-1A66-4B73-A0AD-A340232DA16E}"/>
              </a:ext>
            </a:extLst>
          </p:cNvPr>
          <p:cNvSpPr txBox="1"/>
          <p:nvPr/>
        </p:nvSpPr>
        <p:spPr>
          <a:xfrm>
            <a:off x="3452574" y="3064519"/>
            <a:ext cx="3786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/>
              <a:t>广东工业大学</a:t>
            </a:r>
            <a:r>
              <a:rPr lang="en-US" altLang="zh-CN" sz="2800" dirty="0"/>
              <a:t>_</a:t>
            </a:r>
            <a:r>
              <a:rPr lang="zh-CN" altLang="en-US" sz="2800" dirty="0"/>
              <a:t>何城华  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F5B8451-081B-4358-8880-3102847E261B}"/>
              </a:ext>
            </a:extLst>
          </p:cNvPr>
          <p:cNvSpPr txBox="1"/>
          <p:nvPr/>
        </p:nvSpPr>
        <p:spPr>
          <a:xfrm>
            <a:off x="4574381" y="3971935"/>
            <a:ext cx="154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i="1" dirty="0"/>
              <a:t>座位编号</a:t>
            </a:r>
            <a:r>
              <a:rPr lang="en-US" altLang="zh-CN" sz="2400" i="1" dirty="0"/>
              <a:t>:</a:t>
            </a:r>
            <a:endParaRPr lang="zh-CN" altLang="en-US" sz="2400" i="1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77515A5-3F9E-4970-A6A8-509F9E192E5B}"/>
              </a:ext>
            </a:extLst>
          </p:cNvPr>
          <p:cNvSpPr txBox="1"/>
          <p:nvPr/>
        </p:nvSpPr>
        <p:spPr>
          <a:xfrm>
            <a:off x="3722846" y="4669206"/>
            <a:ext cx="3246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/>
              <a:t>032</a:t>
            </a:r>
            <a:endParaRPr lang="zh-CN" altLang="en-US" sz="28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ED5FD4F-4551-4187-9053-9BF6D8D61038}"/>
              </a:ext>
            </a:extLst>
          </p:cNvPr>
          <p:cNvSpPr txBox="1"/>
          <p:nvPr/>
        </p:nvSpPr>
        <p:spPr>
          <a:xfrm>
            <a:off x="3845243" y="6089227"/>
            <a:ext cx="6435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/>
              <a:t>请各位同学离开时，带好自身物品，清理好自己座位上的垃圾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AA30571-6388-495F-B12F-AD0A7C3899B6}"/>
              </a:ext>
            </a:extLst>
          </p:cNvPr>
          <p:cNvSpPr txBox="1"/>
          <p:nvPr/>
        </p:nvSpPr>
        <p:spPr>
          <a:xfrm>
            <a:off x="3845243" y="6458559"/>
            <a:ext cx="6435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/>
              <a:t>同时，请不要带走桌面上的展示板和夹子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329E83B-6540-479A-9770-23E2EF6BD435}"/>
              </a:ext>
            </a:extLst>
          </p:cNvPr>
          <p:cNvSpPr txBox="1"/>
          <p:nvPr/>
        </p:nvSpPr>
        <p:spPr>
          <a:xfrm>
            <a:off x="3845243" y="6827891"/>
            <a:ext cx="6435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/>
              <a:t>感谢同学的理解和配合</a:t>
            </a:r>
          </a:p>
        </p:txBody>
      </p:sp>
    </p:spTree>
    <p:extLst>
      <p:ext uri="{BB962C8B-B14F-4D97-AF65-F5344CB8AC3E}">
        <p14:creationId xmlns:p14="http://schemas.microsoft.com/office/powerpoint/2010/main" val="551358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101193-ED57-4849-BC85-435E28255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588" y="434340"/>
            <a:ext cx="8514636" cy="925830"/>
          </a:xfrm>
        </p:spPr>
        <p:txBody>
          <a:bodyPr>
            <a:normAutofit/>
          </a:bodyPr>
          <a:lstStyle/>
          <a:p>
            <a:r>
              <a:rPr lang="en-US" altLang="zh-CN" sz="3200" i="1" dirty="0"/>
              <a:t>2019</a:t>
            </a:r>
            <a:r>
              <a:rPr lang="zh-CN" altLang="en-US" sz="3200" i="1" dirty="0"/>
              <a:t>年广东工业大学腾讯杯程序设计竞赛</a:t>
            </a:r>
            <a:r>
              <a:rPr lang="en-US" altLang="zh-CN" sz="3200" i="1" dirty="0"/>
              <a:t>(</a:t>
            </a:r>
            <a:r>
              <a:rPr lang="zh-CN" altLang="en-US" sz="3200" i="1" dirty="0"/>
              <a:t>决赛</a:t>
            </a:r>
            <a:r>
              <a:rPr lang="en-US" altLang="zh-CN" sz="3200" i="1" dirty="0"/>
              <a:t>)</a:t>
            </a:r>
            <a:endParaRPr lang="zh-CN" altLang="en-US" sz="3200" i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27F596B-1546-4FA4-A690-CC2531AE1048}"/>
              </a:ext>
            </a:extLst>
          </p:cNvPr>
          <p:cNvSpPr txBox="1"/>
          <p:nvPr/>
        </p:nvSpPr>
        <p:spPr>
          <a:xfrm>
            <a:off x="4574381" y="2366010"/>
            <a:ext cx="154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i="1" dirty="0"/>
              <a:t>参赛选手</a:t>
            </a:r>
            <a:r>
              <a:rPr lang="en-US" altLang="zh-CN" sz="2400" i="1" dirty="0"/>
              <a:t>:</a:t>
            </a:r>
            <a:endParaRPr lang="zh-CN" altLang="en-US" sz="2400" i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D37CA73-1A66-4B73-A0AD-A340232DA16E}"/>
              </a:ext>
            </a:extLst>
          </p:cNvPr>
          <p:cNvSpPr txBox="1"/>
          <p:nvPr/>
        </p:nvSpPr>
        <p:spPr>
          <a:xfrm>
            <a:off x="3452574" y="3064519"/>
            <a:ext cx="3786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/>
              <a:t>广东工业大学</a:t>
            </a:r>
            <a:r>
              <a:rPr lang="en-US" altLang="zh-CN" sz="2800" dirty="0"/>
              <a:t>_</a:t>
            </a:r>
            <a:r>
              <a:rPr lang="zh-CN" altLang="en-US" sz="2800" dirty="0"/>
              <a:t>李文锋 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F5B8451-081B-4358-8880-3102847E261B}"/>
              </a:ext>
            </a:extLst>
          </p:cNvPr>
          <p:cNvSpPr txBox="1"/>
          <p:nvPr/>
        </p:nvSpPr>
        <p:spPr>
          <a:xfrm>
            <a:off x="4574381" y="3971935"/>
            <a:ext cx="154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i="1" dirty="0"/>
              <a:t>座位编号</a:t>
            </a:r>
            <a:r>
              <a:rPr lang="en-US" altLang="zh-CN" sz="2400" i="1" dirty="0"/>
              <a:t>:</a:t>
            </a:r>
            <a:endParaRPr lang="zh-CN" altLang="en-US" sz="2400" i="1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77515A5-3F9E-4970-A6A8-509F9E192E5B}"/>
              </a:ext>
            </a:extLst>
          </p:cNvPr>
          <p:cNvSpPr txBox="1"/>
          <p:nvPr/>
        </p:nvSpPr>
        <p:spPr>
          <a:xfrm>
            <a:off x="3722846" y="4669206"/>
            <a:ext cx="3246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/>
              <a:t>033</a:t>
            </a:r>
            <a:endParaRPr lang="zh-CN" altLang="en-US" sz="28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ED5FD4F-4551-4187-9053-9BF6D8D61038}"/>
              </a:ext>
            </a:extLst>
          </p:cNvPr>
          <p:cNvSpPr txBox="1"/>
          <p:nvPr/>
        </p:nvSpPr>
        <p:spPr>
          <a:xfrm>
            <a:off x="3845243" y="6089227"/>
            <a:ext cx="6435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/>
              <a:t>请各位同学离开时，带好自身物品，清理好自己座位上的垃圾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AA30571-6388-495F-B12F-AD0A7C3899B6}"/>
              </a:ext>
            </a:extLst>
          </p:cNvPr>
          <p:cNvSpPr txBox="1"/>
          <p:nvPr/>
        </p:nvSpPr>
        <p:spPr>
          <a:xfrm>
            <a:off x="3845243" y="6458559"/>
            <a:ext cx="6435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/>
              <a:t>同时，请不要带走桌面上的展示板和夹子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329E83B-6540-479A-9770-23E2EF6BD435}"/>
              </a:ext>
            </a:extLst>
          </p:cNvPr>
          <p:cNvSpPr txBox="1"/>
          <p:nvPr/>
        </p:nvSpPr>
        <p:spPr>
          <a:xfrm>
            <a:off x="3845243" y="6827891"/>
            <a:ext cx="6435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/>
              <a:t>感谢同学的理解和配合</a:t>
            </a:r>
          </a:p>
        </p:txBody>
      </p:sp>
    </p:spTree>
    <p:extLst>
      <p:ext uri="{BB962C8B-B14F-4D97-AF65-F5344CB8AC3E}">
        <p14:creationId xmlns:p14="http://schemas.microsoft.com/office/powerpoint/2010/main" val="551358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101193-ED57-4849-BC85-435E28255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588" y="434340"/>
            <a:ext cx="8514636" cy="925830"/>
          </a:xfrm>
        </p:spPr>
        <p:txBody>
          <a:bodyPr>
            <a:normAutofit/>
          </a:bodyPr>
          <a:lstStyle/>
          <a:p>
            <a:r>
              <a:rPr lang="en-US" altLang="zh-CN" sz="3200" i="1" dirty="0"/>
              <a:t>2019</a:t>
            </a:r>
            <a:r>
              <a:rPr lang="zh-CN" altLang="en-US" sz="3200" i="1" dirty="0"/>
              <a:t>年广东工业大学腾讯杯程序设计竞赛</a:t>
            </a:r>
            <a:r>
              <a:rPr lang="en-US" altLang="zh-CN" sz="3200" i="1" dirty="0"/>
              <a:t>(</a:t>
            </a:r>
            <a:r>
              <a:rPr lang="zh-CN" altLang="en-US" sz="3200" i="1" dirty="0"/>
              <a:t>决赛</a:t>
            </a:r>
            <a:r>
              <a:rPr lang="en-US" altLang="zh-CN" sz="3200" i="1" dirty="0"/>
              <a:t>)</a:t>
            </a:r>
            <a:endParaRPr lang="zh-CN" altLang="en-US" sz="3200" i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27F596B-1546-4FA4-A690-CC2531AE1048}"/>
              </a:ext>
            </a:extLst>
          </p:cNvPr>
          <p:cNvSpPr txBox="1"/>
          <p:nvPr/>
        </p:nvSpPr>
        <p:spPr>
          <a:xfrm>
            <a:off x="4574381" y="2366010"/>
            <a:ext cx="154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i="1" dirty="0"/>
              <a:t>参赛选手</a:t>
            </a:r>
            <a:r>
              <a:rPr lang="en-US" altLang="zh-CN" sz="2400" i="1" dirty="0"/>
              <a:t>:</a:t>
            </a:r>
            <a:endParaRPr lang="zh-CN" altLang="en-US" sz="2400" i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D37CA73-1A66-4B73-A0AD-A340232DA16E}"/>
              </a:ext>
            </a:extLst>
          </p:cNvPr>
          <p:cNvSpPr txBox="1"/>
          <p:nvPr/>
        </p:nvSpPr>
        <p:spPr>
          <a:xfrm>
            <a:off x="3452574" y="3064519"/>
            <a:ext cx="3786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/>
              <a:t>广州大学</a:t>
            </a:r>
            <a:r>
              <a:rPr lang="en-US" altLang="zh-CN" sz="2800" dirty="0"/>
              <a:t>_</a:t>
            </a:r>
            <a:r>
              <a:rPr lang="zh-CN" altLang="en-US" sz="2800" dirty="0"/>
              <a:t>张梓锐 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F5B8451-081B-4358-8880-3102847E261B}"/>
              </a:ext>
            </a:extLst>
          </p:cNvPr>
          <p:cNvSpPr txBox="1"/>
          <p:nvPr/>
        </p:nvSpPr>
        <p:spPr>
          <a:xfrm>
            <a:off x="4574381" y="3971935"/>
            <a:ext cx="154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i="1" dirty="0"/>
              <a:t>座位编号</a:t>
            </a:r>
            <a:r>
              <a:rPr lang="en-US" altLang="zh-CN" sz="2400" i="1" dirty="0"/>
              <a:t>:</a:t>
            </a:r>
            <a:endParaRPr lang="zh-CN" altLang="en-US" sz="2400" i="1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77515A5-3F9E-4970-A6A8-509F9E192E5B}"/>
              </a:ext>
            </a:extLst>
          </p:cNvPr>
          <p:cNvSpPr txBox="1"/>
          <p:nvPr/>
        </p:nvSpPr>
        <p:spPr>
          <a:xfrm>
            <a:off x="3722846" y="4669206"/>
            <a:ext cx="3246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/>
              <a:t>034</a:t>
            </a:r>
            <a:endParaRPr lang="zh-CN" altLang="en-US" sz="28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ED5FD4F-4551-4187-9053-9BF6D8D61038}"/>
              </a:ext>
            </a:extLst>
          </p:cNvPr>
          <p:cNvSpPr txBox="1"/>
          <p:nvPr/>
        </p:nvSpPr>
        <p:spPr>
          <a:xfrm>
            <a:off x="3845243" y="6089227"/>
            <a:ext cx="6435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/>
              <a:t>请各位同学离开时，带好自身物品，清理好自己座位上的垃圾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AA30571-6388-495F-B12F-AD0A7C3899B6}"/>
              </a:ext>
            </a:extLst>
          </p:cNvPr>
          <p:cNvSpPr txBox="1"/>
          <p:nvPr/>
        </p:nvSpPr>
        <p:spPr>
          <a:xfrm>
            <a:off x="3845243" y="6458559"/>
            <a:ext cx="6435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/>
              <a:t>同时，请不要带走桌面上的展示板和夹子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329E83B-6540-479A-9770-23E2EF6BD435}"/>
              </a:ext>
            </a:extLst>
          </p:cNvPr>
          <p:cNvSpPr txBox="1"/>
          <p:nvPr/>
        </p:nvSpPr>
        <p:spPr>
          <a:xfrm>
            <a:off x="3845243" y="6827891"/>
            <a:ext cx="6435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/>
              <a:t>感谢同学的理解和配合</a:t>
            </a:r>
          </a:p>
        </p:txBody>
      </p:sp>
    </p:spTree>
    <p:extLst>
      <p:ext uri="{BB962C8B-B14F-4D97-AF65-F5344CB8AC3E}">
        <p14:creationId xmlns:p14="http://schemas.microsoft.com/office/powerpoint/2010/main" val="29641645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101193-ED57-4849-BC85-435E28255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588" y="434340"/>
            <a:ext cx="8514636" cy="925830"/>
          </a:xfrm>
        </p:spPr>
        <p:txBody>
          <a:bodyPr>
            <a:normAutofit/>
          </a:bodyPr>
          <a:lstStyle/>
          <a:p>
            <a:r>
              <a:rPr lang="en-US" altLang="zh-CN" sz="3200" i="1" dirty="0"/>
              <a:t>2019</a:t>
            </a:r>
            <a:r>
              <a:rPr lang="zh-CN" altLang="en-US" sz="3200" i="1" dirty="0"/>
              <a:t>年广东工业大学腾讯杯程序设计竞赛</a:t>
            </a:r>
            <a:r>
              <a:rPr lang="en-US" altLang="zh-CN" sz="3200" i="1" dirty="0"/>
              <a:t>(</a:t>
            </a:r>
            <a:r>
              <a:rPr lang="zh-CN" altLang="en-US" sz="3200" i="1" dirty="0"/>
              <a:t>决赛</a:t>
            </a:r>
            <a:r>
              <a:rPr lang="en-US" altLang="zh-CN" sz="3200" i="1" dirty="0"/>
              <a:t>)</a:t>
            </a:r>
            <a:endParaRPr lang="zh-CN" altLang="en-US" sz="3200" i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27F596B-1546-4FA4-A690-CC2531AE1048}"/>
              </a:ext>
            </a:extLst>
          </p:cNvPr>
          <p:cNvSpPr txBox="1"/>
          <p:nvPr/>
        </p:nvSpPr>
        <p:spPr>
          <a:xfrm>
            <a:off x="4574381" y="2366010"/>
            <a:ext cx="154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i="1" dirty="0"/>
              <a:t>参赛选手</a:t>
            </a:r>
            <a:r>
              <a:rPr lang="en-US" altLang="zh-CN" sz="2400" i="1" dirty="0"/>
              <a:t>:</a:t>
            </a:r>
            <a:endParaRPr lang="zh-CN" altLang="en-US" sz="2400" i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D37CA73-1A66-4B73-A0AD-A340232DA16E}"/>
              </a:ext>
            </a:extLst>
          </p:cNvPr>
          <p:cNvSpPr txBox="1"/>
          <p:nvPr/>
        </p:nvSpPr>
        <p:spPr>
          <a:xfrm>
            <a:off x="3452574" y="3064519"/>
            <a:ext cx="3786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/>
              <a:t>广东工业大学</a:t>
            </a:r>
            <a:r>
              <a:rPr lang="en-US" altLang="zh-CN" sz="2800" dirty="0"/>
              <a:t>_</a:t>
            </a:r>
            <a:r>
              <a:rPr lang="zh-CN" altLang="en-US" sz="2800" dirty="0"/>
              <a:t>叶桂华 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F5B8451-081B-4358-8880-3102847E261B}"/>
              </a:ext>
            </a:extLst>
          </p:cNvPr>
          <p:cNvSpPr txBox="1"/>
          <p:nvPr/>
        </p:nvSpPr>
        <p:spPr>
          <a:xfrm>
            <a:off x="4574381" y="3971935"/>
            <a:ext cx="154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i="1" dirty="0"/>
              <a:t>座位编号</a:t>
            </a:r>
            <a:r>
              <a:rPr lang="en-US" altLang="zh-CN" sz="2400" i="1" dirty="0"/>
              <a:t>:</a:t>
            </a:r>
            <a:endParaRPr lang="zh-CN" altLang="en-US" sz="2400" i="1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77515A5-3F9E-4970-A6A8-509F9E192E5B}"/>
              </a:ext>
            </a:extLst>
          </p:cNvPr>
          <p:cNvSpPr txBox="1"/>
          <p:nvPr/>
        </p:nvSpPr>
        <p:spPr>
          <a:xfrm>
            <a:off x="3722846" y="4669206"/>
            <a:ext cx="3246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/>
              <a:t>035</a:t>
            </a:r>
            <a:endParaRPr lang="zh-CN" altLang="en-US" sz="28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ED5FD4F-4551-4187-9053-9BF6D8D61038}"/>
              </a:ext>
            </a:extLst>
          </p:cNvPr>
          <p:cNvSpPr txBox="1"/>
          <p:nvPr/>
        </p:nvSpPr>
        <p:spPr>
          <a:xfrm>
            <a:off x="3845243" y="6089227"/>
            <a:ext cx="6435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/>
              <a:t>请各位同学离开时，带好自身物品，清理好自己座位上的垃圾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AA30571-6388-495F-B12F-AD0A7C3899B6}"/>
              </a:ext>
            </a:extLst>
          </p:cNvPr>
          <p:cNvSpPr txBox="1"/>
          <p:nvPr/>
        </p:nvSpPr>
        <p:spPr>
          <a:xfrm>
            <a:off x="3845243" y="6458559"/>
            <a:ext cx="6435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/>
              <a:t>同时，请不要带走桌面上的展示板和夹子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329E83B-6540-479A-9770-23E2EF6BD435}"/>
              </a:ext>
            </a:extLst>
          </p:cNvPr>
          <p:cNvSpPr txBox="1"/>
          <p:nvPr/>
        </p:nvSpPr>
        <p:spPr>
          <a:xfrm>
            <a:off x="3845243" y="6827891"/>
            <a:ext cx="6435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/>
              <a:t>感谢同学的理解和配合</a:t>
            </a:r>
          </a:p>
        </p:txBody>
      </p:sp>
    </p:spTree>
    <p:extLst>
      <p:ext uri="{BB962C8B-B14F-4D97-AF65-F5344CB8AC3E}">
        <p14:creationId xmlns:p14="http://schemas.microsoft.com/office/powerpoint/2010/main" val="551358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101193-ED57-4849-BC85-435E28255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588" y="434340"/>
            <a:ext cx="8514636" cy="925830"/>
          </a:xfrm>
        </p:spPr>
        <p:txBody>
          <a:bodyPr>
            <a:normAutofit/>
          </a:bodyPr>
          <a:lstStyle/>
          <a:p>
            <a:r>
              <a:rPr lang="en-US" altLang="zh-CN" sz="3200" i="1" dirty="0"/>
              <a:t>2019</a:t>
            </a:r>
            <a:r>
              <a:rPr lang="zh-CN" altLang="en-US" sz="3200" i="1" dirty="0"/>
              <a:t>年广东工业大学腾讯杯程序设计竞赛</a:t>
            </a:r>
            <a:r>
              <a:rPr lang="en-US" altLang="zh-CN" sz="3200" i="1" dirty="0"/>
              <a:t>(</a:t>
            </a:r>
            <a:r>
              <a:rPr lang="zh-CN" altLang="en-US" sz="3200" i="1" dirty="0"/>
              <a:t>决赛</a:t>
            </a:r>
            <a:r>
              <a:rPr lang="en-US" altLang="zh-CN" sz="3200" i="1" dirty="0"/>
              <a:t>)</a:t>
            </a:r>
            <a:endParaRPr lang="zh-CN" altLang="en-US" sz="3200" i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27F596B-1546-4FA4-A690-CC2531AE1048}"/>
              </a:ext>
            </a:extLst>
          </p:cNvPr>
          <p:cNvSpPr txBox="1"/>
          <p:nvPr/>
        </p:nvSpPr>
        <p:spPr>
          <a:xfrm>
            <a:off x="4574381" y="2366010"/>
            <a:ext cx="154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i="1" dirty="0"/>
              <a:t>参赛选手</a:t>
            </a:r>
            <a:r>
              <a:rPr lang="en-US" altLang="zh-CN" sz="2400" i="1" dirty="0"/>
              <a:t>:</a:t>
            </a:r>
            <a:endParaRPr lang="zh-CN" altLang="en-US" sz="2400" i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D37CA73-1A66-4B73-A0AD-A340232DA16E}"/>
              </a:ext>
            </a:extLst>
          </p:cNvPr>
          <p:cNvSpPr txBox="1"/>
          <p:nvPr/>
        </p:nvSpPr>
        <p:spPr>
          <a:xfrm>
            <a:off x="3452574" y="3064519"/>
            <a:ext cx="3786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/>
              <a:t>广东工业大学</a:t>
            </a:r>
            <a:r>
              <a:rPr lang="en-US" altLang="zh-CN" sz="2800" dirty="0"/>
              <a:t>_</a:t>
            </a:r>
            <a:r>
              <a:rPr lang="zh-CN" altLang="en-US" sz="2800" dirty="0"/>
              <a:t>余达铨  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F5B8451-081B-4358-8880-3102847E261B}"/>
              </a:ext>
            </a:extLst>
          </p:cNvPr>
          <p:cNvSpPr txBox="1"/>
          <p:nvPr/>
        </p:nvSpPr>
        <p:spPr>
          <a:xfrm>
            <a:off x="4574381" y="3971935"/>
            <a:ext cx="154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i="1" dirty="0"/>
              <a:t>座位编号</a:t>
            </a:r>
            <a:r>
              <a:rPr lang="en-US" altLang="zh-CN" sz="2400" i="1" dirty="0"/>
              <a:t>:</a:t>
            </a:r>
            <a:endParaRPr lang="zh-CN" altLang="en-US" sz="2400" i="1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77515A5-3F9E-4970-A6A8-509F9E192E5B}"/>
              </a:ext>
            </a:extLst>
          </p:cNvPr>
          <p:cNvSpPr txBox="1"/>
          <p:nvPr/>
        </p:nvSpPr>
        <p:spPr>
          <a:xfrm>
            <a:off x="3722846" y="4669206"/>
            <a:ext cx="3246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/>
              <a:t>036</a:t>
            </a:r>
            <a:endParaRPr lang="zh-CN" altLang="en-US" sz="28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ED5FD4F-4551-4187-9053-9BF6D8D61038}"/>
              </a:ext>
            </a:extLst>
          </p:cNvPr>
          <p:cNvSpPr txBox="1"/>
          <p:nvPr/>
        </p:nvSpPr>
        <p:spPr>
          <a:xfrm>
            <a:off x="3845243" y="6089227"/>
            <a:ext cx="6435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/>
              <a:t>请各位同学离开时，带好自身物品，清理好自己座位上的垃圾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AA30571-6388-495F-B12F-AD0A7C3899B6}"/>
              </a:ext>
            </a:extLst>
          </p:cNvPr>
          <p:cNvSpPr txBox="1"/>
          <p:nvPr/>
        </p:nvSpPr>
        <p:spPr>
          <a:xfrm>
            <a:off x="3845243" y="6458559"/>
            <a:ext cx="6435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/>
              <a:t>同时，请不要带走桌面上的展示板和夹子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329E83B-6540-479A-9770-23E2EF6BD435}"/>
              </a:ext>
            </a:extLst>
          </p:cNvPr>
          <p:cNvSpPr txBox="1"/>
          <p:nvPr/>
        </p:nvSpPr>
        <p:spPr>
          <a:xfrm>
            <a:off x="3845243" y="6827891"/>
            <a:ext cx="6435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/>
              <a:t>感谢同学的理解和配合</a:t>
            </a:r>
          </a:p>
        </p:txBody>
      </p:sp>
    </p:spTree>
    <p:extLst>
      <p:ext uri="{BB962C8B-B14F-4D97-AF65-F5344CB8AC3E}">
        <p14:creationId xmlns:p14="http://schemas.microsoft.com/office/powerpoint/2010/main" val="551358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101193-ED57-4849-BC85-435E28255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588" y="434340"/>
            <a:ext cx="8514636" cy="925830"/>
          </a:xfrm>
        </p:spPr>
        <p:txBody>
          <a:bodyPr>
            <a:normAutofit/>
          </a:bodyPr>
          <a:lstStyle/>
          <a:p>
            <a:r>
              <a:rPr lang="en-US" altLang="zh-CN" sz="3200" i="1" dirty="0"/>
              <a:t>2019</a:t>
            </a:r>
            <a:r>
              <a:rPr lang="zh-CN" altLang="en-US" sz="3200" i="1" dirty="0"/>
              <a:t>年广东工业大学腾讯杯程序设计竞赛</a:t>
            </a:r>
            <a:r>
              <a:rPr lang="en-US" altLang="zh-CN" sz="3200" i="1" dirty="0"/>
              <a:t>(</a:t>
            </a:r>
            <a:r>
              <a:rPr lang="zh-CN" altLang="en-US" sz="3200" i="1" dirty="0"/>
              <a:t>决赛</a:t>
            </a:r>
            <a:r>
              <a:rPr lang="en-US" altLang="zh-CN" sz="3200" i="1" dirty="0"/>
              <a:t>)</a:t>
            </a:r>
            <a:endParaRPr lang="zh-CN" altLang="en-US" sz="3200" i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27F596B-1546-4FA4-A690-CC2531AE1048}"/>
              </a:ext>
            </a:extLst>
          </p:cNvPr>
          <p:cNvSpPr txBox="1"/>
          <p:nvPr/>
        </p:nvSpPr>
        <p:spPr>
          <a:xfrm>
            <a:off x="4574381" y="2366010"/>
            <a:ext cx="154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i="1" dirty="0"/>
              <a:t>参赛选手</a:t>
            </a:r>
            <a:r>
              <a:rPr lang="en-US" altLang="zh-CN" sz="2400" i="1" dirty="0"/>
              <a:t>:</a:t>
            </a:r>
            <a:endParaRPr lang="zh-CN" altLang="en-US" sz="2400" i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D37CA73-1A66-4B73-A0AD-A340232DA16E}"/>
              </a:ext>
            </a:extLst>
          </p:cNvPr>
          <p:cNvSpPr txBox="1"/>
          <p:nvPr/>
        </p:nvSpPr>
        <p:spPr>
          <a:xfrm>
            <a:off x="3452574" y="3064519"/>
            <a:ext cx="3786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/>
              <a:t>广东工业大学</a:t>
            </a:r>
            <a:r>
              <a:rPr lang="en-US" altLang="zh-CN" sz="2800" dirty="0"/>
              <a:t>_</a:t>
            </a:r>
            <a:r>
              <a:rPr lang="zh-CN" altLang="en-US" sz="2800" dirty="0"/>
              <a:t>刘嘉晨  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F5B8451-081B-4358-8880-3102847E261B}"/>
              </a:ext>
            </a:extLst>
          </p:cNvPr>
          <p:cNvSpPr txBox="1"/>
          <p:nvPr/>
        </p:nvSpPr>
        <p:spPr>
          <a:xfrm>
            <a:off x="4574381" y="3971935"/>
            <a:ext cx="154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i="1" dirty="0"/>
              <a:t>座位编号</a:t>
            </a:r>
            <a:r>
              <a:rPr lang="en-US" altLang="zh-CN" sz="2400" i="1" dirty="0"/>
              <a:t>:</a:t>
            </a:r>
            <a:endParaRPr lang="zh-CN" altLang="en-US" sz="2400" i="1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77515A5-3F9E-4970-A6A8-509F9E192E5B}"/>
              </a:ext>
            </a:extLst>
          </p:cNvPr>
          <p:cNvSpPr txBox="1"/>
          <p:nvPr/>
        </p:nvSpPr>
        <p:spPr>
          <a:xfrm>
            <a:off x="3722846" y="4669206"/>
            <a:ext cx="3246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/>
              <a:t>037</a:t>
            </a:r>
            <a:endParaRPr lang="zh-CN" altLang="en-US" sz="28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ED5FD4F-4551-4187-9053-9BF6D8D61038}"/>
              </a:ext>
            </a:extLst>
          </p:cNvPr>
          <p:cNvSpPr txBox="1"/>
          <p:nvPr/>
        </p:nvSpPr>
        <p:spPr>
          <a:xfrm>
            <a:off x="3845243" y="6089227"/>
            <a:ext cx="6435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/>
              <a:t>请各位同学离开时，带好自身物品，清理好自己座位上的垃圾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AA30571-6388-495F-B12F-AD0A7C3899B6}"/>
              </a:ext>
            </a:extLst>
          </p:cNvPr>
          <p:cNvSpPr txBox="1"/>
          <p:nvPr/>
        </p:nvSpPr>
        <p:spPr>
          <a:xfrm>
            <a:off x="3845243" y="6458559"/>
            <a:ext cx="6435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/>
              <a:t>同时，请不要带走桌面上的展示板和夹子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329E83B-6540-479A-9770-23E2EF6BD435}"/>
              </a:ext>
            </a:extLst>
          </p:cNvPr>
          <p:cNvSpPr txBox="1"/>
          <p:nvPr/>
        </p:nvSpPr>
        <p:spPr>
          <a:xfrm>
            <a:off x="3845243" y="6827891"/>
            <a:ext cx="6435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/>
              <a:t>感谢同学的理解和配合</a:t>
            </a:r>
          </a:p>
        </p:txBody>
      </p:sp>
    </p:spTree>
    <p:extLst>
      <p:ext uri="{BB962C8B-B14F-4D97-AF65-F5344CB8AC3E}">
        <p14:creationId xmlns:p14="http://schemas.microsoft.com/office/powerpoint/2010/main" val="551358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101193-ED57-4849-BC85-435E28255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588" y="434340"/>
            <a:ext cx="8514636" cy="925830"/>
          </a:xfrm>
        </p:spPr>
        <p:txBody>
          <a:bodyPr>
            <a:normAutofit/>
          </a:bodyPr>
          <a:lstStyle/>
          <a:p>
            <a:r>
              <a:rPr lang="en-US" altLang="zh-CN" sz="3200" i="1" dirty="0"/>
              <a:t>2019</a:t>
            </a:r>
            <a:r>
              <a:rPr lang="zh-CN" altLang="en-US" sz="3200" i="1" dirty="0"/>
              <a:t>年广东工业大学腾讯杯程序设计竞赛</a:t>
            </a:r>
            <a:r>
              <a:rPr lang="en-US" altLang="zh-CN" sz="3200" i="1" dirty="0"/>
              <a:t>(</a:t>
            </a:r>
            <a:r>
              <a:rPr lang="zh-CN" altLang="en-US" sz="3200" i="1" dirty="0"/>
              <a:t>决赛</a:t>
            </a:r>
            <a:r>
              <a:rPr lang="en-US" altLang="zh-CN" sz="3200" i="1" dirty="0"/>
              <a:t>)</a:t>
            </a:r>
            <a:endParaRPr lang="zh-CN" altLang="en-US" sz="3200" i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27F596B-1546-4FA4-A690-CC2531AE1048}"/>
              </a:ext>
            </a:extLst>
          </p:cNvPr>
          <p:cNvSpPr txBox="1"/>
          <p:nvPr/>
        </p:nvSpPr>
        <p:spPr>
          <a:xfrm>
            <a:off x="4574381" y="2366010"/>
            <a:ext cx="154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i="1" dirty="0"/>
              <a:t>参赛选手</a:t>
            </a:r>
            <a:r>
              <a:rPr lang="en-US" altLang="zh-CN" sz="2400" i="1" dirty="0"/>
              <a:t>:</a:t>
            </a:r>
            <a:endParaRPr lang="zh-CN" altLang="en-US" sz="2400" i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D37CA73-1A66-4B73-A0AD-A340232DA16E}"/>
              </a:ext>
            </a:extLst>
          </p:cNvPr>
          <p:cNvSpPr txBox="1"/>
          <p:nvPr/>
        </p:nvSpPr>
        <p:spPr>
          <a:xfrm>
            <a:off x="3452574" y="3064519"/>
            <a:ext cx="3786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/>
              <a:t>广东工业大学</a:t>
            </a:r>
            <a:r>
              <a:rPr lang="en-US" altLang="zh-CN" sz="2800" dirty="0"/>
              <a:t>_</a:t>
            </a:r>
            <a:r>
              <a:rPr lang="zh-CN" altLang="en-US" sz="2800" dirty="0"/>
              <a:t>林楚杰 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F5B8451-081B-4358-8880-3102847E261B}"/>
              </a:ext>
            </a:extLst>
          </p:cNvPr>
          <p:cNvSpPr txBox="1"/>
          <p:nvPr/>
        </p:nvSpPr>
        <p:spPr>
          <a:xfrm>
            <a:off x="4574381" y="3971935"/>
            <a:ext cx="154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i="1" dirty="0"/>
              <a:t>座位编号</a:t>
            </a:r>
            <a:r>
              <a:rPr lang="en-US" altLang="zh-CN" sz="2400" i="1" dirty="0"/>
              <a:t>:</a:t>
            </a:r>
            <a:endParaRPr lang="zh-CN" altLang="en-US" sz="2400" i="1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77515A5-3F9E-4970-A6A8-509F9E192E5B}"/>
              </a:ext>
            </a:extLst>
          </p:cNvPr>
          <p:cNvSpPr txBox="1"/>
          <p:nvPr/>
        </p:nvSpPr>
        <p:spPr>
          <a:xfrm>
            <a:off x="3722846" y="4669206"/>
            <a:ext cx="3246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/>
              <a:t>038</a:t>
            </a:r>
            <a:endParaRPr lang="zh-CN" altLang="en-US" sz="28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ED5FD4F-4551-4187-9053-9BF6D8D61038}"/>
              </a:ext>
            </a:extLst>
          </p:cNvPr>
          <p:cNvSpPr txBox="1"/>
          <p:nvPr/>
        </p:nvSpPr>
        <p:spPr>
          <a:xfrm>
            <a:off x="3845243" y="6089227"/>
            <a:ext cx="6435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/>
              <a:t>请各位同学离开时，带好自身物品，清理好自己座位上的垃圾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AA30571-6388-495F-B12F-AD0A7C3899B6}"/>
              </a:ext>
            </a:extLst>
          </p:cNvPr>
          <p:cNvSpPr txBox="1"/>
          <p:nvPr/>
        </p:nvSpPr>
        <p:spPr>
          <a:xfrm>
            <a:off x="3845243" y="6458559"/>
            <a:ext cx="6435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/>
              <a:t>同时，请不要带走桌面上的展示板和夹子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329E83B-6540-479A-9770-23E2EF6BD435}"/>
              </a:ext>
            </a:extLst>
          </p:cNvPr>
          <p:cNvSpPr txBox="1"/>
          <p:nvPr/>
        </p:nvSpPr>
        <p:spPr>
          <a:xfrm>
            <a:off x="3845243" y="6827891"/>
            <a:ext cx="6435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/>
              <a:t>感谢同学的理解和配合</a:t>
            </a:r>
          </a:p>
        </p:txBody>
      </p:sp>
    </p:spTree>
    <p:extLst>
      <p:ext uri="{BB962C8B-B14F-4D97-AF65-F5344CB8AC3E}">
        <p14:creationId xmlns:p14="http://schemas.microsoft.com/office/powerpoint/2010/main" val="5513587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101193-ED57-4849-BC85-435E28255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588" y="434340"/>
            <a:ext cx="8514636" cy="925830"/>
          </a:xfrm>
        </p:spPr>
        <p:txBody>
          <a:bodyPr>
            <a:normAutofit/>
          </a:bodyPr>
          <a:lstStyle/>
          <a:p>
            <a:r>
              <a:rPr lang="en-US" altLang="zh-CN" sz="3200" i="1" dirty="0"/>
              <a:t>2019</a:t>
            </a:r>
            <a:r>
              <a:rPr lang="zh-CN" altLang="en-US" sz="3200" i="1" dirty="0"/>
              <a:t>年广东工业大学腾讯杯程序设计竞赛</a:t>
            </a:r>
            <a:r>
              <a:rPr lang="en-US" altLang="zh-CN" sz="3200" i="1" dirty="0"/>
              <a:t>(</a:t>
            </a:r>
            <a:r>
              <a:rPr lang="zh-CN" altLang="en-US" sz="3200" i="1" dirty="0"/>
              <a:t>决赛</a:t>
            </a:r>
            <a:r>
              <a:rPr lang="en-US" altLang="zh-CN" sz="3200" i="1" dirty="0"/>
              <a:t>)</a:t>
            </a:r>
            <a:endParaRPr lang="zh-CN" altLang="en-US" sz="3200" i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27F596B-1546-4FA4-A690-CC2531AE1048}"/>
              </a:ext>
            </a:extLst>
          </p:cNvPr>
          <p:cNvSpPr txBox="1"/>
          <p:nvPr/>
        </p:nvSpPr>
        <p:spPr>
          <a:xfrm>
            <a:off x="4574381" y="2366010"/>
            <a:ext cx="154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i="1" dirty="0"/>
              <a:t>参赛选手</a:t>
            </a:r>
            <a:r>
              <a:rPr lang="en-US" altLang="zh-CN" sz="2400" i="1" dirty="0"/>
              <a:t>:</a:t>
            </a:r>
            <a:endParaRPr lang="zh-CN" altLang="en-US" sz="2400" i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D37CA73-1A66-4B73-A0AD-A340232DA16E}"/>
              </a:ext>
            </a:extLst>
          </p:cNvPr>
          <p:cNvSpPr txBox="1"/>
          <p:nvPr/>
        </p:nvSpPr>
        <p:spPr>
          <a:xfrm>
            <a:off x="3452574" y="3064519"/>
            <a:ext cx="3786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/>
              <a:t>广东工业大学</a:t>
            </a:r>
            <a:r>
              <a:rPr lang="en-US" altLang="zh-CN" sz="2800" dirty="0"/>
              <a:t>_</a:t>
            </a:r>
            <a:r>
              <a:rPr lang="zh-CN" altLang="en-US" sz="2800" dirty="0"/>
              <a:t>龙锦森  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F5B8451-081B-4358-8880-3102847E261B}"/>
              </a:ext>
            </a:extLst>
          </p:cNvPr>
          <p:cNvSpPr txBox="1"/>
          <p:nvPr/>
        </p:nvSpPr>
        <p:spPr>
          <a:xfrm>
            <a:off x="4574381" y="3971935"/>
            <a:ext cx="154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i="1" dirty="0"/>
              <a:t>座位编号</a:t>
            </a:r>
            <a:r>
              <a:rPr lang="en-US" altLang="zh-CN" sz="2400" i="1" dirty="0"/>
              <a:t>:</a:t>
            </a:r>
            <a:endParaRPr lang="zh-CN" altLang="en-US" sz="2400" i="1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77515A5-3F9E-4970-A6A8-509F9E192E5B}"/>
              </a:ext>
            </a:extLst>
          </p:cNvPr>
          <p:cNvSpPr txBox="1"/>
          <p:nvPr/>
        </p:nvSpPr>
        <p:spPr>
          <a:xfrm>
            <a:off x="3722846" y="4669206"/>
            <a:ext cx="3246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/>
              <a:t>039</a:t>
            </a:r>
            <a:endParaRPr lang="zh-CN" altLang="en-US" sz="28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ED5FD4F-4551-4187-9053-9BF6D8D61038}"/>
              </a:ext>
            </a:extLst>
          </p:cNvPr>
          <p:cNvSpPr txBox="1"/>
          <p:nvPr/>
        </p:nvSpPr>
        <p:spPr>
          <a:xfrm>
            <a:off x="3845243" y="6089227"/>
            <a:ext cx="6435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/>
              <a:t>请各位同学离开时，带好自身物品，清理好自己座位上的垃圾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AA30571-6388-495F-B12F-AD0A7C3899B6}"/>
              </a:ext>
            </a:extLst>
          </p:cNvPr>
          <p:cNvSpPr txBox="1"/>
          <p:nvPr/>
        </p:nvSpPr>
        <p:spPr>
          <a:xfrm>
            <a:off x="3845243" y="6458559"/>
            <a:ext cx="6435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/>
              <a:t>同时，请不要带走桌面上的展示板和夹子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329E83B-6540-479A-9770-23E2EF6BD435}"/>
              </a:ext>
            </a:extLst>
          </p:cNvPr>
          <p:cNvSpPr txBox="1"/>
          <p:nvPr/>
        </p:nvSpPr>
        <p:spPr>
          <a:xfrm>
            <a:off x="3845243" y="6827891"/>
            <a:ext cx="6435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/>
              <a:t>感谢同学的理解和配合</a:t>
            </a:r>
          </a:p>
        </p:txBody>
      </p:sp>
    </p:spTree>
    <p:extLst>
      <p:ext uri="{BB962C8B-B14F-4D97-AF65-F5344CB8AC3E}">
        <p14:creationId xmlns:p14="http://schemas.microsoft.com/office/powerpoint/2010/main" val="55135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101193-ED57-4849-BC85-435E28255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588" y="434340"/>
            <a:ext cx="8514636" cy="925830"/>
          </a:xfrm>
        </p:spPr>
        <p:txBody>
          <a:bodyPr>
            <a:normAutofit/>
          </a:bodyPr>
          <a:lstStyle/>
          <a:p>
            <a:r>
              <a:rPr lang="en-US" altLang="zh-CN" sz="3200" i="1" dirty="0"/>
              <a:t>2019</a:t>
            </a:r>
            <a:r>
              <a:rPr lang="zh-CN" altLang="en-US" sz="3200" i="1" dirty="0"/>
              <a:t>年广东工业大学腾讯杯程序设计竞赛</a:t>
            </a:r>
            <a:r>
              <a:rPr lang="en-US" altLang="zh-CN" sz="3200" i="1" dirty="0"/>
              <a:t>(</a:t>
            </a:r>
            <a:r>
              <a:rPr lang="zh-CN" altLang="en-US" sz="3200" i="1" dirty="0"/>
              <a:t>决赛</a:t>
            </a:r>
            <a:r>
              <a:rPr lang="en-US" altLang="zh-CN" sz="3200" i="1" dirty="0"/>
              <a:t>)</a:t>
            </a:r>
            <a:endParaRPr lang="zh-CN" altLang="en-US" sz="3200" i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27F596B-1546-4FA4-A690-CC2531AE1048}"/>
              </a:ext>
            </a:extLst>
          </p:cNvPr>
          <p:cNvSpPr txBox="1"/>
          <p:nvPr/>
        </p:nvSpPr>
        <p:spPr>
          <a:xfrm>
            <a:off x="4574381" y="2366010"/>
            <a:ext cx="154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i="1" dirty="0"/>
              <a:t>参赛选手</a:t>
            </a:r>
            <a:r>
              <a:rPr lang="en-US" altLang="zh-CN" sz="2400" i="1" dirty="0"/>
              <a:t>:</a:t>
            </a:r>
            <a:endParaRPr lang="zh-CN" altLang="en-US" sz="2400" i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D37CA73-1A66-4B73-A0AD-A340232DA16E}"/>
              </a:ext>
            </a:extLst>
          </p:cNvPr>
          <p:cNvSpPr txBox="1"/>
          <p:nvPr/>
        </p:nvSpPr>
        <p:spPr>
          <a:xfrm>
            <a:off x="3452574" y="3064519"/>
            <a:ext cx="3786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/>
              <a:t>广东工业大学</a:t>
            </a:r>
            <a:r>
              <a:rPr lang="en-US" altLang="zh-CN" sz="2800" dirty="0"/>
              <a:t>_</a:t>
            </a:r>
            <a:r>
              <a:rPr lang="zh-CN" altLang="en-US" sz="2800" dirty="0"/>
              <a:t>黄金勇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F5B8451-081B-4358-8880-3102847E261B}"/>
              </a:ext>
            </a:extLst>
          </p:cNvPr>
          <p:cNvSpPr txBox="1"/>
          <p:nvPr/>
        </p:nvSpPr>
        <p:spPr>
          <a:xfrm>
            <a:off x="4574381" y="3971935"/>
            <a:ext cx="154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i="1" dirty="0"/>
              <a:t>座位编号</a:t>
            </a:r>
            <a:r>
              <a:rPr lang="en-US" altLang="zh-CN" sz="2400" i="1" dirty="0"/>
              <a:t>:</a:t>
            </a:r>
            <a:endParaRPr lang="zh-CN" altLang="en-US" sz="2400" i="1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77515A5-3F9E-4970-A6A8-509F9E192E5B}"/>
              </a:ext>
            </a:extLst>
          </p:cNvPr>
          <p:cNvSpPr txBox="1"/>
          <p:nvPr/>
        </p:nvSpPr>
        <p:spPr>
          <a:xfrm>
            <a:off x="3722846" y="4669206"/>
            <a:ext cx="3246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/>
              <a:t>004</a:t>
            </a:r>
            <a:endParaRPr lang="zh-CN" altLang="en-US" sz="28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ED5FD4F-4551-4187-9053-9BF6D8D61038}"/>
              </a:ext>
            </a:extLst>
          </p:cNvPr>
          <p:cNvSpPr txBox="1"/>
          <p:nvPr/>
        </p:nvSpPr>
        <p:spPr>
          <a:xfrm>
            <a:off x="3845243" y="6089227"/>
            <a:ext cx="6435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/>
              <a:t>请各位同学离开时，带好自身物品，清理好自己座位上的垃圾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AA30571-6388-495F-B12F-AD0A7C3899B6}"/>
              </a:ext>
            </a:extLst>
          </p:cNvPr>
          <p:cNvSpPr txBox="1"/>
          <p:nvPr/>
        </p:nvSpPr>
        <p:spPr>
          <a:xfrm>
            <a:off x="3845243" y="6458559"/>
            <a:ext cx="6435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/>
              <a:t>同时，请不要带走桌面上的展示板和夹子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329E83B-6540-479A-9770-23E2EF6BD435}"/>
              </a:ext>
            </a:extLst>
          </p:cNvPr>
          <p:cNvSpPr txBox="1"/>
          <p:nvPr/>
        </p:nvSpPr>
        <p:spPr>
          <a:xfrm>
            <a:off x="3845243" y="6827891"/>
            <a:ext cx="6435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/>
              <a:t>感谢同学的理解和配合</a:t>
            </a:r>
          </a:p>
        </p:txBody>
      </p:sp>
    </p:spTree>
    <p:extLst>
      <p:ext uri="{BB962C8B-B14F-4D97-AF65-F5344CB8AC3E}">
        <p14:creationId xmlns:p14="http://schemas.microsoft.com/office/powerpoint/2010/main" val="203908413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101193-ED57-4849-BC85-435E28255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588" y="434340"/>
            <a:ext cx="8514636" cy="925830"/>
          </a:xfrm>
        </p:spPr>
        <p:txBody>
          <a:bodyPr>
            <a:normAutofit/>
          </a:bodyPr>
          <a:lstStyle/>
          <a:p>
            <a:r>
              <a:rPr lang="en-US" altLang="zh-CN" sz="3200" i="1" dirty="0"/>
              <a:t>2019</a:t>
            </a:r>
            <a:r>
              <a:rPr lang="zh-CN" altLang="en-US" sz="3200" i="1" dirty="0"/>
              <a:t>年广东工业大学腾讯杯程序设计竞赛</a:t>
            </a:r>
            <a:r>
              <a:rPr lang="en-US" altLang="zh-CN" sz="3200" i="1" dirty="0"/>
              <a:t>(</a:t>
            </a:r>
            <a:r>
              <a:rPr lang="zh-CN" altLang="en-US" sz="3200" i="1" dirty="0"/>
              <a:t>决赛</a:t>
            </a:r>
            <a:r>
              <a:rPr lang="en-US" altLang="zh-CN" sz="3200" i="1" dirty="0"/>
              <a:t>)</a:t>
            </a:r>
            <a:endParaRPr lang="zh-CN" altLang="en-US" sz="3200" i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27F596B-1546-4FA4-A690-CC2531AE1048}"/>
              </a:ext>
            </a:extLst>
          </p:cNvPr>
          <p:cNvSpPr txBox="1"/>
          <p:nvPr/>
        </p:nvSpPr>
        <p:spPr>
          <a:xfrm>
            <a:off x="4574381" y="2366010"/>
            <a:ext cx="154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i="1" dirty="0"/>
              <a:t>参赛选手</a:t>
            </a:r>
            <a:r>
              <a:rPr lang="en-US" altLang="zh-CN" sz="2400" i="1" dirty="0"/>
              <a:t>:</a:t>
            </a:r>
            <a:endParaRPr lang="zh-CN" altLang="en-US" sz="2400" i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D37CA73-1A66-4B73-A0AD-A340232DA16E}"/>
              </a:ext>
            </a:extLst>
          </p:cNvPr>
          <p:cNvSpPr txBox="1"/>
          <p:nvPr/>
        </p:nvSpPr>
        <p:spPr>
          <a:xfrm>
            <a:off x="3452574" y="3064519"/>
            <a:ext cx="3786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/>
              <a:t>广州大学</a:t>
            </a:r>
            <a:r>
              <a:rPr lang="en-US" altLang="zh-CN" sz="2800" dirty="0"/>
              <a:t>_</a:t>
            </a:r>
            <a:r>
              <a:rPr lang="zh-CN" altLang="en-US" sz="2800" dirty="0"/>
              <a:t>李俊豪  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F5B8451-081B-4358-8880-3102847E261B}"/>
              </a:ext>
            </a:extLst>
          </p:cNvPr>
          <p:cNvSpPr txBox="1"/>
          <p:nvPr/>
        </p:nvSpPr>
        <p:spPr>
          <a:xfrm>
            <a:off x="4574381" y="3971935"/>
            <a:ext cx="154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i="1" dirty="0"/>
              <a:t>座位编号</a:t>
            </a:r>
            <a:r>
              <a:rPr lang="en-US" altLang="zh-CN" sz="2400" i="1" dirty="0"/>
              <a:t>:</a:t>
            </a:r>
            <a:endParaRPr lang="zh-CN" altLang="en-US" sz="2400" i="1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77515A5-3F9E-4970-A6A8-509F9E192E5B}"/>
              </a:ext>
            </a:extLst>
          </p:cNvPr>
          <p:cNvSpPr txBox="1"/>
          <p:nvPr/>
        </p:nvSpPr>
        <p:spPr>
          <a:xfrm>
            <a:off x="3722846" y="4669206"/>
            <a:ext cx="3246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/>
              <a:t>040</a:t>
            </a:r>
            <a:endParaRPr lang="zh-CN" altLang="en-US" sz="28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ED5FD4F-4551-4187-9053-9BF6D8D61038}"/>
              </a:ext>
            </a:extLst>
          </p:cNvPr>
          <p:cNvSpPr txBox="1"/>
          <p:nvPr/>
        </p:nvSpPr>
        <p:spPr>
          <a:xfrm>
            <a:off x="3845243" y="6089227"/>
            <a:ext cx="6435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/>
              <a:t>请各位同学离开时，带好自身物品，清理好自己座位上的垃圾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AA30571-6388-495F-B12F-AD0A7C3899B6}"/>
              </a:ext>
            </a:extLst>
          </p:cNvPr>
          <p:cNvSpPr txBox="1"/>
          <p:nvPr/>
        </p:nvSpPr>
        <p:spPr>
          <a:xfrm>
            <a:off x="3845243" y="6458559"/>
            <a:ext cx="6435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/>
              <a:t>同时，请不要带走桌面上的展示板和夹子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329E83B-6540-479A-9770-23E2EF6BD435}"/>
              </a:ext>
            </a:extLst>
          </p:cNvPr>
          <p:cNvSpPr txBox="1"/>
          <p:nvPr/>
        </p:nvSpPr>
        <p:spPr>
          <a:xfrm>
            <a:off x="3845243" y="6827891"/>
            <a:ext cx="6435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/>
              <a:t>感谢同学的理解和配合</a:t>
            </a:r>
          </a:p>
        </p:txBody>
      </p:sp>
    </p:spTree>
    <p:extLst>
      <p:ext uri="{BB962C8B-B14F-4D97-AF65-F5344CB8AC3E}">
        <p14:creationId xmlns:p14="http://schemas.microsoft.com/office/powerpoint/2010/main" val="296416458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101193-ED57-4849-BC85-435E28255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588" y="434340"/>
            <a:ext cx="8514636" cy="925830"/>
          </a:xfrm>
        </p:spPr>
        <p:txBody>
          <a:bodyPr>
            <a:normAutofit/>
          </a:bodyPr>
          <a:lstStyle/>
          <a:p>
            <a:r>
              <a:rPr lang="en-US" altLang="zh-CN" sz="3200" i="1" dirty="0"/>
              <a:t>2019</a:t>
            </a:r>
            <a:r>
              <a:rPr lang="zh-CN" altLang="en-US" sz="3200" i="1" dirty="0"/>
              <a:t>年广东工业大学腾讯杯程序设计竞赛</a:t>
            </a:r>
            <a:r>
              <a:rPr lang="en-US" altLang="zh-CN" sz="3200" i="1" dirty="0"/>
              <a:t>(</a:t>
            </a:r>
            <a:r>
              <a:rPr lang="zh-CN" altLang="en-US" sz="3200" i="1" dirty="0"/>
              <a:t>决赛</a:t>
            </a:r>
            <a:r>
              <a:rPr lang="en-US" altLang="zh-CN" sz="3200" i="1" dirty="0"/>
              <a:t>)</a:t>
            </a:r>
            <a:endParaRPr lang="zh-CN" altLang="en-US" sz="3200" i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27F596B-1546-4FA4-A690-CC2531AE1048}"/>
              </a:ext>
            </a:extLst>
          </p:cNvPr>
          <p:cNvSpPr txBox="1"/>
          <p:nvPr/>
        </p:nvSpPr>
        <p:spPr>
          <a:xfrm>
            <a:off x="4574381" y="2366010"/>
            <a:ext cx="154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i="1" dirty="0"/>
              <a:t>参赛选手</a:t>
            </a:r>
            <a:r>
              <a:rPr lang="en-US" altLang="zh-CN" sz="2400" i="1" dirty="0"/>
              <a:t>:</a:t>
            </a:r>
            <a:endParaRPr lang="zh-CN" altLang="en-US" sz="2400" i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D37CA73-1A66-4B73-A0AD-A340232DA16E}"/>
              </a:ext>
            </a:extLst>
          </p:cNvPr>
          <p:cNvSpPr txBox="1"/>
          <p:nvPr/>
        </p:nvSpPr>
        <p:spPr>
          <a:xfrm>
            <a:off x="3174563" y="3060226"/>
            <a:ext cx="43426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/>
              <a:t>广东外语外贸大学</a:t>
            </a:r>
            <a:r>
              <a:rPr lang="en-US" altLang="zh-CN" sz="2800" dirty="0"/>
              <a:t>_</a:t>
            </a:r>
            <a:r>
              <a:rPr lang="zh-CN" altLang="en-US" sz="2800" dirty="0"/>
              <a:t>蔡雅旋 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F5B8451-081B-4358-8880-3102847E261B}"/>
              </a:ext>
            </a:extLst>
          </p:cNvPr>
          <p:cNvSpPr txBox="1"/>
          <p:nvPr/>
        </p:nvSpPr>
        <p:spPr>
          <a:xfrm>
            <a:off x="4574381" y="3971935"/>
            <a:ext cx="154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i="1" dirty="0"/>
              <a:t>座位编号</a:t>
            </a:r>
            <a:r>
              <a:rPr lang="en-US" altLang="zh-CN" sz="2400" i="1" dirty="0"/>
              <a:t>:</a:t>
            </a:r>
            <a:endParaRPr lang="zh-CN" altLang="en-US" sz="2400" i="1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77515A5-3F9E-4970-A6A8-509F9E192E5B}"/>
              </a:ext>
            </a:extLst>
          </p:cNvPr>
          <p:cNvSpPr txBox="1"/>
          <p:nvPr/>
        </p:nvSpPr>
        <p:spPr>
          <a:xfrm>
            <a:off x="3722846" y="4669206"/>
            <a:ext cx="3246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/>
              <a:t>041</a:t>
            </a:r>
            <a:endParaRPr lang="zh-CN" altLang="en-US" sz="28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ED5FD4F-4551-4187-9053-9BF6D8D61038}"/>
              </a:ext>
            </a:extLst>
          </p:cNvPr>
          <p:cNvSpPr txBox="1"/>
          <p:nvPr/>
        </p:nvSpPr>
        <p:spPr>
          <a:xfrm>
            <a:off x="3845243" y="6089227"/>
            <a:ext cx="6435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/>
              <a:t>请各位同学离开时，带好自身物品，清理好自己座位上的垃圾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AA30571-6388-495F-B12F-AD0A7C3899B6}"/>
              </a:ext>
            </a:extLst>
          </p:cNvPr>
          <p:cNvSpPr txBox="1"/>
          <p:nvPr/>
        </p:nvSpPr>
        <p:spPr>
          <a:xfrm>
            <a:off x="3845243" y="6458559"/>
            <a:ext cx="6435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/>
              <a:t>同时，请不要带走桌面上的展示板和夹子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329E83B-6540-479A-9770-23E2EF6BD435}"/>
              </a:ext>
            </a:extLst>
          </p:cNvPr>
          <p:cNvSpPr txBox="1"/>
          <p:nvPr/>
        </p:nvSpPr>
        <p:spPr>
          <a:xfrm>
            <a:off x="3845243" y="6827891"/>
            <a:ext cx="6435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/>
              <a:t>感谢同学的理解和配合</a:t>
            </a:r>
          </a:p>
        </p:txBody>
      </p:sp>
    </p:spTree>
    <p:extLst>
      <p:ext uri="{BB962C8B-B14F-4D97-AF65-F5344CB8AC3E}">
        <p14:creationId xmlns:p14="http://schemas.microsoft.com/office/powerpoint/2010/main" val="154318486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101193-ED57-4849-BC85-435E28255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588" y="434340"/>
            <a:ext cx="8514636" cy="925830"/>
          </a:xfrm>
        </p:spPr>
        <p:txBody>
          <a:bodyPr>
            <a:normAutofit/>
          </a:bodyPr>
          <a:lstStyle/>
          <a:p>
            <a:r>
              <a:rPr lang="en-US" altLang="zh-CN" sz="3200" i="1" dirty="0"/>
              <a:t>2019</a:t>
            </a:r>
            <a:r>
              <a:rPr lang="zh-CN" altLang="en-US" sz="3200" i="1" dirty="0"/>
              <a:t>年广东工业大学腾讯杯程序设计竞赛</a:t>
            </a:r>
            <a:r>
              <a:rPr lang="en-US" altLang="zh-CN" sz="3200" i="1" dirty="0"/>
              <a:t>(</a:t>
            </a:r>
            <a:r>
              <a:rPr lang="zh-CN" altLang="en-US" sz="3200" i="1" dirty="0"/>
              <a:t>决赛</a:t>
            </a:r>
            <a:r>
              <a:rPr lang="en-US" altLang="zh-CN" sz="3200" i="1" dirty="0"/>
              <a:t>)</a:t>
            </a:r>
            <a:endParaRPr lang="zh-CN" altLang="en-US" sz="3200" i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27F596B-1546-4FA4-A690-CC2531AE1048}"/>
              </a:ext>
            </a:extLst>
          </p:cNvPr>
          <p:cNvSpPr txBox="1"/>
          <p:nvPr/>
        </p:nvSpPr>
        <p:spPr>
          <a:xfrm>
            <a:off x="4574381" y="2366010"/>
            <a:ext cx="154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i="1" dirty="0"/>
              <a:t>参赛选手</a:t>
            </a:r>
            <a:r>
              <a:rPr lang="en-US" altLang="zh-CN" sz="2400" i="1" dirty="0"/>
              <a:t>:</a:t>
            </a:r>
            <a:endParaRPr lang="zh-CN" altLang="en-US" sz="2400" i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D37CA73-1A66-4B73-A0AD-A340232DA16E}"/>
              </a:ext>
            </a:extLst>
          </p:cNvPr>
          <p:cNvSpPr txBox="1"/>
          <p:nvPr/>
        </p:nvSpPr>
        <p:spPr>
          <a:xfrm>
            <a:off x="3452574" y="3064519"/>
            <a:ext cx="3786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/>
              <a:t>广东工业大学</a:t>
            </a:r>
            <a:r>
              <a:rPr lang="en-US" altLang="zh-CN" sz="2800" dirty="0"/>
              <a:t>_</a:t>
            </a:r>
            <a:r>
              <a:rPr lang="zh-CN" altLang="en-US" sz="2800" dirty="0"/>
              <a:t>王国锋 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F5B8451-081B-4358-8880-3102847E261B}"/>
              </a:ext>
            </a:extLst>
          </p:cNvPr>
          <p:cNvSpPr txBox="1"/>
          <p:nvPr/>
        </p:nvSpPr>
        <p:spPr>
          <a:xfrm>
            <a:off x="4574381" y="3971935"/>
            <a:ext cx="154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i="1" dirty="0"/>
              <a:t>座位编号</a:t>
            </a:r>
            <a:r>
              <a:rPr lang="en-US" altLang="zh-CN" sz="2400" i="1" dirty="0"/>
              <a:t>:</a:t>
            </a:r>
            <a:endParaRPr lang="zh-CN" altLang="en-US" sz="2400" i="1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77515A5-3F9E-4970-A6A8-509F9E192E5B}"/>
              </a:ext>
            </a:extLst>
          </p:cNvPr>
          <p:cNvSpPr txBox="1"/>
          <p:nvPr/>
        </p:nvSpPr>
        <p:spPr>
          <a:xfrm>
            <a:off x="3722846" y="4669206"/>
            <a:ext cx="3246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/>
              <a:t>042</a:t>
            </a:r>
            <a:endParaRPr lang="zh-CN" altLang="en-US" sz="28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ED5FD4F-4551-4187-9053-9BF6D8D61038}"/>
              </a:ext>
            </a:extLst>
          </p:cNvPr>
          <p:cNvSpPr txBox="1"/>
          <p:nvPr/>
        </p:nvSpPr>
        <p:spPr>
          <a:xfrm>
            <a:off x="3845243" y="6089227"/>
            <a:ext cx="6435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/>
              <a:t>请各位同学离开时，带好自身物品，清理好自己座位上的垃圾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AA30571-6388-495F-B12F-AD0A7C3899B6}"/>
              </a:ext>
            </a:extLst>
          </p:cNvPr>
          <p:cNvSpPr txBox="1"/>
          <p:nvPr/>
        </p:nvSpPr>
        <p:spPr>
          <a:xfrm>
            <a:off x="3845243" y="6458559"/>
            <a:ext cx="6435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/>
              <a:t>同时，请不要带走桌面上的展示板和夹子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329E83B-6540-479A-9770-23E2EF6BD435}"/>
              </a:ext>
            </a:extLst>
          </p:cNvPr>
          <p:cNvSpPr txBox="1"/>
          <p:nvPr/>
        </p:nvSpPr>
        <p:spPr>
          <a:xfrm>
            <a:off x="3845243" y="6827891"/>
            <a:ext cx="6435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/>
              <a:t>感谢同学的理解和配合</a:t>
            </a:r>
          </a:p>
        </p:txBody>
      </p:sp>
    </p:spTree>
    <p:extLst>
      <p:ext uri="{BB962C8B-B14F-4D97-AF65-F5344CB8AC3E}">
        <p14:creationId xmlns:p14="http://schemas.microsoft.com/office/powerpoint/2010/main" val="5513587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101193-ED57-4849-BC85-435E28255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588" y="434340"/>
            <a:ext cx="8514636" cy="925830"/>
          </a:xfrm>
        </p:spPr>
        <p:txBody>
          <a:bodyPr>
            <a:normAutofit/>
          </a:bodyPr>
          <a:lstStyle/>
          <a:p>
            <a:r>
              <a:rPr lang="en-US" altLang="zh-CN" sz="3200" i="1" dirty="0"/>
              <a:t>2019</a:t>
            </a:r>
            <a:r>
              <a:rPr lang="zh-CN" altLang="en-US" sz="3200" i="1" dirty="0"/>
              <a:t>年广东工业大学腾讯杯程序设计竞赛</a:t>
            </a:r>
            <a:r>
              <a:rPr lang="en-US" altLang="zh-CN" sz="3200" i="1" dirty="0"/>
              <a:t>(</a:t>
            </a:r>
            <a:r>
              <a:rPr lang="zh-CN" altLang="en-US" sz="3200" i="1" dirty="0"/>
              <a:t>决赛</a:t>
            </a:r>
            <a:r>
              <a:rPr lang="en-US" altLang="zh-CN" sz="3200" i="1" dirty="0"/>
              <a:t>)</a:t>
            </a:r>
            <a:endParaRPr lang="zh-CN" altLang="en-US" sz="3200" i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27F596B-1546-4FA4-A690-CC2531AE1048}"/>
              </a:ext>
            </a:extLst>
          </p:cNvPr>
          <p:cNvSpPr txBox="1"/>
          <p:nvPr/>
        </p:nvSpPr>
        <p:spPr>
          <a:xfrm>
            <a:off x="4574381" y="2366010"/>
            <a:ext cx="154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i="1" dirty="0"/>
              <a:t>参赛选手</a:t>
            </a:r>
            <a:r>
              <a:rPr lang="en-US" altLang="zh-CN" sz="2400" i="1" dirty="0"/>
              <a:t>:</a:t>
            </a:r>
            <a:endParaRPr lang="zh-CN" altLang="en-US" sz="2400" i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D37CA73-1A66-4B73-A0AD-A340232DA16E}"/>
              </a:ext>
            </a:extLst>
          </p:cNvPr>
          <p:cNvSpPr txBox="1"/>
          <p:nvPr/>
        </p:nvSpPr>
        <p:spPr>
          <a:xfrm>
            <a:off x="3105983" y="3063281"/>
            <a:ext cx="44798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/>
              <a:t>广东外语外贸大学</a:t>
            </a:r>
            <a:r>
              <a:rPr lang="en-US" altLang="zh-CN" sz="2800" dirty="0"/>
              <a:t>_</a:t>
            </a:r>
            <a:r>
              <a:rPr lang="zh-CN" altLang="en-US" sz="2800" dirty="0"/>
              <a:t>杨泓亮  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F5B8451-081B-4358-8880-3102847E261B}"/>
              </a:ext>
            </a:extLst>
          </p:cNvPr>
          <p:cNvSpPr txBox="1"/>
          <p:nvPr/>
        </p:nvSpPr>
        <p:spPr>
          <a:xfrm>
            <a:off x="4574381" y="3971935"/>
            <a:ext cx="154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i="1" dirty="0"/>
              <a:t>座位编号</a:t>
            </a:r>
            <a:r>
              <a:rPr lang="en-US" altLang="zh-CN" sz="2400" i="1" dirty="0"/>
              <a:t>:</a:t>
            </a:r>
            <a:endParaRPr lang="zh-CN" altLang="en-US" sz="2400" i="1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77515A5-3F9E-4970-A6A8-509F9E192E5B}"/>
              </a:ext>
            </a:extLst>
          </p:cNvPr>
          <p:cNvSpPr txBox="1"/>
          <p:nvPr/>
        </p:nvSpPr>
        <p:spPr>
          <a:xfrm>
            <a:off x="3722846" y="4669206"/>
            <a:ext cx="3246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/>
              <a:t>043</a:t>
            </a:r>
            <a:endParaRPr lang="zh-CN" altLang="en-US" sz="28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ED5FD4F-4551-4187-9053-9BF6D8D61038}"/>
              </a:ext>
            </a:extLst>
          </p:cNvPr>
          <p:cNvSpPr txBox="1"/>
          <p:nvPr/>
        </p:nvSpPr>
        <p:spPr>
          <a:xfrm>
            <a:off x="3845243" y="6089227"/>
            <a:ext cx="6435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/>
              <a:t>请各位同学离开时，带好自身物品，清理好自己座位上的垃圾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AA30571-6388-495F-B12F-AD0A7C3899B6}"/>
              </a:ext>
            </a:extLst>
          </p:cNvPr>
          <p:cNvSpPr txBox="1"/>
          <p:nvPr/>
        </p:nvSpPr>
        <p:spPr>
          <a:xfrm>
            <a:off x="3845243" y="6458559"/>
            <a:ext cx="6435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/>
              <a:t>同时，请不要带走桌面上的展示板和夹子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329E83B-6540-479A-9770-23E2EF6BD435}"/>
              </a:ext>
            </a:extLst>
          </p:cNvPr>
          <p:cNvSpPr txBox="1"/>
          <p:nvPr/>
        </p:nvSpPr>
        <p:spPr>
          <a:xfrm>
            <a:off x="3845243" y="6827891"/>
            <a:ext cx="6435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/>
              <a:t>感谢同学的理解和配合</a:t>
            </a:r>
          </a:p>
        </p:txBody>
      </p:sp>
    </p:spTree>
    <p:extLst>
      <p:ext uri="{BB962C8B-B14F-4D97-AF65-F5344CB8AC3E}">
        <p14:creationId xmlns:p14="http://schemas.microsoft.com/office/powerpoint/2010/main" val="154318486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101193-ED57-4849-BC85-435E28255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588" y="434340"/>
            <a:ext cx="8514636" cy="925830"/>
          </a:xfrm>
        </p:spPr>
        <p:txBody>
          <a:bodyPr>
            <a:normAutofit/>
          </a:bodyPr>
          <a:lstStyle/>
          <a:p>
            <a:r>
              <a:rPr lang="en-US" altLang="zh-CN" sz="3200" i="1" dirty="0"/>
              <a:t>2019</a:t>
            </a:r>
            <a:r>
              <a:rPr lang="zh-CN" altLang="en-US" sz="3200" i="1" dirty="0"/>
              <a:t>年广东工业大学腾讯杯程序设计竞赛</a:t>
            </a:r>
            <a:r>
              <a:rPr lang="en-US" altLang="zh-CN" sz="3200" i="1" dirty="0"/>
              <a:t>(</a:t>
            </a:r>
            <a:r>
              <a:rPr lang="zh-CN" altLang="en-US" sz="3200" i="1" dirty="0"/>
              <a:t>决赛</a:t>
            </a:r>
            <a:r>
              <a:rPr lang="en-US" altLang="zh-CN" sz="3200" i="1" dirty="0"/>
              <a:t>)</a:t>
            </a:r>
            <a:endParaRPr lang="zh-CN" altLang="en-US" sz="3200" i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27F596B-1546-4FA4-A690-CC2531AE1048}"/>
              </a:ext>
            </a:extLst>
          </p:cNvPr>
          <p:cNvSpPr txBox="1"/>
          <p:nvPr/>
        </p:nvSpPr>
        <p:spPr>
          <a:xfrm>
            <a:off x="4574381" y="2366010"/>
            <a:ext cx="154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i="1" dirty="0"/>
              <a:t>参赛选手</a:t>
            </a:r>
            <a:r>
              <a:rPr lang="en-US" altLang="zh-CN" sz="2400" i="1" dirty="0"/>
              <a:t>:</a:t>
            </a:r>
            <a:endParaRPr lang="zh-CN" altLang="en-US" sz="2400" i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D37CA73-1A66-4B73-A0AD-A340232DA16E}"/>
              </a:ext>
            </a:extLst>
          </p:cNvPr>
          <p:cNvSpPr txBox="1"/>
          <p:nvPr/>
        </p:nvSpPr>
        <p:spPr>
          <a:xfrm>
            <a:off x="3452574" y="3064519"/>
            <a:ext cx="3786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/>
              <a:t>广州大学</a:t>
            </a:r>
            <a:r>
              <a:rPr lang="en-US" altLang="zh-CN" sz="2800" dirty="0"/>
              <a:t>_</a:t>
            </a:r>
            <a:r>
              <a:rPr lang="zh-CN" altLang="en-US" sz="2800" dirty="0"/>
              <a:t>范晓君 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F5B8451-081B-4358-8880-3102847E261B}"/>
              </a:ext>
            </a:extLst>
          </p:cNvPr>
          <p:cNvSpPr txBox="1"/>
          <p:nvPr/>
        </p:nvSpPr>
        <p:spPr>
          <a:xfrm>
            <a:off x="4574381" y="3971935"/>
            <a:ext cx="154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i="1" dirty="0"/>
              <a:t>座位编号</a:t>
            </a:r>
            <a:r>
              <a:rPr lang="en-US" altLang="zh-CN" sz="2400" i="1" dirty="0"/>
              <a:t>:</a:t>
            </a:r>
            <a:endParaRPr lang="zh-CN" altLang="en-US" sz="2400" i="1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77515A5-3F9E-4970-A6A8-509F9E192E5B}"/>
              </a:ext>
            </a:extLst>
          </p:cNvPr>
          <p:cNvSpPr txBox="1"/>
          <p:nvPr/>
        </p:nvSpPr>
        <p:spPr>
          <a:xfrm>
            <a:off x="3722846" y="4669206"/>
            <a:ext cx="3246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/>
              <a:t>044</a:t>
            </a:r>
            <a:endParaRPr lang="zh-CN" altLang="en-US" sz="28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ED5FD4F-4551-4187-9053-9BF6D8D61038}"/>
              </a:ext>
            </a:extLst>
          </p:cNvPr>
          <p:cNvSpPr txBox="1"/>
          <p:nvPr/>
        </p:nvSpPr>
        <p:spPr>
          <a:xfrm>
            <a:off x="3845243" y="6089227"/>
            <a:ext cx="6435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/>
              <a:t>请各位同学离开时，带好自身物品，清理好自己座位上的垃圾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AA30571-6388-495F-B12F-AD0A7C3899B6}"/>
              </a:ext>
            </a:extLst>
          </p:cNvPr>
          <p:cNvSpPr txBox="1"/>
          <p:nvPr/>
        </p:nvSpPr>
        <p:spPr>
          <a:xfrm>
            <a:off x="3845243" y="6458559"/>
            <a:ext cx="6435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/>
              <a:t>同时，请不要带走桌面上的展示板和夹子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329E83B-6540-479A-9770-23E2EF6BD435}"/>
              </a:ext>
            </a:extLst>
          </p:cNvPr>
          <p:cNvSpPr txBox="1"/>
          <p:nvPr/>
        </p:nvSpPr>
        <p:spPr>
          <a:xfrm>
            <a:off x="3845243" y="6827891"/>
            <a:ext cx="6435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/>
              <a:t>感谢同学的理解和配合</a:t>
            </a:r>
          </a:p>
        </p:txBody>
      </p:sp>
    </p:spTree>
    <p:extLst>
      <p:ext uri="{BB962C8B-B14F-4D97-AF65-F5344CB8AC3E}">
        <p14:creationId xmlns:p14="http://schemas.microsoft.com/office/powerpoint/2010/main" val="296416458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101193-ED57-4849-BC85-435E28255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588" y="434340"/>
            <a:ext cx="8514636" cy="925830"/>
          </a:xfrm>
        </p:spPr>
        <p:txBody>
          <a:bodyPr>
            <a:normAutofit/>
          </a:bodyPr>
          <a:lstStyle/>
          <a:p>
            <a:r>
              <a:rPr lang="en-US" altLang="zh-CN" sz="3200" i="1" dirty="0"/>
              <a:t>2019</a:t>
            </a:r>
            <a:r>
              <a:rPr lang="zh-CN" altLang="en-US" sz="3200" i="1" dirty="0"/>
              <a:t>年广东工业大学腾讯杯程序设计竞赛</a:t>
            </a:r>
            <a:r>
              <a:rPr lang="en-US" altLang="zh-CN" sz="3200" i="1" dirty="0"/>
              <a:t>(</a:t>
            </a:r>
            <a:r>
              <a:rPr lang="zh-CN" altLang="en-US" sz="3200" i="1" dirty="0"/>
              <a:t>决赛</a:t>
            </a:r>
            <a:r>
              <a:rPr lang="en-US" altLang="zh-CN" sz="3200" i="1" dirty="0"/>
              <a:t>)</a:t>
            </a:r>
            <a:endParaRPr lang="zh-CN" altLang="en-US" sz="3200" i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27F596B-1546-4FA4-A690-CC2531AE1048}"/>
              </a:ext>
            </a:extLst>
          </p:cNvPr>
          <p:cNvSpPr txBox="1"/>
          <p:nvPr/>
        </p:nvSpPr>
        <p:spPr>
          <a:xfrm>
            <a:off x="4574381" y="2366010"/>
            <a:ext cx="154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i="1" dirty="0"/>
              <a:t>参赛选手</a:t>
            </a:r>
            <a:r>
              <a:rPr lang="en-US" altLang="zh-CN" sz="2400" i="1" dirty="0"/>
              <a:t>:</a:t>
            </a:r>
            <a:endParaRPr lang="zh-CN" altLang="en-US" sz="2400" i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D37CA73-1A66-4B73-A0AD-A340232DA16E}"/>
              </a:ext>
            </a:extLst>
          </p:cNvPr>
          <p:cNvSpPr txBox="1"/>
          <p:nvPr/>
        </p:nvSpPr>
        <p:spPr>
          <a:xfrm>
            <a:off x="3452574" y="3064519"/>
            <a:ext cx="3786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/>
              <a:t>广东工业大学</a:t>
            </a:r>
            <a:r>
              <a:rPr lang="en-US" altLang="zh-CN" sz="2800" dirty="0"/>
              <a:t>_</a:t>
            </a:r>
            <a:r>
              <a:rPr lang="zh-CN" altLang="en-US" sz="2800" dirty="0"/>
              <a:t>张海庭 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F5B8451-081B-4358-8880-3102847E261B}"/>
              </a:ext>
            </a:extLst>
          </p:cNvPr>
          <p:cNvSpPr txBox="1"/>
          <p:nvPr/>
        </p:nvSpPr>
        <p:spPr>
          <a:xfrm>
            <a:off x="4574381" y="3971935"/>
            <a:ext cx="154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i="1" dirty="0"/>
              <a:t>座位编号</a:t>
            </a:r>
            <a:r>
              <a:rPr lang="en-US" altLang="zh-CN" sz="2400" i="1" dirty="0"/>
              <a:t>:</a:t>
            </a:r>
            <a:endParaRPr lang="zh-CN" altLang="en-US" sz="2400" i="1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77515A5-3F9E-4970-A6A8-509F9E192E5B}"/>
              </a:ext>
            </a:extLst>
          </p:cNvPr>
          <p:cNvSpPr txBox="1"/>
          <p:nvPr/>
        </p:nvSpPr>
        <p:spPr>
          <a:xfrm>
            <a:off x="3722846" y="4669206"/>
            <a:ext cx="3246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/>
              <a:t>045</a:t>
            </a:r>
            <a:endParaRPr lang="zh-CN" altLang="en-US" sz="28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ED5FD4F-4551-4187-9053-9BF6D8D61038}"/>
              </a:ext>
            </a:extLst>
          </p:cNvPr>
          <p:cNvSpPr txBox="1"/>
          <p:nvPr/>
        </p:nvSpPr>
        <p:spPr>
          <a:xfrm>
            <a:off x="3845243" y="6089227"/>
            <a:ext cx="6435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/>
              <a:t>请各位同学离开时，带好自身物品，清理好自己座位上的垃圾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AA30571-6388-495F-B12F-AD0A7C3899B6}"/>
              </a:ext>
            </a:extLst>
          </p:cNvPr>
          <p:cNvSpPr txBox="1"/>
          <p:nvPr/>
        </p:nvSpPr>
        <p:spPr>
          <a:xfrm>
            <a:off x="3845243" y="6458559"/>
            <a:ext cx="6435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/>
              <a:t>同时，请不要带走桌面上的展示板和夹子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329E83B-6540-479A-9770-23E2EF6BD435}"/>
              </a:ext>
            </a:extLst>
          </p:cNvPr>
          <p:cNvSpPr txBox="1"/>
          <p:nvPr/>
        </p:nvSpPr>
        <p:spPr>
          <a:xfrm>
            <a:off x="3845243" y="6827891"/>
            <a:ext cx="6435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/>
              <a:t>感谢同学的理解和配合</a:t>
            </a:r>
          </a:p>
        </p:txBody>
      </p:sp>
    </p:spTree>
    <p:extLst>
      <p:ext uri="{BB962C8B-B14F-4D97-AF65-F5344CB8AC3E}">
        <p14:creationId xmlns:p14="http://schemas.microsoft.com/office/powerpoint/2010/main" val="5513587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101193-ED57-4849-BC85-435E28255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588" y="434340"/>
            <a:ext cx="8514636" cy="925830"/>
          </a:xfrm>
        </p:spPr>
        <p:txBody>
          <a:bodyPr>
            <a:normAutofit/>
          </a:bodyPr>
          <a:lstStyle/>
          <a:p>
            <a:r>
              <a:rPr lang="en-US" altLang="zh-CN" sz="3200" i="1" dirty="0"/>
              <a:t>2019</a:t>
            </a:r>
            <a:r>
              <a:rPr lang="zh-CN" altLang="en-US" sz="3200" i="1" dirty="0"/>
              <a:t>年广东工业大学腾讯杯程序设计竞赛</a:t>
            </a:r>
            <a:r>
              <a:rPr lang="en-US" altLang="zh-CN" sz="3200" i="1" dirty="0"/>
              <a:t>(</a:t>
            </a:r>
            <a:r>
              <a:rPr lang="zh-CN" altLang="en-US" sz="3200" i="1" dirty="0"/>
              <a:t>决赛</a:t>
            </a:r>
            <a:r>
              <a:rPr lang="en-US" altLang="zh-CN" sz="3200" i="1" dirty="0"/>
              <a:t>)</a:t>
            </a:r>
            <a:endParaRPr lang="zh-CN" altLang="en-US" sz="3200" i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27F596B-1546-4FA4-A690-CC2531AE1048}"/>
              </a:ext>
            </a:extLst>
          </p:cNvPr>
          <p:cNvSpPr txBox="1"/>
          <p:nvPr/>
        </p:nvSpPr>
        <p:spPr>
          <a:xfrm>
            <a:off x="4574381" y="2366010"/>
            <a:ext cx="154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i="1" dirty="0"/>
              <a:t>参赛选手</a:t>
            </a:r>
            <a:r>
              <a:rPr lang="en-US" altLang="zh-CN" sz="2400" i="1" dirty="0"/>
              <a:t>:</a:t>
            </a:r>
            <a:endParaRPr lang="zh-CN" altLang="en-US" sz="2400" i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D37CA73-1A66-4B73-A0AD-A340232DA16E}"/>
              </a:ext>
            </a:extLst>
          </p:cNvPr>
          <p:cNvSpPr txBox="1"/>
          <p:nvPr/>
        </p:nvSpPr>
        <p:spPr>
          <a:xfrm>
            <a:off x="3452574" y="3064519"/>
            <a:ext cx="3786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/>
              <a:t>广东工业大学</a:t>
            </a:r>
            <a:r>
              <a:rPr lang="en-US" altLang="zh-CN" sz="2800" dirty="0"/>
              <a:t>_</a:t>
            </a:r>
            <a:r>
              <a:rPr lang="zh-CN" altLang="en-US" sz="2800" dirty="0"/>
              <a:t>梁文耀 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F5B8451-081B-4358-8880-3102847E261B}"/>
              </a:ext>
            </a:extLst>
          </p:cNvPr>
          <p:cNvSpPr txBox="1"/>
          <p:nvPr/>
        </p:nvSpPr>
        <p:spPr>
          <a:xfrm>
            <a:off x="4574381" y="3971935"/>
            <a:ext cx="154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i="1" dirty="0"/>
              <a:t>座位编号</a:t>
            </a:r>
            <a:r>
              <a:rPr lang="en-US" altLang="zh-CN" sz="2400" i="1" dirty="0"/>
              <a:t>:</a:t>
            </a:r>
            <a:endParaRPr lang="zh-CN" altLang="en-US" sz="2400" i="1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77515A5-3F9E-4970-A6A8-509F9E192E5B}"/>
              </a:ext>
            </a:extLst>
          </p:cNvPr>
          <p:cNvSpPr txBox="1"/>
          <p:nvPr/>
        </p:nvSpPr>
        <p:spPr>
          <a:xfrm>
            <a:off x="3722846" y="4669206"/>
            <a:ext cx="3246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/>
              <a:t>046</a:t>
            </a:r>
            <a:endParaRPr lang="zh-CN" altLang="en-US" sz="28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ED5FD4F-4551-4187-9053-9BF6D8D61038}"/>
              </a:ext>
            </a:extLst>
          </p:cNvPr>
          <p:cNvSpPr txBox="1"/>
          <p:nvPr/>
        </p:nvSpPr>
        <p:spPr>
          <a:xfrm>
            <a:off x="3845243" y="6089227"/>
            <a:ext cx="6435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/>
              <a:t>请各位同学离开时，带好自身物品，清理好自己座位上的垃圾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AA30571-6388-495F-B12F-AD0A7C3899B6}"/>
              </a:ext>
            </a:extLst>
          </p:cNvPr>
          <p:cNvSpPr txBox="1"/>
          <p:nvPr/>
        </p:nvSpPr>
        <p:spPr>
          <a:xfrm>
            <a:off x="3845243" y="6458559"/>
            <a:ext cx="6435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/>
              <a:t>同时，请不要带走桌面上的展示板和夹子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329E83B-6540-479A-9770-23E2EF6BD435}"/>
              </a:ext>
            </a:extLst>
          </p:cNvPr>
          <p:cNvSpPr txBox="1"/>
          <p:nvPr/>
        </p:nvSpPr>
        <p:spPr>
          <a:xfrm>
            <a:off x="3845243" y="6827891"/>
            <a:ext cx="6435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/>
              <a:t>感谢同学的理解和配合</a:t>
            </a:r>
          </a:p>
        </p:txBody>
      </p:sp>
    </p:spTree>
    <p:extLst>
      <p:ext uri="{BB962C8B-B14F-4D97-AF65-F5344CB8AC3E}">
        <p14:creationId xmlns:p14="http://schemas.microsoft.com/office/powerpoint/2010/main" val="5513587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101193-ED57-4849-BC85-435E28255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588" y="434340"/>
            <a:ext cx="8514636" cy="925830"/>
          </a:xfrm>
        </p:spPr>
        <p:txBody>
          <a:bodyPr>
            <a:normAutofit/>
          </a:bodyPr>
          <a:lstStyle/>
          <a:p>
            <a:r>
              <a:rPr lang="en-US" altLang="zh-CN" sz="3200" i="1" dirty="0"/>
              <a:t>2019</a:t>
            </a:r>
            <a:r>
              <a:rPr lang="zh-CN" altLang="en-US" sz="3200" i="1" dirty="0"/>
              <a:t>年广东工业大学腾讯杯程序设计竞赛</a:t>
            </a:r>
            <a:r>
              <a:rPr lang="en-US" altLang="zh-CN" sz="3200" i="1" dirty="0"/>
              <a:t>(</a:t>
            </a:r>
            <a:r>
              <a:rPr lang="zh-CN" altLang="en-US" sz="3200" i="1" dirty="0"/>
              <a:t>决赛</a:t>
            </a:r>
            <a:r>
              <a:rPr lang="en-US" altLang="zh-CN" sz="3200" i="1" dirty="0"/>
              <a:t>)</a:t>
            </a:r>
            <a:endParaRPr lang="zh-CN" altLang="en-US" sz="3200" i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27F596B-1546-4FA4-A690-CC2531AE1048}"/>
              </a:ext>
            </a:extLst>
          </p:cNvPr>
          <p:cNvSpPr txBox="1"/>
          <p:nvPr/>
        </p:nvSpPr>
        <p:spPr>
          <a:xfrm>
            <a:off x="4574381" y="2366010"/>
            <a:ext cx="154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i="1" dirty="0"/>
              <a:t>参赛选手</a:t>
            </a:r>
            <a:r>
              <a:rPr lang="en-US" altLang="zh-CN" sz="2400" i="1" dirty="0"/>
              <a:t>:</a:t>
            </a:r>
            <a:endParaRPr lang="zh-CN" altLang="en-US" sz="2400" i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D37CA73-1A66-4B73-A0AD-A340232DA16E}"/>
              </a:ext>
            </a:extLst>
          </p:cNvPr>
          <p:cNvSpPr txBox="1"/>
          <p:nvPr/>
        </p:nvSpPr>
        <p:spPr>
          <a:xfrm>
            <a:off x="3452574" y="3064519"/>
            <a:ext cx="3786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/>
              <a:t>广东工业大学</a:t>
            </a:r>
            <a:r>
              <a:rPr lang="en-US" altLang="zh-CN" sz="2800" dirty="0"/>
              <a:t>_</a:t>
            </a:r>
            <a:r>
              <a:rPr lang="zh-CN" altLang="en-US" sz="2800" dirty="0"/>
              <a:t>曾楠 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F5B8451-081B-4358-8880-3102847E261B}"/>
              </a:ext>
            </a:extLst>
          </p:cNvPr>
          <p:cNvSpPr txBox="1"/>
          <p:nvPr/>
        </p:nvSpPr>
        <p:spPr>
          <a:xfrm>
            <a:off x="4574381" y="3971935"/>
            <a:ext cx="154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i="1" dirty="0"/>
              <a:t>座位编号</a:t>
            </a:r>
            <a:r>
              <a:rPr lang="en-US" altLang="zh-CN" sz="2400" i="1" dirty="0"/>
              <a:t>:</a:t>
            </a:r>
            <a:endParaRPr lang="zh-CN" altLang="en-US" sz="2400" i="1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77515A5-3F9E-4970-A6A8-509F9E192E5B}"/>
              </a:ext>
            </a:extLst>
          </p:cNvPr>
          <p:cNvSpPr txBox="1"/>
          <p:nvPr/>
        </p:nvSpPr>
        <p:spPr>
          <a:xfrm>
            <a:off x="3722846" y="4669206"/>
            <a:ext cx="3246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/>
              <a:t>047</a:t>
            </a:r>
            <a:endParaRPr lang="zh-CN" altLang="en-US" sz="28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ED5FD4F-4551-4187-9053-9BF6D8D61038}"/>
              </a:ext>
            </a:extLst>
          </p:cNvPr>
          <p:cNvSpPr txBox="1"/>
          <p:nvPr/>
        </p:nvSpPr>
        <p:spPr>
          <a:xfrm>
            <a:off x="3845243" y="6089227"/>
            <a:ext cx="6435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/>
              <a:t>请各位同学离开时，带好自身物品，清理好自己座位上的垃圾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AA30571-6388-495F-B12F-AD0A7C3899B6}"/>
              </a:ext>
            </a:extLst>
          </p:cNvPr>
          <p:cNvSpPr txBox="1"/>
          <p:nvPr/>
        </p:nvSpPr>
        <p:spPr>
          <a:xfrm>
            <a:off x="3845243" y="6458559"/>
            <a:ext cx="6435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/>
              <a:t>同时，请不要带走桌面上的展示板和夹子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329E83B-6540-479A-9770-23E2EF6BD435}"/>
              </a:ext>
            </a:extLst>
          </p:cNvPr>
          <p:cNvSpPr txBox="1"/>
          <p:nvPr/>
        </p:nvSpPr>
        <p:spPr>
          <a:xfrm>
            <a:off x="3845243" y="6827891"/>
            <a:ext cx="6435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/>
              <a:t>感谢同学的理解和配合</a:t>
            </a:r>
          </a:p>
        </p:txBody>
      </p:sp>
    </p:spTree>
    <p:extLst>
      <p:ext uri="{BB962C8B-B14F-4D97-AF65-F5344CB8AC3E}">
        <p14:creationId xmlns:p14="http://schemas.microsoft.com/office/powerpoint/2010/main" val="5513587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101193-ED57-4849-BC85-435E28255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588" y="434340"/>
            <a:ext cx="8514636" cy="925830"/>
          </a:xfrm>
        </p:spPr>
        <p:txBody>
          <a:bodyPr>
            <a:normAutofit/>
          </a:bodyPr>
          <a:lstStyle/>
          <a:p>
            <a:r>
              <a:rPr lang="en-US" altLang="zh-CN" sz="3200" i="1" dirty="0"/>
              <a:t>2019</a:t>
            </a:r>
            <a:r>
              <a:rPr lang="zh-CN" altLang="en-US" sz="3200" i="1" dirty="0"/>
              <a:t>年广东工业大学腾讯杯程序设计竞赛</a:t>
            </a:r>
            <a:r>
              <a:rPr lang="en-US" altLang="zh-CN" sz="3200" i="1" dirty="0"/>
              <a:t>(</a:t>
            </a:r>
            <a:r>
              <a:rPr lang="zh-CN" altLang="en-US" sz="3200" i="1" dirty="0"/>
              <a:t>决赛</a:t>
            </a:r>
            <a:r>
              <a:rPr lang="en-US" altLang="zh-CN" sz="3200" i="1" dirty="0"/>
              <a:t>)</a:t>
            </a:r>
            <a:endParaRPr lang="zh-CN" altLang="en-US" sz="3200" i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27F596B-1546-4FA4-A690-CC2531AE1048}"/>
              </a:ext>
            </a:extLst>
          </p:cNvPr>
          <p:cNvSpPr txBox="1"/>
          <p:nvPr/>
        </p:nvSpPr>
        <p:spPr>
          <a:xfrm>
            <a:off x="4574381" y="2366010"/>
            <a:ext cx="154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i="1" dirty="0"/>
              <a:t>参赛选手</a:t>
            </a:r>
            <a:r>
              <a:rPr lang="en-US" altLang="zh-CN" sz="2400" i="1" dirty="0"/>
              <a:t>:</a:t>
            </a:r>
            <a:endParaRPr lang="zh-CN" altLang="en-US" sz="2400" i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D37CA73-1A66-4B73-A0AD-A340232DA16E}"/>
              </a:ext>
            </a:extLst>
          </p:cNvPr>
          <p:cNvSpPr txBox="1"/>
          <p:nvPr/>
        </p:nvSpPr>
        <p:spPr>
          <a:xfrm>
            <a:off x="3452574" y="3064519"/>
            <a:ext cx="3786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/>
              <a:t>广东工业大学</a:t>
            </a:r>
            <a:r>
              <a:rPr lang="en-US" altLang="zh-CN" sz="2800" dirty="0"/>
              <a:t>_</a:t>
            </a:r>
            <a:r>
              <a:rPr lang="zh-CN" altLang="en-US" sz="2800" dirty="0"/>
              <a:t>吴董超 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F5B8451-081B-4358-8880-3102847E261B}"/>
              </a:ext>
            </a:extLst>
          </p:cNvPr>
          <p:cNvSpPr txBox="1"/>
          <p:nvPr/>
        </p:nvSpPr>
        <p:spPr>
          <a:xfrm>
            <a:off x="4574381" y="3971935"/>
            <a:ext cx="154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i="1" dirty="0"/>
              <a:t>座位编号</a:t>
            </a:r>
            <a:r>
              <a:rPr lang="en-US" altLang="zh-CN" sz="2400" i="1" dirty="0"/>
              <a:t>:</a:t>
            </a:r>
            <a:endParaRPr lang="zh-CN" altLang="en-US" sz="2400" i="1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77515A5-3F9E-4970-A6A8-509F9E192E5B}"/>
              </a:ext>
            </a:extLst>
          </p:cNvPr>
          <p:cNvSpPr txBox="1"/>
          <p:nvPr/>
        </p:nvSpPr>
        <p:spPr>
          <a:xfrm>
            <a:off x="3722846" y="4669206"/>
            <a:ext cx="3246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/>
              <a:t>048</a:t>
            </a:r>
            <a:endParaRPr lang="zh-CN" altLang="en-US" sz="28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ED5FD4F-4551-4187-9053-9BF6D8D61038}"/>
              </a:ext>
            </a:extLst>
          </p:cNvPr>
          <p:cNvSpPr txBox="1"/>
          <p:nvPr/>
        </p:nvSpPr>
        <p:spPr>
          <a:xfrm>
            <a:off x="3845243" y="6089227"/>
            <a:ext cx="6435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/>
              <a:t>请各位同学离开时，带好自身物品，清理好自己座位上的垃圾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AA30571-6388-495F-B12F-AD0A7C3899B6}"/>
              </a:ext>
            </a:extLst>
          </p:cNvPr>
          <p:cNvSpPr txBox="1"/>
          <p:nvPr/>
        </p:nvSpPr>
        <p:spPr>
          <a:xfrm>
            <a:off x="3845243" y="6458559"/>
            <a:ext cx="6435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/>
              <a:t>同时，请不要带走桌面上的展示板和夹子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329E83B-6540-479A-9770-23E2EF6BD435}"/>
              </a:ext>
            </a:extLst>
          </p:cNvPr>
          <p:cNvSpPr txBox="1"/>
          <p:nvPr/>
        </p:nvSpPr>
        <p:spPr>
          <a:xfrm>
            <a:off x="3845243" y="6827891"/>
            <a:ext cx="6435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/>
              <a:t>感谢同学的理解和配合</a:t>
            </a:r>
          </a:p>
        </p:txBody>
      </p:sp>
    </p:spTree>
    <p:extLst>
      <p:ext uri="{BB962C8B-B14F-4D97-AF65-F5344CB8AC3E}">
        <p14:creationId xmlns:p14="http://schemas.microsoft.com/office/powerpoint/2010/main" val="5513587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101193-ED57-4849-BC85-435E28255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588" y="434340"/>
            <a:ext cx="8514636" cy="925830"/>
          </a:xfrm>
        </p:spPr>
        <p:txBody>
          <a:bodyPr>
            <a:normAutofit/>
          </a:bodyPr>
          <a:lstStyle/>
          <a:p>
            <a:r>
              <a:rPr lang="en-US" altLang="zh-CN" sz="3200" i="1" dirty="0"/>
              <a:t>2019</a:t>
            </a:r>
            <a:r>
              <a:rPr lang="zh-CN" altLang="en-US" sz="3200" i="1" dirty="0"/>
              <a:t>年广东工业大学腾讯杯程序设计竞赛</a:t>
            </a:r>
            <a:r>
              <a:rPr lang="en-US" altLang="zh-CN" sz="3200" i="1" dirty="0"/>
              <a:t>(</a:t>
            </a:r>
            <a:r>
              <a:rPr lang="zh-CN" altLang="en-US" sz="3200" i="1" dirty="0"/>
              <a:t>决赛</a:t>
            </a:r>
            <a:r>
              <a:rPr lang="en-US" altLang="zh-CN" sz="3200" i="1" dirty="0"/>
              <a:t>)</a:t>
            </a:r>
            <a:endParaRPr lang="zh-CN" altLang="en-US" sz="3200" i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27F596B-1546-4FA4-A690-CC2531AE1048}"/>
              </a:ext>
            </a:extLst>
          </p:cNvPr>
          <p:cNvSpPr txBox="1"/>
          <p:nvPr/>
        </p:nvSpPr>
        <p:spPr>
          <a:xfrm>
            <a:off x="4574381" y="2366010"/>
            <a:ext cx="154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i="1" dirty="0"/>
              <a:t>参赛选手</a:t>
            </a:r>
            <a:r>
              <a:rPr lang="en-US" altLang="zh-CN" sz="2400" i="1" dirty="0"/>
              <a:t>:</a:t>
            </a:r>
            <a:endParaRPr lang="zh-CN" altLang="en-US" sz="2400" i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D37CA73-1A66-4B73-A0AD-A340232DA16E}"/>
              </a:ext>
            </a:extLst>
          </p:cNvPr>
          <p:cNvSpPr txBox="1"/>
          <p:nvPr/>
        </p:nvSpPr>
        <p:spPr>
          <a:xfrm>
            <a:off x="3452574" y="3064519"/>
            <a:ext cx="3786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/>
              <a:t>广东工业大学</a:t>
            </a:r>
            <a:r>
              <a:rPr lang="en-US" altLang="zh-CN" sz="2800" dirty="0"/>
              <a:t>_</a:t>
            </a:r>
            <a:r>
              <a:rPr lang="zh-CN" altLang="en-US" sz="2800" dirty="0"/>
              <a:t>高子淇 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F5B8451-081B-4358-8880-3102847E261B}"/>
              </a:ext>
            </a:extLst>
          </p:cNvPr>
          <p:cNvSpPr txBox="1"/>
          <p:nvPr/>
        </p:nvSpPr>
        <p:spPr>
          <a:xfrm>
            <a:off x="4574381" y="3971935"/>
            <a:ext cx="154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i="1" dirty="0"/>
              <a:t>座位编号</a:t>
            </a:r>
            <a:r>
              <a:rPr lang="en-US" altLang="zh-CN" sz="2400" i="1" dirty="0"/>
              <a:t>:</a:t>
            </a:r>
            <a:endParaRPr lang="zh-CN" altLang="en-US" sz="2400" i="1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77515A5-3F9E-4970-A6A8-509F9E192E5B}"/>
              </a:ext>
            </a:extLst>
          </p:cNvPr>
          <p:cNvSpPr txBox="1"/>
          <p:nvPr/>
        </p:nvSpPr>
        <p:spPr>
          <a:xfrm>
            <a:off x="3722846" y="4669206"/>
            <a:ext cx="3246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/>
              <a:t>049</a:t>
            </a:r>
            <a:endParaRPr lang="zh-CN" altLang="en-US" sz="28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ED5FD4F-4551-4187-9053-9BF6D8D61038}"/>
              </a:ext>
            </a:extLst>
          </p:cNvPr>
          <p:cNvSpPr txBox="1"/>
          <p:nvPr/>
        </p:nvSpPr>
        <p:spPr>
          <a:xfrm>
            <a:off x="3845243" y="6089227"/>
            <a:ext cx="6435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/>
              <a:t>请各位同学离开时，带好自身物品，清理好自己座位上的垃圾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AA30571-6388-495F-B12F-AD0A7C3899B6}"/>
              </a:ext>
            </a:extLst>
          </p:cNvPr>
          <p:cNvSpPr txBox="1"/>
          <p:nvPr/>
        </p:nvSpPr>
        <p:spPr>
          <a:xfrm>
            <a:off x="3845243" y="6458559"/>
            <a:ext cx="6435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/>
              <a:t>同时，请不要带走桌面上的展示板和夹子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329E83B-6540-479A-9770-23E2EF6BD435}"/>
              </a:ext>
            </a:extLst>
          </p:cNvPr>
          <p:cNvSpPr txBox="1"/>
          <p:nvPr/>
        </p:nvSpPr>
        <p:spPr>
          <a:xfrm>
            <a:off x="3845243" y="6827891"/>
            <a:ext cx="6435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/>
              <a:t>感谢同学的理解和配合</a:t>
            </a:r>
          </a:p>
        </p:txBody>
      </p:sp>
    </p:spTree>
    <p:extLst>
      <p:ext uri="{BB962C8B-B14F-4D97-AF65-F5344CB8AC3E}">
        <p14:creationId xmlns:p14="http://schemas.microsoft.com/office/powerpoint/2010/main" val="55135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101193-ED57-4849-BC85-435E28255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588" y="434340"/>
            <a:ext cx="8514636" cy="925830"/>
          </a:xfrm>
        </p:spPr>
        <p:txBody>
          <a:bodyPr>
            <a:normAutofit/>
          </a:bodyPr>
          <a:lstStyle/>
          <a:p>
            <a:r>
              <a:rPr lang="en-US" altLang="zh-CN" sz="3200" i="1" dirty="0"/>
              <a:t>2019</a:t>
            </a:r>
            <a:r>
              <a:rPr lang="zh-CN" altLang="en-US" sz="3200" i="1" dirty="0"/>
              <a:t>年广东工业大学腾讯杯程序设计竞赛</a:t>
            </a:r>
            <a:r>
              <a:rPr lang="en-US" altLang="zh-CN" sz="3200" i="1" dirty="0"/>
              <a:t>(</a:t>
            </a:r>
            <a:r>
              <a:rPr lang="zh-CN" altLang="en-US" sz="3200" i="1" dirty="0"/>
              <a:t>决赛</a:t>
            </a:r>
            <a:r>
              <a:rPr lang="en-US" altLang="zh-CN" sz="3200" i="1" dirty="0"/>
              <a:t>)</a:t>
            </a:r>
            <a:endParaRPr lang="zh-CN" altLang="en-US" sz="3200" i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27F596B-1546-4FA4-A690-CC2531AE1048}"/>
              </a:ext>
            </a:extLst>
          </p:cNvPr>
          <p:cNvSpPr txBox="1"/>
          <p:nvPr/>
        </p:nvSpPr>
        <p:spPr>
          <a:xfrm>
            <a:off x="4574381" y="2366010"/>
            <a:ext cx="154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i="1" dirty="0"/>
              <a:t>参赛选手</a:t>
            </a:r>
            <a:r>
              <a:rPr lang="en-US" altLang="zh-CN" sz="2400" i="1" dirty="0"/>
              <a:t>:</a:t>
            </a:r>
            <a:endParaRPr lang="zh-CN" altLang="en-US" sz="2400" i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D37CA73-1A66-4B73-A0AD-A340232DA16E}"/>
              </a:ext>
            </a:extLst>
          </p:cNvPr>
          <p:cNvSpPr txBox="1"/>
          <p:nvPr/>
        </p:nvSpPr>
        <p:spPr>
          <a:xfrm>
            <a:off x="3452574" y="3064519"/>
            <a:ext cx="3786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/>
              <a:t>广东工业大学</a:t>
            </a:r>
            <a:r>
              <a:rPr lang="en-US" altLang="zh-CN" sz="2800" dirty="0"/>
              <a:t>_</a:t>
            </a:r>
            <a:r>
              <a:rPr lang="zh-CN" altLang="en-US" sz="2800" dirty="0"/>
              <a:t>黄建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F5B8451-081B-4358-8880-3102847E261B}"/>
              </a:ext>
            </a:extLst>
          </p:cNvPr>
          <p:cNvSpPr txBox="1"/>
          <p:nvPr/>
        </p:nvSpPr>
        <p:spPr>
          <a:xfrm>
            <a:off x="4574381" y="3971935"/>
            <a:ext cx="154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i="1" dirty="0"/>
              <a:t>座位编号</a:t>
            </a:r>
            <a:r>
              <a:rPr lang="en-US" altLang="zh-CN" sz="2400" i="1" dirty="0"/>
              <a:t>:</a:t>
            </a:r>
            <a:endParaRPr lang="zh-CN" altLang="en-US" sz="2400" i="1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77515A5-3F9E-4970-A6A8-509F9E192E5B}"/>
              </a:ext>
            </a:extLst>
          </p:cNvPr>
          <p:cNvSpPr txBox="1"/>
          <p:nvPr/>
        </p:nvSpPr>
        <p:spPr>
          <a:xfrm>
            <a:off x="3722846" y="4669206"/>
            <a:ext cx="3246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/>
              <a:t>005</a:t>
            </a:r>
            <a:endParaRPr lang="zh-CN" altLang="en-US" sz="28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ED5FD4F-4551-4187-9053-9BF6D8D61038}"/>
              </a:ext>
            </a:extLst>
          </p:cNvPr>
          <p:cNvSpPr txBox="1"/>
          <p:nvPr/>
        </p:nvSpPr>
        <p:spPr>
          <a:xfrm>
            <a:off x="3845243" y="6089227"/>
            <a:ext cx="6435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/>
              <a:t>请各位同学离开时，带好自身物品，清理好自己座位上的垃圾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AA30571-6388-495F-B12F-AD0A7C3899B6}"/>
              </a:ext>
            </a:extLst>
          </p:cNvPr>
          <p:cNvSpPr txBox="1"/>
          <p:nvPr/>
        </p:nvSpPr>
        <p:spPr>
          <a:xfrm>
            <a:off x="3845243" y="6458559"/>
            <a:ext cx="6435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/>
              <a:t>同时，请不要带走桌面上的展示板和夹子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329E83B-6540-479A-9770-23E2EF6BD435}"/>
              </a:ext>
            </a:extLst>
          </p:cNvPr>
          <p:cNvSpPr txBox="1"/>
          <p:nvPr/>
        </p:nvSpPr>
        <p:spPr>
          <a:xfrm>
            <a:off x="3845243" y="6827891"/>
            <a:ext cx="6435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/>
              <a:t>感谢同学的理解和配合</a:t>
            </a:r>
          </a:p>
        </p:txBody>
      </p:sp>
    </p:spTree>
    <p:extLst>
      <p:ext uri="{BB962C8B-B14F-4D97-AF65-F5344CB8AC3E}">
        <p14:creationId xmlns:p14="http://schemas.microsoft.com/office/powerpoint/2010/main" val="53892682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101193-ED57-4849-BC85-435E28255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588" y="434340"/>
            <a:ext cx="8514636" cy="925830"/>
          </a:xfrm>
        </p:spPr>
        <p:txBody>
          <a:bodyPr>
            <a:normAutofit/>
          </a:bodyPr>
          <a:lstStyle/>
          <a:p>
            <a:r>
              <a:rPr lang="en-US" altLang="zh-CN" sz="3200" i="1" dirty="0"/>
              <a:t>2019</a:t>
            </a:r>
            <a:r>
              <a:rPr lang="zh-CN" altLang="en-US" sz="3200" i="1" dirty="0"/>
              <a:t>年广东工业大学腾讯杯程序设计竞赛</a:t>
            </a:r>
            <a:r>
              <a:rPr lang="en-US" altLang="zh-CN" sz="3200" i="1" dirty="0"/>
              <a:t>(</a:t>
            </a:r>
            <a:r>
              <a:rPr lang="zh-CN" altLang="en-US" sz="3200" i="1" dirty="0"/>
              <a:t>决赛</a:t>
            </a:r>
            <a:r>
              <a:rPr lang="en-US" altLang="zh-CN" sz="3200" i="1" dirty="0"/>
              <a:t>)</a:t>
            </a:r>
            <a:endParaRPr lang="zh-CN" altLang="en-US" sz="3200" i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27F596B-1546-4FA4-A690-CC2531AE1048}"/>
              </a:ext>
            </a:extLst>
          </p:cNvPr>
          <p:cNvSpPr txBox="1"/>
          <p:nvPr/>
        </p:nvSpPr>
        <p:spPr>
          <a:xfrm>
            <a:off x="4574381" y="2366010"/>
            <a:ext cx="154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i="1" dirty="0"/>
              <a:t>参赛选手</a:t>
            </a:r>
            <a:r>
              <a:rPr lang="en-US" altLang="zh-CN" sz="2400" i="1" dirty="0"/>
              <a:t>:</a:t>
            </a:r>
            <a:endParaRPr lang="zh-CN" altLang="en-US" sz="2400" i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D37CA73-1A66-4B73-A0AD-A340232DA16E}"/>
              </a:ext>
            </a:extLst>
          </p:cNvPr>
          <p:cNvSpPr txBox="1"/>
          <p:nvPr/>
        </p:nvSpPr>
        <p:spPr>
          <a:xfrm>
            <a:off x="3452574" y="3064519"/>
            <a:ext cx="3786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/>
              <a:t>广东工业大学</a:t>
            </a:r>
            <a:r>
              <a:rPr lang="en-US" altLang="zh-CN" sz="2800" dirty="0"/>
              <a:t>_</a:t>
            </a:r>
            <a:r>
              <a:rPr lang="zh-CN" altLang="en-US" sz="2800" dirty="0"/>
              <a:t>李恒 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F5B8451-081B-4358-8880-3102847E261B}"/>
              </a:ext>
            </a:extLst>
          </p:cNvPr>
          <p:cNvSpPr txBox="1"/>
          <p:nvPr/>
        </p:nvSpPr>
        <p:spPr>
          <a:xfrm>
            <a:off x="4574381" y="3971935"/>
            <a:ext cx="154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i="1" dirty="0"/>
              <a:t>座位编号</a:t>
            </a:r>
            <a:r>
              <a:rPr lang="en-US" altLang="zh-CN" sz="2400" i="1" dirty="0"/>
              <a:t>:</a:t>
            </a:r>
            <a:endParaRPr lang="zh-CN" altLang="en-US" sz="2400" i="1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77515A5-3F9E-4970-A6A8-509F9E192E5B}"/>
              </a:ext>
            </a:extLst>
          </p:cNvPr>
          <p:cNvSpPr txBox="1"/>
          <p:nvPr/>
        </p:nvSpPr>
        <p:spPr>
          <a:xfrm>
            <a:off x="3722846" y="4669206"/>
            <a:ext cx="3246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/>
              <a:t>050</a:t>
            </a:r>
            <a:endParaRPr lang="zh-CN" altLang="en-US" sz="28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ED5FD4F-4551-4187-9053-9BF6D8D61038}"/>
              </a:ext>
            </a:extLst>
          </p:cNvPr>
          <p:cNvSpPr txBox="1"/>
          <p:nvPr/>
        </p:nvSpPr>
        <p:spPr>
          <a:xfrm>
            <a:off x="3845243" y="6089227"/>
            <a:ext cx="6435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/>
              <a:t>请各位同学离开时，带好自身物品，清理好自己座位上的垃圾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AA30571-6388-495F-B12F-AD0A7C3899B6}"/>
              </a:ext>
            </a:extLst>
          </p:cNvPr>
          <p:cNvSpPr txBox="1"/>
          <p:nvPr/>
        </p:nvSpPr>
        <p:spPr>
          <a:xfrm>
            <a:off x="3845243" y="6458559"/>
            <a:ext cx="6435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/>
              <a:t>同时，请不要带走桌面上的展示板和夹子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329E83B-6540-479A-9770-23E2EF6BD435}"/>
              </a:ext>
            </a:extLst>
          </p:cNvPr>
          <p:cNvSpPr txBox="1"/>
          <p:nvPr/>
        </p:nvSpPr>
        <p:spPr>
          <a:xfrm>
            <a:off x="3845243" y="6827891"/>
            <a:ext cx="6435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/>
              <a:t>感谢同学的理解和配合</a:t>
            </a:r>
          </a:p>
        </p:txBody>
      </p:sp>
    </p:spTree>
    <p:extLst>
      <p:ext uri="{BB962C8B-B14F-4D97-AF65-F5344CB8AC3E}">
        <p14:creationId xmlns:p14="http://schemas.microsoft.com/office/powerpoint/2010/main" val="5513587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101193-ED57-4849-BC85-435E28255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588" y="434340"/>
            <a:ext cx="8514636" cy="925830"/>
          </a:xfrm>
        </p:spPr>
        <p:txBody>
          <a:bodyPr>
            <a:normAutofit/>
          </a:bodyPr>
          <a:lstStyle/>
          <a:p>
            <a:r>
              <a:rPr lang="en-US" altLang="zh-CN" sz="3200" i="1" dirty="0"/>
              <a:t>2019</a:t>
            </a:r>
            <a:r>
              <a:rPr lang="zh-CN" altLang="en-US" sz="3200" i="1" dirty="0"/>
              <a:t>年广东工业大学腾讯杯程序设计竞赛</a:t>
            </a:r>
            <a:r>
              <a:rPr lang="en-US" altLang="zh-CN" sz="3200" i="1" dirty="0"/>
              <a:t>(</a:t>
            </a:r>
            <a:r>
              <a:rPr lang="zh-CN" altLang="en-US" sz="3200" i="1" dirty="0"/>
              <a:t>决赛</a:t>
            </a:r>
            <a:r>
              <a:rPr lang="en-US" altLang="zh-CN" sz="3200" i="1" dirty="0"/>
              <a:t>)</a:t>
            </a:r>
            <a:endParaRPr lang="zh-CN" altLang="en-US" sz="3200" i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27F596B-1546-4FA4-A690-CC2531AE1048}"/>
              </a:ext>
            </a:extLst>
          </p:cNvPr>
          <p:cNvSpPr txBox="1"/>
          <p:nvPr/>
        </p:nvSpPr>
        <p:spPr>
          <a:xfrm>
            <a:off x="4574381" y="2366010"/>
            <a:ext cx="154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i="1" dirty="0"/>
              <a:t>参赛选手</a:t>
            </a:r>
            <a:r>
              <a:rPr lang="en-US" altLang="zh-CN" sz="2400" i="1" dirty="0"/>
              <a:t>:</a:t>
            </a:r>
            <a:endParaRPr lang="zh-CN" altLang="en-US" sz="2400" i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D37CA73-1A66-4B73-A0AD-A340232DA16E}"/>
              </a:ext>
            </a:extLst>
          </p:cNvPr>
          <p:cNvSpPr txBox="1"/>
          <p:nvPr/>
        </p:nvSpPr>
        <p:spPr>
          <a:xfrm>
            <a:off x="3452574" y="3064519"/>
            <a:ext cx="3786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/>
              <a:t>广东工业大学</a:t>
            </a:r>
            <a:r>
              <a:rPr lang="en-US" altLang="zh-CN" sz="2800" dirty="0"/>
              <a:t>_</a:t>
            </a:r>
            <a:r>
              <a:rPr lang="zh-CN" altLang="en-US" sz="2800" dirty="0"/>
              <a:t>纪铎浩 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F5B8451-081B-4358-8880-3102847E261B}"/>
              </a:ext>
            </a:extLst>
          </p:cNvPr>
          <p:cNvSpPr txBox="1"/>
          <p:nvPr/>
        </p:nvSpPr>
        <p:spPr>
          <a:xfrm>
            <a:off x="4574381" y="3971935"/>
            <a:ext cx="154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i="1" dirty="0"/>
              <a:t>座位编号</a:t>
            </a:r>
            <a:r>
              <a:rPr lang="en-US" altLang="zh-CN" sz="2400" i="1" dirty="0"/>
              <a:t>:</a:t>
            </a:r>
            <a:endParaRPr lang="zh-CN" altLang="en-US" sz="2400" i="1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77515A5-3F9E-4970-A6A8-509F9E192E5B}"/>
              </a:ext>
            </a:extLst>
          </p:cNvPr>
          <p:cNvSpPr txBox="1"/>
          <p:nvPr/>
        </p:nvSpPr>
        <p:spPr>
          <a:xfrm>
            <a:off x="3722846" y="4669206"/>
            <a:ext cx="3246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/>
              <a:t>051</a:t>
            </a:r>
            <a:endParaRPr lang="zh-CN" altLang="en-US" sz="28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ED5FD4F-4551-4187-9053-9BF6D8D61038}"/>
              </a:ext>
            </a:extLst>
          </p:cNvPr>
          <p:cNvSpPr txBox="1"/>
          <p:nvPr/>
        </p:nvSpPr>
        <p:spPr>
          <a:xfrm>
            <a:off x="3845243" y="6089227"/>
            <a:ext cx="6435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/>
              <a:t>请各位同学离开时，带好自身物品，清理好自己座位上的垃圾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AA30571-6388-495F-B12F-AD0A7C3899B6}"/>
              </a:ext>
            </a:extLst>
          </p:cNvPr>
          <p:cNvSpPr txBox="1"/>
          <p:nvPr/>
        </p:nvSpPr>
        <p:spPr>
          <a:xfrm>
            <a:off x="3845243" y="6458559"/>
            <a:ext cx="6435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/>
              <a:t>同时，请不要带走桌面上的展示板和夹子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329E83B-6540-479A-9770-23E2EF6BD435}"/>
              </a:ext>
            </a:extLst>
          </p:cNvPr>
          <p:cNvSpPr txBox="1"/>
          <p:nvPr/>
        </p:nvSpPr>
        <p:spPr>
          <a:xfrm>
            <a:off x="3845243" y="6827891"/>
            <a:ext cx="6435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/>
              <a:t>感谢同学的理解和配合</a:t>
            </a:r>
          </a:p>
        </p:txBody>
      </p:sp>
    </p:spTree>
    <p:extLst>
      <p:ext uri="{BB962C8B-B14F-4D97-AF65-F5344CB8AC3E}">
        <p14:creationId xmlns:p14="http://schemas.microsoft.com/office/powerpoint/2010/main" val="5513587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101193-ED57-4849-BC85-435E28255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588" y="434340"/>
            <a:ext cx="8514636" cy="925830"/>
          </a:xfrm>
        </p:spPr>
        <p:txBody>
          <a:bodyPr>
            <a:normAutofit/>
          </a:bodyPr>
          <a:lstStyle/>
          <a:p>
            <a:r>
              <a:rPr lang="en-US" altLang="zh-CN" sz="3200" i="1" dirty="0"/>
              <a:t>2019</a:t>
            </a:r>
            <a:r>
              <a:rPr lang="zh-CN" altLang="en-US" sz="3200" i="1" dirty="0"/>
              <a:t>年广东工业大学腾讯杯程序设计竞赛</a:t>
            </a:r>
            <a:r>
              <a:rPr lang="en-US" altLang="zh-CN" sz="3200" i="1" dirty="0"/>
              <a:t>(</a:t>
            </a:r>
            <a:r>
              <a:rPr lang="zh-CN" altLang="en-US" sz="3200" i="1" dirty="0"/>
              <a:t>决赛</a:t>
            </a:r>
            <a:r>
              <a:rPr lang="en-US" altLang="zh-CN" sz="3200" i="1" dirty="0"/>
              <a:t>)</a:t>
            </a:r>
            <a:endParaRPr lang="zh-CN" altLang="en-US" sz="3200" i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27F596B-1546-4FA4-A690-CC2531AE1048}"/>
              </a:ext>
            </a:extLst>
          </p:cNvPr>
          <p:cNvSpPr txBox="1"/>
          <p:nvPr/>
        </p:nvSpPr>
        <p:spPr>
          <a:xfrm>
            <a:off x="4574381" y="2366010"/>
            <a:ext cx="154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i="1" dirty="0"/>
              <a:t>参赛选手</a:t>
            </a:r>
            <a:r>
              <a:rPr lang="en-US" altLang="zh-CN" sz="2400" i="1" dirty="0"/>
              <a:t>:</a:t>
            </a:r>
            <a:endParaRPr lang="zh-CN" altLang="en-US" sz="2400" i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D37CA73-1A66-4B73-A0AD-A340232DA16E}"/>
              </a:ext>
            </a:extLst>
          </p:cNvPr>
          <p:cNvSpPr txBox="1"/>
          <p:nvPr/>
        </p:nvSpPr>
        <p:spPr>
          <a:xfrm>
            <a:off x="3452574" y="3064519"/>
            <a:ext cx="3786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/>
              <a:t>广东工业大学</a:t>
            </a:r>
            <a:r>
              <a:rPr lang="en-US" altLang="zh-CN" sz="2800" dirty="0"/>
              <a:t>_</a:t>
            </a:r>
            <a:r>
              <a:rPr lang="zh-CN" altLang="en-US" sz="2800" dirty="0"/>
              <a:t>陈伟聪 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F5B8451-081B-4358-8880-3102847E261B}"/>
              </a:ext>
            </a:extLst>
          </p:cNvPr>
          <p:cNvSpPr txBox="1"/>
          <p:nvPr/>
        </p:nvSpPr>
        <p:spPr>
          <a:xfrm>
            <a:off x="4574381" y="3971935"/>
            <a:ext cx="154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i="1" dirty="0"/>
              <a:t>座位编号</a:t>
            </a:r>
            <a:r>
              <a:rPr lang="en-US" altLang="zh-CN" sz="2400" i="1" dirty="0"/>
              <a:t>:</a:t>
            </a:r>
            <a:endParaRPr lang="zh-CN" altLang="en-US" sz="2400" i="1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77515A5-3F9E-4970-A6A8-509F9E192E5B}"/>
              </a:ext>
            </a:extLst>
          </p:cNvPr>
          <p:cNvSpPr txBox="1"/>
          <p:nvPr/>
        </p:nvSpPr>
        <p:spPr>
          <a:xfrm>
            <a:off x="3722846" y="4669206"/>
            <a:ext cx="3246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/>
              <a:t>052</a:t>
            </a:r>
            <a:endParaRPr lang="zh-CN" altLang="en-US" sz="28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ED5FD4F-4551-4187-9053-9BF6D8D61038}"/>
              </a:ext>
            </a:extLst>
          </p:cNvPr>
          <p:cNvSpPr txBox="1"/>
          <p:nvPr/>
        </p:nvSpPr>
        <p:spPr>
          <a:xfrm>
            <a:off x="3845243" y="6089227"/>
            <a:ext cx="6435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/>
              <a:t>请各位同学离开时，带好自身物品，清理好自己座位上的垃圾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AA30571-6388-495F-B12F-AD0A7C3899B6}"/>
              </a:ext>
            </a:extLst>
          </p:cNvPr>
          <p:cNvSpPr txBox="1"/>
          <p:nvPr/>
        </p:nvSpPr>
        <p:spPr>
          <a:xfrm>
            <a:off x="3845243" y="6458559"/>
            <a:ext cx="6435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/>
              <a:t>同时，请不要带走桌面上的展示板和夹子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329E83B-6540-479A-9770-23E2EF6BD435}"/>
              </a:ext>
            </a:extLst>
          </p:cNvPr>
          <p:cNvSpPr txBox="1"/>
          <p:nvPr/>
        </p:nvSpPr>
        <p:spPr>
          <a:xfrm>
            <a:off x="3845243" y="6827891"/>
            <a:ext cx="6435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/>
              <a:t>感谢同学的理解和配合</a:t>
            </a:r>
          </a:p>
        </p:txBody>
      </p:sp>
    </p:spTree>
    <p:extLst>
      <p:ext uri="{BB962C8B-B14F-4D97-AF65-F5344CB8AC3E}">
        <p14:creationId xmlns:p14="http://schemas.microsoft.com/office/powerpoint/2010/main" val="5513587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101193-ED57-4849-BC85-435E28255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588" y="434340"/>
            <a:ext cx="8514636" cy="925830"/>
          </a:xfrm>
        </p:spPr>
        <p:txBody>
          <a:bodyPr>
            <a:normAutofit/>
          </a:bodyPr>
          <a:lstStyle/>
          <a:p>
            <a:r>
              <a:rPr lang="en-US" altLang="zh-CN" sz="3200" i="1" dirty="0"/>
              <a:t>2019</a:t>
            </a:r>
            <a:r>
              <a:rPr lang="zh-CN" altLang="en-US" sz="3200" i="1" dirty="0"/>
              <a:t>年广东工业大学腾讯杯程序设计竞赛</a:t>
            </a:r>
            <a:r>
              <a:rPr lang="en-US" altLang="zh-CN" sz="3200" i="1" dirty="0"/>
              <a:t>(</a:t>
            </a:r>
            <a:r>
              <a:rPr lang="zh-CN" altLang="en-US" sz="3200" i="1" dirty="0"/>
              <a:t>决赛</a:t>
            </a:r>
            <a:r>
              <a:rPr lang="en-US" altLang="zh-CN" sz="3200" i="1" dirty="0"/>
              <a:t>)</a:t>
            </a:r>
            <a:endParaRPr lang="zh-CN" altLang="en-US" sz="3200" i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27F596B-1546-4FA4-A690-CC2531AE1048}"/>
              </a:ext>
            </a:extLst>
          </p:cNvPr>
          <p:cNvSpPr txBox="1"/>
          <p:nvPr/>
        </p:nvSpPr>
        <p:spPr>
          <a:xfrm>
            <a:off x="4574381" y="2366010"/>
            <a:ext cx="154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i="1" dirty="0"/>
              <a:t>参赛选手</a:t>
            </a:r>
            <a:r>
              <a:rPr lang="en-US" altLang="zh-CN" sz="2400" i="1" dirty="0"/>
              <a:t>:</a:t>
            </a:r>
            <a:endParaRPr lang="zh-CN" altLang="en-US" sz="2400" i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D37CA73-1A66-4B73-A0AD-A340232DA16E}"/>
              </a:ext>
            </a:extLst>
          </p:cNvPr>
          <p:cNvSpPr txBox="1"/>
          <p:nvPr/>
        </p:nvSpPr>
        <p:spPr>
          <a:xfrm>
            <a:off x="3452574" y="3064519"/>
            <a:ext cx="3786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/>
              <a:t>广东工业大学</a:t>
            </a:r>
            <a:r>
              <a:rPr lang="en-US" altLang="zh-CN" sz="2800" dirty="0"/>
              <a:t>_</a:t>
            </a:r>
            <a:r>
              <a:rPr lang="zh-CN" altLang="en-US" sz="2800" dirty="0"/>
              <a:t>黄家祯 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F5B8451-081B-4358-8880-3102847E261B}"/>
              </a:ext>
            </a:extLst>
          </p:cNvPr>
          <p:cNvSpPr txBox="1"/>
          <p:nvPr/>
        </p:nvSpPr>
        <p:spPr>
          <a:xfrm>
            <a:off x="4574381" y="3971935"/>
            <a:ext cx="154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i="1" dirty="0"/>
              <a:t>座位编号</a:t>
            </a:r>
            <a:r>
              <a:rPr lang="en-US" altLang="zh-CN" sz="2400" i="1" dirty="0"/>
              <a:t>:</a:t>
            </a:r>
            <a:endParaRPr lang="zh-CN" altLang="en-US" sz="2400" i="1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77515A5-3F9E-4970-A6A8-509F9E192E5B}"/>
              </a:ext>
            </a:extLst>
          </p:cNvPr>
          <p:cNvSpPr txBox="1"/>
          <p:nvPr/>
        </p:nvSpPr>
        <p:spPr>
          <a:xfrm>
            <a:off x="3722846" y="4669206"/>
            <a:ext cx="3246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/>
              <a:t>053</a:t>
            </a:r>
            <a:endParaRPr lang="zh-CN" altLang="en-US" sz="28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ED5FD4F-4551-4187-9053-9BF6D8D61038}"/>
              </a:ext>
            </a:extLst>
          </p:cNvPr>
          <p:cNvSpPr txBox="1"/>
          <p:nvPr/>
        </p:nvSpPr>
        <p:spPr>
          <a:xfrm>
            <a:off x="3845243" y="6089227"/>
            <a:ext cx="6435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/>
              <a:t>请各位同学离开时，带好自身物品，清理好自己座位上的垃圾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AA30571-6388-495F-B12F-AD0A7C3899B6}"/>
              </a:ext>
            </a:extLst>
          </p:cNvPr>
          <p:cNvSpPr txBox="1"/>
          <p:nvPr/>
        </p:nvSpPr>
        <p:spPr>
          <a:xfrm>
            <a:off x="3845243" y="6458559"/>
            <a:ext cx="6435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/>
              <a:t>同时，请不要带走桌面上的展示板和夹子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329E83B-6540-479A-9770-23E2EF6BD435}"/>
              </a:ext>
            </a:extLst>
          </p:cNvPr>
          <p:cNvSpPr txBox="1"/>
          <p:nvPr/>
        </p:nvSpPr>
        <p:spPr>
          <a:xfrm>
            <a:off x="3845243" y="6827891"/>
            <a:ext cx="6435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/>
              <a:t>感谢同学的理解和配合</a:t>
            </a:r>
          </a:p>
        </p:txBody>
      </p:sp>
    </p:spTree>
    <p:extLst>
      <p:ext uri="{BB962C8B-B14F-4D97-AF65-F5344CB8AC3E}">
        <p14:creationId xmlns:p14="http://schemas.microsoft.com/office/powerpoint/2010/main" val="5513587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101193-ED57-4849-BC85-435E28255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588" y="434340"/>
            <a:ext cx="8514636" cy="925830"/>
          </a:xfrm>
        </p:spPr>
        <p:txBody>
          <a:bodyPr>
            <a:normAutofit/>
          </a:bodyPr>
          <a:lstStyle/>
          <a:p>
            <a:r>
              <a:rPr lang="en-US" altLang="zh-CN" sz="3200" i="1" dirty="0"/>
              <a:t>2019</a:t>
            </a:r>
            <a:r>
              <a:rPr lang="zh-CN" altLang="en-US" sz="3200" i="1" dirty="0"/>
              <a:t>年广东工业大学腾讯杯程序设计竞赛</a:t>
            </a:r>
            <a:r>
              <a:rPr lang="en-US" altLang="zh-CN" sz="3200" i="1" dirty="0"/>
              <a:t>(</a:t>
            </a:r>
            <a:r>
              <a:rPr lang="zh-CN" altLang="en-US" sz="3200" i="1" dirty="0"/>
              <a:t>决赛</a:t>
            </a:r>
            <a:r>
              <a:rPr lang="en-US" altLang="zh-CN" sz="3200" i="1" dirty="0"/>
              <a:t>)</a:t>
            </a:r>
            <a:endParaRPr lang="zh-CN" altLang="en-US" sz="3200" i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27F596B-1546-4FA4-A690-CC2531AE1048}"/>
              </a:ext>
            </a:extLst>
          </p:cNvPr>
          <p:cNvSpPr txBox="1"/>
          <p:nvPr/>
        </p:nvSpPr>
        <p:spPr>
          <a:xfrm>
            <a:off x="4574381" y="2366010"/>
            <a:ext cx="154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i="1" dirty="0"/>
              <a:t>参赛选手</a:t>
            </a:r>
            <a:r>
              <a:rPr lang="en-US" altLang="zh-CN" sz="2400" i="1" dirty="0"/>
              <a:t>:</a:t>
            </a:r>
            <a:endParaRPr lang="zh-CN" altLang="en-US" sz="2400" i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D37CA73-1A66-4B73-A0AD-A340232DA16E}"/>
              </a:ext>
            </a:extLst>
          </p:cNvPr>
          <p:cNvSpPr txBox="1"/>
          <p:nvPr/>
        </p:nvSpPr>
        <p:spPr>
          <a:xfrm>
            <a:off x="3452574" y="3064519"/>
            <a:ext cx="3786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/>
              <a:t>广东工业大学</a:t>
            </a:r>
            <a:r>
              <a:rPr lang="en-US" altLang="zh-CN" sz="2800" dirty="0"/>
              <a:t>_</a:t>
            </a:r>
            <a:r>
              <a:rPr lang="zh-CN" altLang="en-US" sz="2800" dirty="0"/>
              <a:t>朱灿 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F5B8451-081B-4358-8880-3102847E261B}"/>
              </a:ext>
            </a:extLst>
          </p:cNvPr>
          <p:cNvSpPr txBox="1"/>
          <p:nvPr/>
        </p:nvSpPr>
        <p:spPr>
          <a:xfrm>
            <a:off x="4574381" y="3971935"/>
            <a:ext cx="154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i="1" dirty="0"/>
              <a:t>座位编号</a:t>
            </a:r>
            <a:r>
              <a:rPr lang="en-US" altLang="zh-CN" sz="2400" i="1" dirty="0"/>
              <a:t>:</a:t>
            </a:r>
            <a:endParaRPr lang="zh-CN" altLang="en-US" sz="2400" i="1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77515A5-3F9E-4970-A6A8-509F9E192E5B}"/>
              </a:ext>
            </a:extLst>
          </p:cNvPr>
          <p:cNvSpPr txBox="1"/>
          <p:nvPr/>
        </p:nvSpPr>
        <p:spPr>
          <a:xfrm>
            <a:off x="3722846" y="4669206"/>
            <a:ext cx="3246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/>
              <a:t>054</a:t>
            </a:r>
            <a:endParaRPr lang="zh-CN" altLang="en-US" sz="28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ED5FD4F-4551-4187-9053-9BF6D8D61038}"/>
              </a:ext>
            </a:extLst>
          </p:cNvPr>
          <p:cNvSpPr txBox="1"/>
          <p:nvPr/>
        </p:nvSpPr>
        <p:spPr>
          <a:xfrm>
            <a:off x="3845243" y="6089227"/>
            <a:ext cx="6435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/>
              <a:t>请各位同学离开时，带好自身物品，清理好自己座位上的垃圾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AA30571-6388-495F-B12F-AD0A7C3899B6}"/>
              </a:ext>
            </a:extLst>
          </p:cNvPr>
          <p:cNvSpPr txBox="1"/>
          <p:nvPr/>
        </p:nvSpPr>
        <p:spPr>
          <a:xfrm>
            <a:off x="3845243" y="6458559"/>
            <a:ext cx="6435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/>
              <a:t>同时，请不要带走桌面上的展示板和夹子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329E83B-6540-479A-9770-23E2EF6BD435}"/>
              </a:ext>
            </a:extLst>
          </p:cNvPr>
          <p:cNvSpPr txBox="1"/>
          <p:nvPr/>
        </p:nvSpPr>
        <p:spPr>
          <a:xfrm>
            <a:off x="3845243" y="6827891"/>
            <a:ext cx="6435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/>
              <a:t>感谢同学的理解和配合</a:t>
            </a:r>
          </a:p>
        </p:txBody>
      </p:sp>
    </p:spTree>
    <p:extLst>
      <p:ext uri="{BB962C8B-B14F-4D97-AF65-F5344CB8AC3E}">
        <p14:creationId xmlns:p14="http://schemas.microsoft.com/office/powerpoint/2010/main" val="5513587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101193-ED57-4849-BC85-435E28255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588" y="434340"/>
            <a:ext cx="8514636" cy="925830"/>
          </a:xfrm>
        </p:spPr>
        <p:txBody>
          <a:bodyPr>
            <a:normAutofit/>
          </a:bodyPr>
          <a:lstStyle/>
          <a:p>
            <a:r>
              <a:rPr lang="en-US" altLang="zh-CN" sz="3200" i="1" dirty="0"/>
              <a:t>2019</a:t>
            </a:r>
            <a:r>
              <a:rPr lang="zh-CN" altLang="en-US" sz="3200" i="1" dirty="0"/>
              <a:t>年广东工业大学腾讯杯程序设计竞赛</a:t>
            </a:r>
            <a:r>
              <a:rPr lang="en-US" altLang="zh-CN" sz="3200" i="1" dirty="0"/>
              <a:t>(</a:t>
            </a:r>
            <a:r>
              <a:rPr lang="zh-CN" altLang="en-US" sz="3200" i="1" dirty="0"/>
              <a:t>决赛</a:t>
            </a:r>
            <a:r>
              <a:rPr lang="en-US" altLang="zh-CN" sz="3200" i="1" dirty="0"/>
              <a:t>)</a:t>
            </a:r>
            <a:endParaRPr lang="zh-CN" altLang="en-US" sz="3200" i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27F596B-1546-4FA4-A690-CC2531AE1048}"/>
              </a:ext>
            </a:extLst>
          </p:cNvPr>
          <p:cNvSpPr txBox="1"/>
          <p:nvPr/>
        </p:nvSpPr>
        <p:spPr>
          <a:xfrm>
            <a:off x="4574381" y="2366010"/>
            <a:ext cx="154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i="1" dirty="0"/>
              <a:t>参赛选手</a:t>
            </a:r>
            <a:r>
              <a:rPr lang="en-US" altLang="zh-CN" sz="2400" i="1" dirty="0"/>
              <a:t>:</a:t>
            </a:r>
            <a:endParaRPr lang="zh-CN" altLang="en-US" sz="2400" i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D37CA73-1A66-4B73-A0AD-A340232DA16E}"/>
              </a:ext>
            </a:extLst>
          </p:cNvPr>
          <p:cNvSpPr txBox="1"/>
          <p:nvPr/>
        </p:nvSpPr>
        <p:spPr>
          <a:xfrm>
            <a:off x="3452574" y="3064519"/>
            <a:ext cx="3786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/>
              <a:t>广东工业大学</a:t>
            </a:r>
            <a:r>
              <a:rPr lang="en-US" altLang="zh-CN" sz="2800" dirty="0"/>
              <a:t>_</a:t>
            </a:r>
            <a:r>
              <a:rPr lang="zh-CN" altLang="en-US" sz="2800" dirty="0"/>
              <a:t>胡嘉俊 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F5B8451-081B-4358-8880-3102847E261B}"/>
              </a:ext>
            </a:extLst>
          </p:cNvPr>
          <p:cNvSpPr txBox="1"/>
          <p:nvPr/>
        </p:nvSpPr>
        <p:spPr>
          <a:xfrm>
            <a:off x="4574381" y="3971935"/>
            <a:ext cx="154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i="1" dirty="0"/>
              <a:t>座位编号</a:t>
            </a:r>
            <a:r>
              <a:rPr lang="en-US" altLang="zh-CN" sz="2400" i="1" dirty="0"/>
              <a:t>:</a:t>
            </a:r>
            <a:endParaRPr lang="zh-CN" altLang="en-US" sz="2400" i="1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77515A5-3F9E-4970-A6A8-509F9E192E5B}"/>
              </a:ext>
            </a:extLst>
          </p:cNvPr>
          <p:cNvSpPr txBox="1"/>
          <p:nvPr/>
        </p:nvSpPr>
        <p:spPr>
          <a:xfrm>
            <a:off x="3722846" y="4669206"/>
            <a:ext cx="3246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/>
              <a:t>055</a:t>
            </a:r>
            <a:endParaRPr lang="zh-CN" altLang="en-US" sz="28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ED5FD4F-4551-4187-9053-9BF6D8D61038}"/>
              </a:ext>
            </a:extLst>
          </p:cNvPr>
          <p:cNvSpPr txBox="1"/>
          <p:nvPr/>
        </p:nvSpPr>
        <p:spPr>
          <a:xfrm>
            <a:off x="3845243" y="6089227"/>
            <a:ext cx="6435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/>
              <a:t>请各位同学离开时，带好自身物品，清理好自己座位上的垃圾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AA30571-6388-495F-B12F-AD0A7C3899B6}"/>
              </a:ext>
            </a:extLst>
          </p:cNvPr>
          <p:cNvSpPr txBox="1"/>
          <p:nvPr/>
        </p:nvSpPr>
        <p:spPr>
          <a:xfrm>
            <a:off x="3845243" y="6458559"/>
            <a:ext cx="6435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/>
              <a:t>同时，请不要带走桌面上的展示板和夹子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329E83B-6540-479A-9770-23E2EF6BD435}"/>
              </a:ext>
            </a:extLst>
          </p:cNvPr>
          <p:cNvSpPr txBox="1"/>
          <p:nvPr/>
        </p:nvSpPr>
        <p:spPr>
          <a:xfrm>
            <a:off x="3845243" y="6827891"/>
            <a:ext cx="6435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/>
              <a:t>感谢同学的理解和配合</a:t>
            </a:r>
          </a:p>
        </p:txBody>
      </p:sp>
    </p:spTree>
    <p:extLst>
      <p:ext uri="{BB962C8B-B14F-4D97-AF65-F5344CB8AC3E}">
        <p14:creationId xmlns:p14="http://schemas.microsoft.com/office/powerpoint/2010/main" val="5513587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101193-ED57-4849-BC85-435E28255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588" y="434340"/>
            <a:ext cx="8514636" cy="925830"/>
          </a:xfrm>
        </p:spPr>
        <p:txBody>
          <a:bodyPr>
            <a:normAutofit/>
          </a:bodyPr>
          <a:lstStyle/>
          <a:p>
            <a:r>
              <a:rPr lang="en-US" altLang="zh-CN" sz="3200" i="1" dirty="0"/>
              <a:t>2019</a:t>
            </a:r>
            <a:r>
              <a:rPr lang="zh-CN" altLang="en-US" sz="3200" i="1" dirty="0"/>
              <a:t>年广东工业大学腾讯杯程序设计竞赛</a:t>
            </a:r>
            <a:r>
              <a:rPr lang="en-US" altLang="zh-CN" sz="3200" i="1" dirty="0"/>
              <a:t>(</a:t>
            </a:r>
            <a:r>
              <a:rPr lang="zh-CN" altLang="en-US" sz="3200" i="1" dirty="0"/>
              <a:t>决赛</a:t>
            </a:r>
            <a:r>
              <a:rPr lang="en-US" altLang="zh-CN" sz="3200" i="1" dirty="0"/>
              <a:t>)</a:t>
            </a:r>
            <a:endParaRPr lang="zh-CN" altLang="en-US" sz="3200" i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27F596B-1546-4FA4-A690-CC2531AE1048}"/>
              </a:ext>
            </a:extLst>
          </p:cNvPr>
          <p:cNvSpPr txBox="1"/>
          <p:nvPr/>
        </p:nvSpPr>
        <p:spPr>
          <a:xfrm>
            <a:off x="4574381" y="2366010"/>
            <a:ext cx="154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i="1" dirty="0"/>
              <a:t>参赛选手</a:t>
            </a:r>
            <a:r>
              <a:rPr lang="en-US" altLang="zh-CN" sz="2400" i="1" dirty="0"/>
              <a:t>:</a:t>
            </a:r>
            <a:endParaRPr lang="zh-CN" altLang="en-US" sz="2400" i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D37CA73-1A66-4B73-A0AD-A340232DA16E}"/>
              </a:ext>
            </a:extLst>
          </p:cNvPr>
          <p:cNvSpPr txBox="1"/>
          <p:nvPr/>
        </p:nvSpPr>
        <p:spPr>
          <a:xfrm>
            <a:off x="3452574" y="3064519"/>
            <a:ext cx="3786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/>
              <a:t>广州大学</a:t>
            </a:r>
            <a:r>
              <a:rPr lang="en-US" altLang="zh-CN" sz="2800" dirty="0"/>
              <a:t>_</a:t>
            </a:r>
            <a:r>
              <a:rPr lang="zh-CN" altLang="en-US" sz="2800" dirty="0"/>
              <a:t>林财星 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F5B8451-081B-4358-8880-3102847E261B}"/>
              </a:ext>
            </a:extLst>
          </p:cNvPr>
          <p:cNvSpPr txBox="1"/>
          <p:nvPr/>
        </p:nvSpPr>
        <p:spPr>
          <a:xfrm>
            <a:off x="4574381" y="3971935"/>
            <a:ext cx="154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i="1" dirty="0"/>
              <a:t>座位编号</a:t>
            </a:r>
            <a:r>
              <a:rPr lang="en-US" altLang="zh-CN" sz="2400" i="1" dirty="0"/>
              <a:t>:</a:t>
            </a:r>
            <a:endParaRPr lang="zh-CN" altLang="en-US" sz="2400" i="1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77515A5-3F9E-4970-A6A8-509F9E192E5B}"/>
              </a:ext>
            </a:extLst>
          </p:cNvPr>
          <p:cNvSpPr txBox="1"/>
          <p:nvPr/>
        </p:nvSpPr>
        <p:spPr>
          <a:xfrm>
            <a:off x="3722846" y="4669206"/>
            <a:ext cx="3246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/>
              <a:t>056</a:t>
            </a:r>
            <a:endParaRPr lang="zh-CN" altLang="en-US" sz="28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ED5FD4F-4551-4187-9053-9BF6D8D61038}"/>
              </a:ext>
            </a:extLst>
          </p:cNvPr>
          <p:cNvSpPr txBox="1"/>
          <p:nvPr/>
        </p:nvSpPr>
        <p:spPr>
          <a:xfrm>
            <a:off x="3845243" y="6089227"/>
            <a:ext cx="6435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/>
              <a:t>请各位同学离开时，带好自身物品，清理好自己座位上的垃圾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AA30571-6388-495F-B12F-AD0A7C3899B6}"/>
              </a:ext>
            </a:extLst>
          </p:cNvPr>
          <p:cNvSpPr txBox="1"/>
          <p:nvPr/>
        </p:nvSpPr>
        <p:spPr>
          <a:xfrm>
            <a:off x="3845243" y="6458559"/>
            <a:ext cx="6435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/>
              <a:t>同时，请不要带走桌面上的展示板和夹子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329E83B-6540-479A-9770-23E2EF6BD435}"/>
              </a:ext>
            </a:extLst>
          </p:cNvPr>
          <p:cNvSpPr txBox="1"/>
          <p:nvPr/>
        </p:nvSpPr>
        <p:spPr>
          <a:xfrm>
            <a:off x="3845243" y="6827891"/>
            <a:ext cx="6435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/>
              <a:t>感谢同学的理解和配合</a:t>
            </a:r>
          </a:p>
        </p:txBody>
      </p:sp>
    </p:spTree>
    <p:extLst>
      <p:ext uri="{BB962C8B-B14F-4D97-AF65-F5344CB8AC3E}">
        <p14:creationId xmlns:p14="http://schemas.microsoft.com/office/powerpoint/2010/main" val="296416458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101193-ED57-4849-BC85-435E28255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588" y="434340"/>
            <a:ext cx="8514636" cy="925830"/>
          </a:xfrm>
        </p:spPr>
        <p:txBody>
          <a:bodyPr>
            <a:normAutofit/>
          </a:bodyPr>
          <a:lstStyle/>
          <a:p>
            <a:r>
              <a:rPr lang="en-US" altLang="zh-CN" sz="3200" i="1" dirty="0"/>
              <a:t>2019</a:t>
            </a:r>
            <a:r>
              <a:rPr lang="zh-CN" altLang="en-US" sz="3200" i="1" dirty="0"/>
              <a:t>年广东工业大学腾讯杯程序设计竞赛</a:t>
            </a:r>
            <a:r>
              <a:rPr lang="en-US" altLang="zh-CN" sz="3200" i="1" dirty="0"/>
              <a:t>(</a:t>
            </a:r>
            <a:r>
              <a:rPr lang="zh-CN" altLang="en-US" sz="3200" i="1" dirty="0"/>
              <a:t>决赛</a:t>
            </a:r>
            <a:r>
              <a:rPr lang="en-US" altLang="zh-CN" sz="3200" i="1" dirty="0"/>
              <a:t>)</a:t>
            </a:r>
            <a:endParaRPr lang="zh-CN" altLang="en-US" sz="3200" i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27F596B-1546-4FA4-A690-CC2531AE1048}"/>
              </a:ext>
            </a:extLst>
          </p:cNvPr>
          <p:cNvSpPr txBox="1"/>
          <p:nvPr/>
        </p:nvSpPr>
        <p:spPr>
          <a:xfrm>
            <a:off x="4574381" y="2366010"/>
            <a:ext cx="154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i="1" dirty="0"/>
              <a:t>参赛选手</a:t>
            </a:r>
            <a:r>
              <a:rPr lang="en-US" altLang="zh-CN" sz="2400" i="1" dirty="0"/>
              <a:t>:</a:t>
            </a:r>
            <a:endParaRPr lang="zh-CN" altLang="en-US" sz="2400" i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D37CA73-1A66-4B73-A0AD-A340232DA16E}"/>
              </a:ext>
            </a:extLst>
          </p:cNvPr>
          <p:cNvSpPr txBox="1"/>
          <p:nvPr/>
        </p:nvSpPr>
        <p:spPr>
          <a:xfrm>
            <a:off x="3452574" y="3064519"/>
            <a:ext cx="3786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/>
              <a:t>广州大学</a:t>
            </a:r>
            <a:r>
              <a:rPr lang="en-US" altLang="zh-CN" sz="2800" dirty="0"/>
              <a:t>_</a:t>
            </a:r>
            <a:r>
              <a:rPr lang="zh-CN" altLang="en-US" sz="2800" dirty="0"/>
              <a:t>黄仁迪   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F5B8451-081B-4358-8880-3102847E261B}"/>
              </a:ext>
            </a:extLst>
          </p:cNvPr>
          <p:cNvSpPr txBox="1"/>
          <p:nvPr/>
        </p:nvSpPr>
        <p:spPr>
          <a:xfrm>
            <a:off x="4574381" y="3971935"/>
            <a:ext cx="154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i="1" dirty="0"/>
              <a:t>座位编号</a:t>
            </a:r>
            <a:r>
              <a:rPr lang="en-US" altLang="zh-CN" sz="2400" i="1" dirty="0"/>
              <a:t>:</a:t>
            </a:r>
            <a:endParaRPr lang="zh-CN" altLang="en-US" sz="2400" i="1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77515A5-3F9E-4970-A6A8-509F9E192E5B}"/>
              </a:ext>
            </a:extLst>
          </p:cNvPr>
          <p:cNvSpPr txBox="1"/>
          <p:nvPr/>
        </p:nvSpPr>
        <p:spPr>
          <a:xfrm>
            <a:off x="3722846" y="4669206"/>
            <a:ext cx="3246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/>
              <a:t>057</a:t>
            </a:r>
            <a:endParaRPr lang="zh-CN" altLang="en-US" sz="28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ED5FD4F-4551-4187-9053-9BF6D8D61038}"/>
              </a:ext>
            </a:extLst>
          </p:cNvPr>
          <p:cNvSpPr txBox="1"/>
          <p:nvPr/>
        </p:nvSpPr>
        <p:spPr>
          <a:xfrm>
            <a:off x="3845243" y="6089227"/>
            <a:ext cx="6435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/>
              <a:t>请各位同学离开时，带好自身物品，清理好自己座位上的垃圾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AA30571-6388-495F-B12F-AD0A7C3899B6}"/>
              </a:ext>
            </a:extLst>
          </p:cNvPr>
          <p:cNvSpPr txBox="1"/>
          <p:nvPr/>
        </p:nvSpPr>
        <p:spPr>
          <a:xfrm>
            <a:off x="3845243" y="6458559"/>
            <a:ext cx="6435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/>
              <a:t>同时，请不要带走桌面上的展示板和夹子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329E83B-6540-479A-9770-23E2EF6BD435}"/>
              </a:ext>
            </a:extLst>
          </p:cNvPr>
          <p:cNvSpPr txBox="1"/>
          <p:nvPr/>
        </p:nvSpPr>
        <p:spPr>
          <a:xfrm>
            <a:off x="3845243" y="6827891"/>
            <a:ext cx="6435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/>
              <a:t>感谢同学的理解和配合</a:t>
            </a:r>
          </a:p>
        </p:txBody>
      </p:sp>
    </p:spTree>
    <p:extLst>
      <p:ext uri="{BB962C8B-B14F-4D97-AF65-F5344CB8AC3E}">
        <p14:creationId xmlns:p14="http://schemas.microsoft.com/office/powerpoint/2010/main" val="296416458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101193-ED57-4849-BC85-435E28255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588" y="434340"/>
            <a:ext cx="8514636" cy="925830"/>
          </a:xfrm>
        </p:spPr>
        <p:txBody>
          <a:bodyPr>
            <a:normAutofit/>
          </a:bodyPr>
          <a:lstStyle/>
          <a:p>
            <a:r>
              <a:rPr lang="en-US" altLang="zh-CN" sz="3200" i="1" dirty="0"/>
              <a:t>2019</a:t>
            </a:r>
            <a:r>
              <a:rPr lang="zh-CN" altLang="en-US" sz="3200" i="1" dirty="0"/>
              <a:t>年广东工业大学腾讯杯程序设计竞赛</a:t>
            </a:r>
            <a:r>
              <a:rPr lang="en-US" altLang="zh-CN" sz="3200" i="1" dirty="0"/>
              <a:t>(</a:t>
            </a:r>
            <a:r>
              <a:rPr lang="zh-CN" altLang="en-US" sz="3200" i="1" dirty="0"/>
              <a:t>决赛</a:t>
            </a:r>
            <a:r>
              <a:rPr lang="en-US" altLang="zh-CN" sz="3200" i="1" dirty="0"/>
              <a:t>)</a:t>
            </a:r>
            <a:endParaRPr lang="zh-CN" altLang="en-US" sz="3200" i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27F596B-1546-4FA4-A690-CC2531AE1048}"/>
              </a:ext>
            </a:extLst>
          </p:cNvPr>
          <p:cNvSpPr txBox="1"/>
          <p:nvPr/>
        </p:nvSpPr>
        <p:spPr>
          <a:xfrm>
            <a:off x="4574381" y="2366010"/>
            <a:ext cx="154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i="1" dirty="0"/>
              <a:t>参赛选手</a:t>
            </a:r>
            <a:r>
              <a:rPr lang="en-US" altLang="zh-CN" sz="2400" i="1" dirty="0"/>
              <a:t>:</a:t>
            </a:r>
            <a:endParaRPr lang="zh-CN" altLang="en-US" sz="2400" i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D37CA73-1A66-4B73-A0AD-A340232DA16E}"/>
              </a:ext>
            </a:extLst>
          </p:cNvPr>
          <p:cNvSpPr txBox="1"/>
          <p:nvPr/>
        </p:nvSpPr>
        <p:spPr>
          <a:xfrm>
            <a:off x="3452574" y="3064519"/>
            <a:ext cx="3786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/>
              <a:t>广东工业大学</a:t>
            </a:r>
            <a:r>
              <a:rPr lang="en-US" altLang="zh-CN" sz="2800" dirty="0"/>
              <a:t>_</a:t>
            </a:r>
            <a:r>
              <a:rPr lang="zh-CN" altLang="en-US" sz="2800" dirty="0"/>
              <a:t>曾伟斌 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F5B8451-081B-4358-8880-3102847E261B}"/>
              </a:ext>
            </a:extLst>
          </p:cNvPr>
          <p:cNvSpPr txBox="1"/>
          <p:nvPr/>
        </p:nvSpPr>
        <p:spPr>
          <a:xfrm>
            <a:off x="4574381" y="3971935"/>
            <a:ext cx="154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i="1" dirty="0"/>
              <a:t>座位编号</a:t>
            </a:r>
            <a:r>
              <a:rPr lang="en-US" altLang="zh-CN" sz="2400" i="1" dirty="0"/>
              <a:t>:</a:t>
            </a:r>
            <a:endParaRPr lang="zh-CN" altLang="en-US" sz="2400" i="1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77515A5-3F9E-4970-A6A8-509F9E192E5B}"/>
              </a:ext>
            </a:extLst>
          </p:cNvPr>
          <p:cNvSpPr txBox="1"/>
          <p:nvPr/>
        </p:nvSpPr>
        <p:spPr>
          <a:xfrm>
            <a:off x="3722846" y="4669206"/>
            <a:ext cx="3246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/>
              <a:t>058</a:t>
            </a:r>
            <a:endParaRPr lang="zh-CN" altLang="en-US" sz="28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ED5FD4F-4551-4187-9053-9BF6D8D61038}"/>
              </a:ext>
            </a:extLst>
          </p:cNvPr>
          <p:cNvSpPr txBox="1"/>
          <p:nvPr/>
        </p:nvSpPr>
        <p:spPr>
          <a:xfrm>
            <a:off x="3845243" y="6089227"/>
            <a:ext cx="6435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/>
              <a:t>请各位同学离开时，带好自身物品，清理好自己座位上的垃圾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AA30571-6388-495F-B12F-AD0A7C3899B6}"/>
              </a:ext>
            </a:extLst>
          </p:cNvPr>
          <p:cNvSpPr txBox="1"/>
          <p:nvPr/>
        </p:nvSpPr>
        <p:spPr>
          <a:xfrm>
            <a:off x="3845243" y="6458559"/>
            <a:ext cx="6435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/>
              <a:t>同时，请不要带走桌面上的展示板和夹子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329E83B-6540-479A-9770-23E2EF6BD435}"/>
              </a:ext>
            </a:extLst>
          </p:cNvPr>
          <p:cNvSpPr txBox="1"/>
          <p:nvPr/>
        </p:nvSpPr>
        <p:spPr>
          <a:xfrm>
            <a:off x="3845243" y="6827891"/>
            <a:ext cx="6435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/>
              <a:t>感谢同学的理解和配合</a:t>
            </a:r>
          </a:p>
        </p:txBody>
      </p:sp>
    </p:spTree>
    <p:extLst>
      <p:ext uri="{BB962C8B-B14F-4D97-AF65-F5344CB8AC3E}">
        <p14:creationId xmlns:p14="http://schemas.microsoft.com/office/powerpoint/2010/main" val="5513587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101193-ED57-4849-BC85-435E28255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588" y="434340"/>
            <a:ext cx="8514636" cy="925830"/>
          </a:xfrm>
        </p:spPr>
        <p:txBody>
          <a:bodyPr>
            <a:normAutofit/>
          </a:bodyPr>
          <a:lstStyle/>
          <a:p>
            <a:r>
              <a:rPr lang="en-US" altLang="zh-CN" sz="3200" i="1" dirty="0"/>
              <a:t>2019</a:t>
            </a:r>
            <a:r>
              <a:rPr lang="zh-CN" altLang="en-US" sz="3200" i="1" dirty="0"/>
              <a:t>年广东工业大学腾讯杯程序设计竞赛</a:t>
            </a:r>
            <a:r>
              <a:rPr lang="en-US" altLang="zh-CN" sz="3200" i="1" dirty="0"/>
              <a:t>(</a:t>
            </a:r>
            <a:r>
              <a:rPr lang="zh-CN" altLang="en-US" sz="3200" i="1" dirty="0"/>
              <a:t>决赛</a:t>
            </a:r>
            <a:r>
              <a:rPr lang="en-US" altLang="zh-CN" sz="3200" i="1" dirty="0"/>
              <a:t>)</a:t>
            </a:r>
            <a:endParaRPr lang="zh-CN" altLang="en-US" sz="3200" i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27F596B-1546-4FA4-A690-CC2531AE1048}"/>
              </a:ext>
            </a:extLst>
          </p:cNvPr>
          <p:cNvSpPr txBox="1"/>
          <p:nvPr/>
        </p:nvSpPr>
        <p:spPr>
          <a:xfrm>
            <a:off x="4574381" y="2366010"/>
            <a:ext cx="154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i="1" dirty="0"/>
              <a:t>参赛选手</a:t>
            </a:r>
            <a:r>
              <a:rPr lang="en-US" altLang="zh-CN" sz="2400" i="1" dirty="0"/>
              <a:t>:</a:t>
            </a:r>
            <a:endParaRPr lang="zh-CN" altLang="en-US" sz="2400" i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D37CA73-1A66-4B73-A0AD-A340232DA16E}"/>
              </a:ext>
            </a:extLst>
          </p:cNvPr>
          <p:cNvSpPr txBox="1"/>
          <p:nvPr/>
        </p:nvSpPr>
        <p:spPr>
          <a:xfrm>
            <a:off x="3452574" y="3064519"/>
            <a:ext cx="3786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/>
              <a:t>广东工业大学</a:t>
            </a:r>
            <a:r>
              <a:rPr lang="en-US" altLang="zh-CN" sz="2800" dirty="0"/>
              <a:t>_</a:t>
            </a:r>
            <a:r>
              <a:rPr lang="zh-CN" altLang="en-US" sz="2800" dirty="0"/>
              <a:t>彭威 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F5B8451-081B-4358-8880-3102847E261B}"/>
              </a:ext>
            </a:extLst>
          </p:cNvPr>
          <p:cNvSpPr txBox="1"/>
          <p:nvPr/>
        </p:nvSpPr>
        <p:spPr>
          <a:xfrm>
            <a:off x="4574381" y="3971935"/>
            <a:ext cx="154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i="1" dirty="0"/>
              <a:t>座位编号</a:t>
            </a:r>
            <a:r>
              <a:rPr lang="en-US" altLang="zh-CN" sz="2400" i="1" dirty="0"/>
              <a:t>:</a:t>
            </a:r>
            <a:endParaRPr lang="zh-CN" altLang="en-US" sz="2400" i="1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77515A5-3F9E-4970-A6A8-509F9E192E5B}"/>
              </a:ext>
            </a:extLst>
          </p:cNvPr>
          <p:cNvSpPr txBox="1"/>
          <p:nvPr/>
        </p:nvSpPr>
        <p:spPr>
          <a:xfrm>
            <a:off x="3722846" y="4669206"/>
            <a:ext cx="3246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/>
              <a:t>059</a:t>
            </a:r>
            <a:endParaRPr lang="zh-CN" altLang="en-US" sz="28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ED5FD4F-4551-4187-9053-9BF6D8D61038}"/>
              </a:ext>
            </a:extLst>
          </p:cNvPr>
          <p:cNvSpPr txBox="1"/>
          <p:nvPr/>
        </p:nvSpPr>
        <p:spPr>
          <a:xfrm>
            <a:off x="3845243" y="6089227"/>
            <a:ext cx="6435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/>
              <a:t>请各位同学离开时，带好自身物品，清理好自己座位上的垃圾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AA30571-6388-495F-B12F-AD0A7C3899B6}"/>
              </a:ext>
            </a:extLst>
          </p:cNvPr>
          <p:cNvSpPr txBox="1"/>
          <p:nvPr/>
        </p:nvSpPr>
        <p:spPr>
          <a:xfrm>
            <a:off x="3845243" y="6458559"/>
            <a:ext cx="6435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/>
              <a:t>同时，请不要带走桌面上的展示板和夹子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329E83B-6540-479A-9770-23E2EF6BD435}"/>
              </a:ext>
            </a:extLst>
          </p:cNvPr>
          <p:cNvSpPr txBox="1"/>
          <p:nvPr/>
        </p:nvSpPr>
        <p:spPr>
          <a:xfrm>
            <a:off x="3845243" y="6827891"/>
            <a:ext cx="6435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/>
              <a:t>感谢同学的理解和配合</a:t>
            </a:r>
          </a:p>
        </p:txBody>
      </p:sp>
    </p:spTree>
    <p:extLst>
      <p:ext uri="{BB962C8B-B14F-4D97-AF65-F5344CB8AC3E}">
        <p14:creationId xmlns:p14="http://schemas.microsoft.com/office/powerpoint/2010/main" val="55135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101193-ED57-4849-BC85-435E28255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588" y="434340"/>
            <a:ext cx="8514636" cy="925830"/>
          </a:xfrm>
        </p:spPr>
        <p:txBody>
          <a:bodyPr>
            <a:normAutofit/>
          </a:bodyPr>
          <a:lstStyle/>
          <a:p>
            <a:r>
              <a:rPr lang="en-US" altLang="zh-CN" sz="3200" i="1" dirty="0"/>
              <a:t>2019</a:t>
            </a:r>
            <a:r>
              <a:rPr lang="zh-CN" altLang="en-US" sz="3200" i="1" dirty="0"/>
              <a:t>年广东工业大学腾讯杯程序设计竞赛</a:t>
            </a:r>
            <a:r>
              <a:rPr lang="en-US" altLang="zh-CN" sz="3200" i="1" dirty="0"/>
              <a:t>(</a:t>
            </a:r>
            <a:r>
              <a:rPr lang="zh-CN" altLang="en-US" sz="3200" i="1" dirty="0"/>
              <a:t>决赛</a:t>
            </a:r>
            <a:r>
              <a:rPr lang="en-US" altLang="zh-CN" sz="3200" i="1" dirty="0"/>
              <a:t>)</a:t>
            </a:r>
            <a:endParaRPr lang="zh-CN" altLang="en-US" sz="3200" i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27F596B-1546-4FA4-A690-CC2531AE1048}"/>
              </a:ext>
            </a:extLst>
          </p:cNvPr>
          <p:cNvSpPr txBox="1"/>
          <p:nvPr/>
        </p:nvSpPr>
        <p:spPr>
          <a:xfrm>
            <a:off x="4574381" y="2366010"/>
            <a:ext cx="154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i="1" dirty="0"/>
              <a:t>参赛选手</a:t>
            </a:r>
            <a:r>
              <a:rPr lang="en-US" altLang="zh-CN" sz="2400" i="1" dirty="0"/>
              <a:t>:</a:t>
            </a:r>
            <a:endParaRPr lang="zh-CN" altLang="en-US" sz="2400" i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D37CA73-1A66-4B73-A0AD-A340232DA16E}"/>
              </a:ext>
            </a:extLst>
          </p:cNvPr>
          <p:cNvSpPr txBox="1"/>
          <p:nvPr/>
        </p:nvSpPr>
        <p:spPr>
          <a:xfrm>
            <a:off x="3452574" y="3064519"/>
            <a:ext cx="3786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/>
              <a:t>广东工业大学</a:t>
            </a:r>
            <a:r>
              <a:rPr lang="en-US" altLang="zh-CN" sz="2800" dirty="0"/>
              <a:t>_</a:t>
            </a:r>
            <a:r>
              <a:rPr lang="zh-CN" altLang="en-US" sz="2800" dirty="0"/>
              <a:t>姜珺杨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F5B8451-081B-4358-8880-3102847E261B}"/>
              </a:ext>
            </a:extLst>
          </p:cNvPr>
          <p:cNvSpPr txBox="1"/>
          <p:nvPr/>
        </p:nvSpPr>
        <p:spPr>
          <a:xfrm>
            <a:off x="4574381" y="3971935"/>
            <a:ext cx="154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i="1" dirty="0"/>
              <a:t>座位编号</a:t>
            </a:r>
            <a:r>
              <a:rPr lang="en-US" altLang="zh-CN" sz="2400" i="1" dirty="0"/>
              <a:t>:</a:t>
            </a:r>
            <a:endParaRPr lang="zh-CN" altLang="en-US" sz="2400" i="1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77515A5-3F9E-4970-A6A8-509F9E192E5B}"/>
              </a:ext>
            </a:extLst>
          </p:cNvPr>
          <p:cNvSpPr txBox="1"/>
          <p:nvPr/>
        </p:nvSpPr>
        <p:spPr>
          <a:xfrm>
            <a:off x="3722846" y="4669206"/>
            <a:ext cx="3246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/>
              <a:t>006</a:t>
            </a:r>
            <a:endParaRPr lang="zh-CN" altLang="en-US" sz="28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ED5FD4F-4551-4187-9053-9BF6D8D61038}"/>
              </a:ext>
            </a:extLst>
          </p:cNvPr>
          <p:cNvSpPr txBox="1"/>
          <p:nvPr/>
        </p:nvSpPr>
        <p:spPr>
          <a:xfrm>
            <a:off x="3845243" y="6089227"/>
            <a:ext cx="6435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/>
              <a:t>请各位同学离开时，带好自身物品，清理好自己座位上的垃圾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AA30571-6388-495F-B12F-AD0A7C3899B6}"/>
              </a:ext>
            </a:extLst>
          </p:cNvPr>
          <p:cNvSpPr txBox="1"/>
          <p:nvPr/>
        </p:nvSpPr>
        <p:spPr>
          <a:xfrm>
            <a:off x="3845243" y="6458559"/>
            <a:ext cx="6435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/>
              <a:t>同时，请不要带走桌面上的展示板和夹子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329E83B-6540-479A-9770-23E2EF6BD435}"/>
              </a:ext>
            </a:extLst>
          </p:cNvPr>
          <p:cNvSpPr txBox="1"/>
          <p:nvPr/>
        </p:nvSpPr>
        <p:spPr>
          <a:xfrm>
            <a:off x="3845243" y="6827891"/>
            <a:ext cx="6435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/>
              <a:t>感谢同学的理解和配合</a:t>
            </a:r>
          </a:p>
        </p:txBody>
      </p:sp>
    </p:spTree>
    <p:extLst>
      <p:ext uri="{BB962C8B-B14F-4D97-AF65-F5344CB8AC3E}">
        <p14:creationId xmlns:p14="http://schemas.microsoft.com/office/powerpoint/2010/main" val="219192929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101193-ED57-4849-BC85-435E28255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588" y="434340"/>
            <a:ext cx="8514636" cy="925830"/>
          </a:xfrm>
        </p:spPr>
        <p:txBody>
          <a:bodyPr>
            <a:normAutofit/>
          </a:bodyPr>
          <a:lstStyle/>
          <a:p>
            <a:r>
              <a:rPr lang="en-US" altLang="zh-CN" sz="3200" i="1" dirty="0"/>
              <a:t>2019</a:t>
            </a:r>
            <a:r>
              <a:rPr lang="zh-CN" altLang="en-US" sz="3200" i="1" dirty="0"/>
              <a:t>年广东工业大学腾讯杯程序设计竞赛</a:t>
            </a:r>
            <a:r>
              <a:rPr lang="en-US" altLang="zh-CN" sz="3200" i="1" dirty="0"/>
              <a:t>(</a:t>
            </a:r>
            <a:r>
              <a:rPr lang="zh-CN" altLang="en-US" sz="3200" i="1" dirty="0"/>
              <a:t>决赛</a:t>
            </a:r>
            <a:r>
              <a:rPr lang="en-US" altLang="zh-CN" sz="3200" i="1" dirty="0"/>
              <a:t>)</a:t>
            </a:r>
            <a:endParaRPr lang="zh-CN" altLang="en-US" sz="3200" i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27F596B-1546-4FA4-A690-CC2531AE1048}"/>
              </a:ext>
            </a:extLst>
          </p:cNvPr>
          <p:cNvSpPr txBox="1"/>
          <p:nvPr/>
        </p:nvSpPr>
        <p:spPr>
          <a:xfrm>
            <a:off x="4574381" y="2366010"/>
            <a:ext cx="154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i="1" dirty="0"/>
              <a:t>参赛选手</a:t>
            </a:r>
            <a:r>
              <a:rPr lang="en-US" altLang="zh-CN" sz="2400" i="1" dirty="0"/>
              <a:t>:</a:t>
            </a:r>
            <a:endParaRPr lang="zh-CN" altLang="en-US" sz="2400" i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D37CA73-1A66-4B73-A0AD-A340232DA16E}"/>
              </a:ext>
            </a:extLst>
          </p:cNvPr>
          <p:cNvSpPr txBox="1"/>
          <p:nvPr/>
        </p:nvSpPr>
        <p:spPr>
          <a:xfrm>
            <a:off x="3452574" y="3064519"/>
            <a:ext cx="3786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/>
              <a:t>广东工业大学</a:t>
            </a:r>
            <a:r>
              <a:rPr lang="en-US" altLang="zh-CN" sz="2800" dirty="0"/>
              <a:t>_</a:t>
            </a:r>
            <a:r>
              <a:rPr lang="zh-CN" altLang="en-US" sz="2800" dirty="0"/>
              <a:t>程灏  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F5B8451-081B-4358-8880-3102847E261B}"/>
              </a:ext>
            </a:extLst>
          </p:cNvPr>
          <p:cNvSpPr txBox="1"/>
          <p:nvPr/>
        </p:nvSpPr>
        <p:spPr>
          <a:xfrm>
            <a:off x="4574381" y="3971935"/>
            <a:ext cx="154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i="1" dirty="0"/>
              <a:t>座位编号</a:t>
            </a:r>
            <a:r>
              <a:rPr lang="en-US" altLang="zh-CN" sz="2400" i="1" dirty="0"/>
              <a:t>:</a:t>
            </a:r>
            <a:endParaRPr lang="zh-CN" altLang="en-US" sz="2400" i="1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77515A5-3F9E-4970-A6A8-509F9E192E5B}"/>
              </a:ext>
            </a:extLst>
          </p:cNvPr>
          <p:cNvSpPr txBox="1"/>
          <p:nvPr/>
        </p:nvSpPr>
        <p:spPr>
          <a:xfrm>
            <a:off x="3722846" y="4669206"/>
            <a:ext cx="3246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/>
              <a:t>060</a:t>
            </a:r>
            <a:endParaRPr lang="zh-CN" altLang="en-US" sz="28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ED5FD4F-4551-4187-9053-9BF6D8D61038}"/>
              </a:ext>
            </a:extLst>
          </p:cNvPr>
          <p:cNvSpPr txBox="1"/>
          <p:nvPr/>
        </p:nvSpPr>
        <p:spPr>
          <a:xfrm>
            <a:off x="3845243" y="6089227"/>
            <a:ext cx="6435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/>
              <a:t>请各位同学离开时，带好自身物品，清理好自己座位上的垃圾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AA30571-6388-495F-B12F-AD0A7C3899B6}"/>
              </a:ext>
            </a:extLst>
          </p:cNvPr>
          <p:cNvSpPr txBox="1"/>
          <p:nvPr/>
        </p:nvSpPr>
        <p:spPr>
          <a:xfrm>
            <a:off x="3845243" y="6458559"/>
            <a:ext cx="6435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/>
              <a:t>同时，请不要带走桌面上的展示板和夹子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329E83B-6540-479A-9770-23E2EF6BD435}"/>
              </a:ext>
            </a:extLst>
          </p:cNvPr>
          <p:cNvSpPr txBox="1"/>
          <p:nvPr/>
        </p:nvSpPr>
        <p:spPr>
          <a:xfrm>
            <a:off x="3845243" y="6827891"/>
            <a:ext cx="6435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/>
              <a:t>感谢同学的理解和配合</a:t>
            </a:r>
          </a:p>
        </p:txBody>
      </p:sp>
    </p:spTree>
    <p:extLst>
      <p:ext uri="{BB962C8B-B14F-4D97-AF65-F5344CB8AC3E}">
        <p14:creationId xmlns:p14="http://schemas.microsoft.com/office/powerpoint/2010/main" val="5513587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101193-ED57-4849-BC85-435E28255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588" y="434340"/>
            <a:ext cx="8514636" cy="925830"/>
          </a:xfrm>
        </p:spPr>
        <p:txBody>
          <a:bodyPr>
            <a:normAutofit/>
          </a:bodyPr>
          <a:lstStyle/>
          <a:p>
            <a:r>
              <a:rPr lang="en-US" altLang="zh-CN" sz="3200" i="1" dirty="0"/>
              <a:t>2019</a:t>
            </a:r>
            <a:r>
              <a:rPr lang="zh-CN" altLang="en-US" sz="3200" i="1" dirty="0"/>
              <a:t>年广东工业大学腾讯杯程序设计竞赛</a:t>
            </a:r>
            <a:r>
              <a:rPr lang="en-US" altLang="zh-CN" sz="3200" i="1" dirty="0"/>
              <a:t>(</a:t>
            </a:r>
            <a:r>
              <a:rPr lang="zh-CN" altLang="en-US" sz="3200" i="1" dirty="0"/>
              <a:t>决赛</a:t>
            </a:r>
            <a:r>
              <a:rPr lang="en-US" altLang="zh-CN" sz="3200" i="1" dirty="0"/>
              <a:t>)</a:t>
            </a:r>
            <a:endParaRPr lang="zh-CN" altLang="en-US" sz="3200" i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27F596B-1546-4FA4-A690-CC2531AE1048}"/>
              </a:ext>
            </a:extLst>
          </p:cNvPr>
          <p:cNvSpPr txBox="1"/>
          <p:nvPr/>
        </p:nvSpPr>
        <p:spPr>
          <a:xfrm>
            <a:off x="4574381" y="2366010"/>
            <a:ext cx="154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i="1" dirty="0"/>
              <a:t>参赛选手</a:t>
            </a:r>
            <a:r>
              <a:rPr lang="en-US" altLang="zh-CN" sz="2400" i="1" dirty="0"/>
              <a:t>:</a:t>
            </a:r>
            <a:endParaRPr lang="zh-CN" altLang="en-US" sz="2400" i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D37CA73-1A66-4B73-A0AD-A340232DA16E}"/>
              </a:ext>
            </a:extLst>
          </p:cNvPr>
          <p:cNvSpPr txBox="1"/>
          <p:nvPr/>
        </p:nvSpPr>
        <p:spPr>
          <a:xfrm>
            <a:off x="3452574" y="3064519"/>
            <a:ext cx="3786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/>
              <a:t>广东工业大学</a:t>
            </a:r>
            <a:r>
              <a:rPr lang="en-US" altLang="zh-CN" sz="2800" dirty="0"/>
              <a:t>_</a:t>
            </a:r>
            <a:r>
              <a:rPr lang="zh-CN" altLang="en-US" sz="2800" dirty="0"/>
              <a:t>纪培浩 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F5B8451-081B-4358-8880-3102847E261B}"/>
              </a:ext>
            </a:extLst>
          </p:cNvPr>
          <p:cNvSpPr txBox="1"/>
          <p:nvPr/>
        </p:nvSpPr>
        <p:spPr>
          <a:xfrm>
            <a:off x="4574381" y="3971935"/>
            <a:ext cx="154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i="1" dirty="0"/>
              <a:t>座位编号</a:t>
            </a:r>
            <a:r>
              <a:rPr lang="en-US" altLang="zh-CN" sz="2400" i="1" dirty="0"/>
              <a:t>:</a:t>
            </a:r>
            <a:endParaRPr lang="zh-CN" altLang="en-US" sz="2400" i="1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77515A5-3F9E-4970-A6A8-509F9E192E5B}"/>
              </a:ext>
            </a:extLst>
          </p:cNvPr>
          <p:cNvSpPr txBox="1"/>
          <p:nvPr/>
        </p:nvSpPr>
        <p:spPr>
          <a:xfrm>
            <a:off x="3722846" y="4669206"/>
            <a:ext cx="3246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/>
              <a:t>061</a:t>
            </a:r>
            <a:endParaRPr lang="zh-CN" altLang="en-US" sz="28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ED5FD4F-4551-4187-9053-9BF6D8D61038}"/>
              </a:ext>
            </a:extLst>
          </p:cNvPr>
          <p:cNvSpPr txBox="1"/>
          <p:nvPr/>
        </p:nvSpPr>
        <p:spPr>
          <a:xfrm>
            <a:off x="3845243" y="6089227"/>
            <a:ext cx="6435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/>
              <a:t>请各位同学离开时，带好自身物品，清理好自己座位上的垃圾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AA30571-6388-495F-B12F-AD0A7C3899B6}"/>
              </a:ext>
            </a:extLst>
          </p:cNvPr>
          <p:cNvSpPr txBox="1"/>
          <p:nvPr/>
        </p:nvSpPr>
        <p:spPr>
          <a:xfrm>
            <a:off x="3845243" y="6458559"/>
            <a:ext cx="6435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/>
              <a:t>同时，请不要带走桌面上的展示板和夹子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329E83B-6540-479A-9770-23E2EF6BD435}"/>
              </a:ext>
            </a:extLst>
          </p:cNvPr>
          <p:cNvSpPr txBox="1"/>
          <p:nvPr/>
        </p:nvSpPr>
        <p:spPr>
          <a:xfrm>
            <a:off x="3845243" y="6827891"/>
            <a:ext cx="6435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/>
              <a:t>感谢同学的理解和配合</a:t>
            </a:r>
          </a:p>
        </p:txBody>
      </p:sp>
    </p:spTree>
    <p:extLst>
      <p:ext uri="{BB962C8B-B14F-4D97-AF65-F5344CB8AC3E}">
        <p14:creationId xmlns:p14="http://schemas.microsoft.com/office/powerpoint/2010/main" val="5513587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101193-ED57-4849-BC85-435E28255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588" y="434340"/>
            <a:ext cx="8514636" cy="925830"/>
          </a:xfrm>
        </p:spPr>
        <p:txBody>
          <a:bodyPr>
            <a:normAutofit/>
          </a:bodyPr>
          <a:lstStyle/>
          <a:p>
            <a:r>
              <a:rPr lang="en-US" altLang="zh-CN" sz="3200" i="1" dirty="0"/>
              <a:t>2019</a:t>
            </a:r>
            <a:r>
              <a:rPr lang="zh-CN" altLang="en-US" sz="3200" i="1" dirty="0"/>
              <a:t>年广东工业大学腾讯杯程序设计竞赛</a:t>
            </a:r>
            <a:r>
              <a:rPr lang="en-US" altLang="zh-CN" sz="3200" i="1" dirty="0"/>
              <a:t>(</a:t>
            </a:r>
            <a:r>
              <a:rPr lang="zh-CN" altLang="en-US" sz="3200" i="1" dirty="0"/>
              <a:t>决赛</a:t>
            </a:r>
            <a:r>
              <a:rPr lang="en-US" altLang="zh-CN" sz="3200" i="1" dirty="0"/>
              <a:t>)</a:t>
            </a:r>
            <a:endParaRPr lang="zh-CN" altLang="en-US" sz="3200" i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27F596B-1546-4FA4-A690-CC2531AE1048}"/>
              </a:ext>
            </a:extLst>
          </p:cNvPr>
          <p:cNvSpPr txBox="1"/>
          <p:nvPr/>
        </p:nvSpPr>
        <p:spPr>
          <a:xfrm>
            <a:off x="4574381" y="2366010"/>
            <a:ext cx="154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i="1" dirty="0"/>
              <a:t>参赛选手</a:t>
            </a:r>
            <a:r>
              <a:rPr lang="en-US" altLang="zh-CN" sz="2400" i="1" dirty="0"/>
              <a:t>:</a:t>
            </a:r>
            <a:endParaRPr lang="zh-CN" altLang="en-US" sz="2400" i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D37CA73-1A66-4B73-A0AD-A340232DA16E}"/>
              </a:ext>
            </a:extLst>
          </p:cNvPr>
          <p:cNvSpPr txBox="1"/>
          <p:nvPr/>
        </p:nvSpPr>
        <p:spPr>
          <a:xfrm>
            <a:off x="3452574" y="3064519"/>
            <a:ext cx="3786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/>
              <a:t>广东工业大学</a:t>
            </a:r>
            <a:r>
              <a:rPr lang="en-US" altLang="zh-CN" sz="2800" dirty="0"/>
              <a:t>_</a:t>
            </a:r>
            <a:r>
              <a:rPr lang="zh-CN" altLang="en-US" sz="2800" dirty="0"/>
              <a:t>翁仕伟  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F5B8451-081B-4358-8880-3102847E261B}"/>
              </a:ext>
            </a:extLst>
          </p:cNvPr>
          <p:cNvSpPr txBox="1"/>
          <p:nvPr/>
        </p:nvSpPr>
        <p:spPr>
          <a:xfrm>
            <a:off x="4574381" y="3971935"/>
            <a:ext cx="154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i="1" dirty="0"/>
              <a:t>座位编号</a:t>
            </a:r>
            <a:r>
              <a:rPr lang="en-US" altLang="zh-CN" sz="2400" i="1" dirty="0"/>
              <a:t>:</a:t>
            </a:r>
            <a:endParaRPr lang="zh-CN" altLang="en-US" sz="2400" i="1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77515A5-3F9E-4970-A6A8-509F9E192E5B}"/>
              </a:ext>
            </a:extLst>
          </p:cNvPr>
          <p:cNvSpPr txBox="1"/>
          <p:nvPr/>
        </p:nvSpPr>
        <p:spPr>
          <a:xfrm>
            <a:off x="3722846" y="4669206"/>
            <a:ext cx="3246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/>
              <a:t>062</a:t>
            </a:r>
            <a:endParaRPr lang="zh-CN" altLang="en-US" sz="28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ED5FD4F-4551-4187-9053-9BF6D8D61038}"/>
              </a:ext>
            </a:extLst>
          </p:cNvPr>
          <p:cNvSpPr txBox="1"/>
          <p:nvPr/>
        </p:nvSpPr>
        <p:spPr>
          <a:xfrm>
            <a:off x="3845243" y="6089227"/>
            <a:ext cx="6435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/>
              <a:t>请各位同学离开时，带好自身物品，清理好自己座位上的垃圾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AA30571-6388-495F-B12F-AD0A7C3899B6}"/>
              </a:ext>
            </a:extLst>
          </p:cNvPr>
          <p:cNvSpPr txBox="1"/>
          <p:nvPr/>
        </p:nvSpPr>
        <p:spPr>
          <a:xfrm>
            <a:off x="3845243" y="6458559"/>
            <a:ext cx="6435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/>
              <a:t>同时，请不要带走桌面上的展示板和夹子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329E83B-6540-479A-9770-23E2EF6BD435}"/>
              </a:ext>
            </a:extLst>
          </p:cNvPr>
          <p:cNvSpPr txBox="1"/>
          <p:nvPr/>
        </p:nvSpPr>
        <p:spPr>
          <a:xfrm>
            <a:off x="3845243" y="6827891"/>
            <a:ext cx="6435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/>
              <a:t>感谢同学的理解和配合</a:t>
            </a:r>
          </a:p>
        </p:txBody>
      </p:sp>
    </p:spTree>
    <p:extLst>
      <p:ext uri="{BB962C8B-B14F-4D97-AF65-F5344CB8AC3E}">
        <p14:creationId xmlns:p14="http://schemas.microsoft.com/office/powerpoint/2010/main" val="5513587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101193-ED57-4849-BC85-435E28255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588" y="434340"/>
            <a:ext cx="8514636" cy="925830"/>
          </a:xfrm>
        </p:spPr>
        <p:txBody>
          <a:bodyPr>
            <a:normAutofit/>
          </a:bodyPr>
          <a:lstStyle/>
          <a:p>
            <a:r>
              <a:rPr lang="en-US" altLang="zh-CN" sz="3200" i="1" dirty="0"/>
              <a:t>2019</a:t>
            </a:r>
            <a:r>
              <a:rPr lang="zh-CN" altLang="en-US" sz="3200" i="1" dirty="0"/>
              <a:t>年广东工业大学腾讯杯程序设计竞赛</a:t>
            </a:r>
            <a:r>
              <a:rPr lang="en-US" altLang="zh-CN" sz="3200" i="1" dirty="0"/>
              <a:t>(</a:t>
            </a:r>
            <a:r>
              <a:rPr lang="zh-CN" altLang="en-US" sz="3200" i="1" dirty="0"/>
              <a:t>决赛</a:t>
            </a:r>
            <a:r>
              <a:rPr lang="en-US" altLang="zh-CN" sz="3200" i="1" dirty="0"/>
              <a:t>)</a:t>
            </a:r>
            <a:endParaRPr lang="zh-CN" altLang="en-US" sz="3200" i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27F596B-1546-4FA4-A690-CC2531AE1048}"/>
              </a:ext>
            </a:extLst>
          </p:cNvPr>
          <p:cNvSpPr txBox="1"/>
          <p:nvPr/>
        </p:nvSpPr>
        <p:spPr>
          <a:xfrm>
            <a:off x="4574381" y="2366010"/>
            <a:ext cx="154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i="1" dirty="0"/>
              <a:t>参赛选手</a:t>
            </a:r>
            <a:r>
              <a:rPr lang="en-US" altLang="zh-CN" sz="2400" i="1" dirty="0"/>
              <a:t>:</a:t>
            </a:r>
            <a:endParaRPr lang="zh-CN" altLang="en-US" sz="2400" i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D37CA73-1A66-4B73-A0AD-A340232DA16E}"/>
              </a:ext>
            </a:extLst>
          </p:cNvPr>
          <p:cNvSpPr txBox="1"/>
          <p:nvPr/>
        </p:nvSpPr>
        <p:spPr>
          <a:xfrm>
            <a:off x="3452574" y="3064519"/>
            <a:ext cx="3786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/>
              <a:t>广东工业大学</a:t>
            </a:r>
            <a:r>
              <a:rPr lang="en-US" altLang="zh-CN" sz="2800" dirty="0"/>
              <a:t>_</a:t>
            </a:r>
            <a:r>
              <a:rPr lang="zh-CN" altLang="en-US" sz="2800" dirty="0"/>
              <a:t>刘英靛  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F5B8451-081B-4358-8880-3102847E261B}"/>
              </a:ext>
            </a:extLst>
          </p:cNvPr>
          <p:cNvSpPr txBox="1"/>
          <p:nvPr/>
        </p:nvSpPr>
        <p:spPr>
          <a:xfrm>
            <a:off x="4574381" y="3971935"/>
            <a:ext cx="154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i="1" dirty="0"/>
              <a:t>座位编号</a:t>
            </a:r>
            <a:r>
              <a:rPr lang="en-US" altLang="zh-CN" sz="2400" i="1" dirty="0"/>
              <a:t>:</a:t>
            </a:r>
            <a:endParaRPr lang="zh-CN" altLang="en-US" sz="2400" i="1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77515A5-3F9E-4970-A6A8-509F9E192E5B}"/>
              </a:ext>
            </a:extLst>
          </p:cNvPr>
          <p:cNvSpPr txBox="1"/>
          <p:nvPr/>
        </p:nvSpPr>
        <p:spPr>
          <a:xfrm>
            <a:off x="3722846" y="4669206"/>
            <a:ext cx="3246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/>
              <a:t>063</a:t>
            </a:r>
            <a:endParaRPr lang="zh-CN" altLang="en-US" sz="28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ED5FD4F-4551-4187-9053-9BF6D8D61038}"/>
              </a:ext>
            </a:extLst>
          </p:cNvPr>
          <p:cNvSpPr txBox="1"/>
          <p:nvPr/>
        </p:nvSpPr>
        <p:spPr>
          <a:xfrm>
            <a:off x="3845243" y="6089227"/>
            <a:ext cx="6435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/>
              <a:t>请各位同学离开时，带好自身物品，清理好自己座位上的垃圾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AA30571-6388-495F-B12F-AD0A7C3899B6}"/>
              </a:ext>
            </a:extLst>
          </p:cNvPr>
          <p:cNvSpPr txBox="1"/>
          <p:nvPr/>
        </p:nvSpPr>
        <p:spPr>
          <a:xfrm>
            <a:off x="3845243" y="6458559"/>
            <a:ext cx="6435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/>
              <a:t>同时，请不要带走桌面上的展示板和夹子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329E83B-6540-479A-9770-23E2EF6BD435}"/>
              </a:ext>
            </a:extLst>
          </p:cNvPr>
          <p:cNvSpPr txBox="1"/>
          <p:nvPr/>
        </p:nvSpPr>
        <p:spPr>
          <a:xfrm>
            <a:off x="3845243" y="6827891"/>
            <a:ext cx="6435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/>
              <a:t>感谢同学的理解和配合</a:t>
            </a:r>
          </a:p>
        </p:txBody>
      </p:sp>
    </p:spTree>
    <p:extLst>
      <p:ext uri="{BB962C8B-B14F-4D97-AF65-F5344CB8AC3E}">
        <p14:creationId xmlns:p14="http://schemas.microsoft.com/office/powerpoint/2010/main" val="5513587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101193-ED57-4849-BC85-435E28255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588" y="434340"/>
            <a:ext cx="8514636" cy="925830"/>
          </a:xfrm>
        </p:spPr>
        <p:txBody>
          <a:bodyPr>
            <a:normAutofit/>
          </a:bodyPr>
          <a:lstStyle/>
          <a:p>
            <a:r>
              <a:rPr lang="en-US" altLang="zh-CN" sz="3200" i="1" dirty="0"/>
              <a:t>2019</a:t>
            </a:r>
            <a:r>
              <a:rPr lang="zh-CN" altLang="en-US" sz="3200" i="1" dirty="0"/>
              <a:t>年广东工业大学腾讯杯程序设计竞赛</a:t>
            </a:r>
            <a:r>
              <a:rPr lang="en-US" altLang="zh-CN" sz="3200" i="1" dirty="0"/>
              <a:t>(</a:t>
            </a:r>
            <a:r>
              <a:rPr lang="zh-CN" altLang="en-US" sz="3200" i="1" dirty="0"/>
              <a:t>决赛</a:t>
            </a:r>
            <a:r>
              <a:rPr lang="en-US" altLang="zh-CN" sz="3200" i="1" dirty="0"/>
              <a:t>)</a:t>
            </a:r>
            <a:endParaRPr lang="zh-CN" altLang="en-US" sz="3200" i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27F596B-1546-4FA4-A690-CC2531AE1048}"/>
              </a:ext>
            </a:extLst>
          </p:cNvPr>
          <p:cNvSpPr txBox="1"/>
          <p:nvPr/>
        </p:nvSpPr>
        <p:spPr>
          <a:xfrm>
            <a:off x="4574381" y="2366010"/>
            <a:ext cx="154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i="1" dirty="0"/>
              <a:t>参赛选手</a:t>
            </a:r>
            <a:r>
              <a:rPr lang="en-US" altLang="zh-CN" sz="2400" i="1" dirty="0"/>
              <a:t>:</a:t>
            </a:r>
            <a:endParaRPr lang="zh-CN" altLang="en-US" sz="2400" i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D37CA73-1A66-4B73-A0AD-A340232DA16E}"/>
              </a:ext>
            </a:extLst>
          </p:cNvPr>
          <p:cNvSpPr txBox="1"/>
          <p:nvPr/>
        </p:nvSpPr>
        <p:spPr>
          <a:xfrm>
            <a:off x="3452574" y="3064519"/>
            <a:ext cx="3786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/>
              <a:t>广东工业大学</a:t>
            </a:r>
            <a:r>
              <a:rPr lang="en-US" altLang="zh-CN" sz="2800" dirty="0"/>
              <a:t>_</a:t>
            </a:r>
            <a:r>
              <a:rPr lang="zh-CN" altLang="en-US" sz="2800" dirty="0"/>
              <a:t>吴明慧  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F5B8451-081B-4358-8880-3102847E261B}"/>
              </a:ext>
            </a:extLst>
          </p:cNvPr>
          <p:cNvSpPr txBox="1"/>
          <p:nvPr/>
        </p:nvSpPr>
        <p:spPr>
          <a:xfrm>
            <a:off x="4574381" y="3971935"/>
            <a:ext cx="154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i="1" dirty="0"/>
              <a:t>座位编号</a:t>
            </a:r>
            <a:r>
              <a:rPr lang="en-US" altLang="zh-CN" sz="2400" i="1" dirty="0"/>
              <a:t>:</a:t>
            </a:r>
            <a:endParaRPr lang="zh-CN" altLang="en-US" sz="2400" i="1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77515A5-3F9E-4970-A6A8-509F9E192E5B}"/>
              </a:ext>
            </a:extLst>
          </p:cNvPr>
          <p:cNvSpPr txBox="1"/>
          <p:nvPr/>
        </p:nvSpPr>
        <p:spPr>
          <a:xfrm>
            <a:off x="3722846" y="4669206"/>
            <a:ext cx="3246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/>
              <a:t>064</a:t>
            </a:r>
            <a:endParaRPr lang="zh-CN" altLang="en-US" sz="28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ED5FD4F-4551-4187-9053-9BF6D8D61038}"/>
              </a:ext>
            </a:extLst>
          </p:cNvPr>
          <p:cNvSpPr txBox="1"/>
          <p:nvPr/>
        </p:nvSpPr>
        <p:spPr>
          <a:xfrm>
            <a:off x="3845243" y="6089227"/>
            <a:ext cx="6435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/>
              <a:t>请各位同学离开时，带好自身物品，清理好自己座位上的垃圾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AA30571-6388-495F-B12F-AD0A7C3899B6}"/>
              </a:ext>
            </a:extLst>
          </p:cNvPr>
          <p:cNvSpPr txBox="1"/>
          <p:nvPr/>
        </p:nvSpPr>
        <p:spPr>
          <a:xfrm>
            <a:off x="3845243" y="6458559"/>
            <a:ext cx="6435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/>
              <a:t>同时，请不要带走桌面上的展示板和夹子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329E83B-6540-479A-9770-23E2EF6BD435}"/>
              </a:ext>
            </a:extLst>
          </p:cNvPr>
          <p:cNvSpPr txBox="1"/>
          <p:nvPr/>
        </p:nvSpPr>
        <p:spPr>
          <a:xfrm>
            <a:off x="3845243" y="6827891"/>
            <a:ext cx="6435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/>
              <a:t>感谢同学的理解和配合</a:t>
            </a:r>
          </a:p>
        </p:txBody>
      </p:sp>
    </p:spTree>
    <p:extLst>
      <p:ext uri="{BB962C8B-B14F-4D97-AF65-F5344CB8AC3E}">
        <p14:creationId xmlns:p14="http://schemas.microsoft.com/office/powerpoint/2010/main" val="5513587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101193-ED57-4849-BC85-435E28255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588" y="434340"/>
            <a:ext cx="8514636" cy="925830"/>
          </a:xfrm>
        </p:spPr>
        <p:txBody>
          <a:bodyPr>
            <a:normAutofit/>
          </a:bodyPr>
          <a:lstStyle/>
          <a:p>
            <a:r>
              <a:rPr lang="en-US" altLang="zh-CN" sz="3200" i="1" dirty="0"/>
              <a:t>2019</a:t>
            </a:r>
            <a:r>
              <a:rPr lang="zh-CN" altLang="en-US" sz="3200" i="1" dirty="0"/>
              <a:t>年广东工业大学腾讯杯程序设计竞赛</a:t>
            </a:r>
            <a:r>
              <a:rPr lang="en-US" altLang="zh-CN" sz="3200" i="1" dirty="0"/>
              <a:t>(</a:t>
            </a:r>
            <a:r>
              <a:rPr lang="zh-CN" altLang="en-US" sz="3200" i="1" dirty="0"/>
              <a:t>决赛</a:t>
            </a:r>
            <a:r>
              <a:rPr lang="en-US" altLang="zh-CN" sz="3200" i="1" dirty="0"/>
              <a:t>)</a:t>
            </a:r>
            <a:endParaRPr lang="zh-CN" altLang="en-US" sz="3200" i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27F596B-1546-4FA4-A690-CC2531AE1048}"/>
              </a:ext>
            </a:extLst>
          </p:cNvPr>
          <p:cNvSpPr txBox="1"/>
          <p:nvPr/>
        </p:nvSpPr>
        <p:spPr>
          <a:xfrm>
            <a:off x="4574381" y="2366010"/>
            <a:ext cx="154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i="1" dirty="0"/>
              <a:t>参赛选手</a:t>
            </a:r>
            <a:r>
              <a:rPr lang="en-US" altLang="zh-CN" sz="2400" i="1" dirty="0"/>
              <a:t>:</a:t>
            </a:r>
            <a:endParaRPr lang="zh-CN" altLang="en-US" sz="2400" i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D37CA73-1A66-4B73-A0AD-A340232DA16E}"/>
              </a:ext>
            </a:extLst>
          </p:cNvPr>
          <p:cNvSpPr txBox="1"/>
          <p:nvPr/>
        </p:nvSpPr>
        <p:spPr>
          <a:xfrm>
            <a:off x="3452574" y="3064519"/>
            <a:ext cx="3786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/>
              <a:t>广东工业大学</a:t>
            </a:r>
            <a:r>
              <a:rPr lang="en-US" altLang="zh-CN" sz="2800" dirty="0"/>
              <a:t>_</a:t>
            </a:r>
            <a:r>
              <a:rPr lang="zh-CN" altLang="en-US" sz="2800" dirty="0"/>
              <a:t>李坤清 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F5B8451-081B-4358-8880-3102847E261B}"/>
              </a:ext>
            </a:extLst>
          </p:cNvPr>
          <p:cNvSpPr txBox="1"/>
          <p:nvPr/>
        </p:nvSpPr>
        <p:spPr>
          <a:xfrm>
            <a:off x="4574381" y="3971935"/>
            <a:ext cx="154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i="1" dirty="0"/>
              <a:t>座位编号</a:t>
            </a:r>
            <a:r>
              <a:rPr lang="en-US" altLang="zh-CN" sz="2400" i="1" dirty="0"/>
              <a:t>:</a:t>
            </a:r>
            <a:endParaRPr lang="zh-CN" altLang="en-US" sz="2400" i="1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77515A5-3F9E-4970-A6A8-509F9E192E5B}"/>
              </a:ext>
            </a:extLst>
          </p:cNvPr>
          <p:cNvSpPr txBox="1"/>
          <p:nvPr/>
        </p:nvSpPr>
        <p:spPr>
          <a:xfrm>
            <a:off x="3722846" y="4669206"/>
            <a:ext cx="3246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/>
              <a:t>065</a:t>
            </a:r>
            <a:endParaRPr lang="zh-CN" altLang="en-US" sz="28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ED5FD4F-4551-4187-9053-9BF6D8D61038}"/>
              </a:ext>
            </a:extLst>
          </p:cNvPr>
          <p:cNvSpPr txBox="1"/>
          <p:nvPr/>
        </p:nvSpPr>
        <p:spPr>
          <a:xfrm>
            <a:off x="3845243" y="6089227"/>
            <a:ext cx="6435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/>
              <a:t>请各位同学离开时，带好自身物品，清理好自己座位上的垃圾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AA30571-6388-495F-B12F-AD0A7C3899B6}"/>
              </a:ext>
            </a:extLst>
          </p:cNvPr>
          <p:cNvSpPr txBox="1"/>
          <p:nvPr/>
        </p:nvSpPr>
        <p:spPr>
          <a:xfrm>
            <a:off x="3845243" y="6458559"/>
            <a:ext cx="6435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/>
              <a:t>同时，请不要带走桌面上的展示板和夹子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329E83B-6540-479A-9770-23E2EF6BD435}"/>
              </a:ext>
            </a:extLst>
          </p:cNvPr>
          <p:cNvSpPr txBox="1"/>
          <p:nvPr/>
        </p:nvSpPr>
        <p:spPr>
          <a:xfrm>
            <a:off x="3845243" y="6827891"/>
            <a:ext cx="6435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/>
              <a:t>感谢同学的理解和配合</a:t>
            </a:r>
          </a:p>
        </p:txBody>
      </p:sp>
    </p:spTree>
    <p:extLst>
      <p:ext uri="{BB962C8B-B14F-4D97-AF65-F5344CB8AC3E}">
        <p14:creationId xmlns:p14="http://schemas.microsoft.com/office/powerpoint/2010/main" val="5513587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101193-ED57-4849-BC85-435E28255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588" y="434340"/>
            <a:ext cx="8514636" cy="925830"/>
          </a:xfrm>
        </p:spPr>
        <p:txBody>
          <a:bodyPr>
            <a:normAutofit/>
          </a:bodyPr>
          <a:lstStyle/>
          <a:p>
            <a:r>
              <a:rPr lang="en-US" altLang="zh-CN" sz="3200" i="1" dirty="0"/>
              <a:t>2019</a:t>
            </a:r>
            <a:r>
              <a:rPr lang="zh-CN" altLang="en-US" sz="3200" i="1" dirty="0"/>
              <a:t>年广东工业大学腾讯杯程序设计竞赛</a:t>
            </a:r>
            <a:r>
              <a:rPr lang="en-US" altLang="zh-CN" sz="3200" i="1" dirty="0"/>
              <a:t>(</a:t>
            </a:r>
            <a:r>
              <a:rPr lang="zh-CN" altLang="en-US" sz="3200" i="1" dirty="0"/>
              <a:t>决赛</a:t>
            </a:r>
            <a:r>
              <a:rPr lang="en-US" altLang="zh-CN" sz="3200" i="1" dirty="0"/>
              <a:t>)</a:t>
            </a:r>
            <a:endParaRPr lang="zh-CN" altLang="en-US" sz="3200" i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27F596B-1546-4FA4-A690-CC2531AE1048}"/>
              </a:ext>
            </a:extLst>
          </p:cNvPr>
          <p:cNvSpPr txBox="1"/>
          <p:nvPr/>
        </p:nvSpPr>
        <p:spPr>
          <a:xfrm>
            <a:off x="4574381" y="2366010"/>
            <a:ext cx="154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i="1" dirty="0"/>
              <a:t>参赛选手</a:t>
            </a:r>
            <a:r>
              <a:rPr lang="en-US" altLang="zh-CN" sz="2400" i="1" dirty="0"/>
              <a:t>:</a:t>
            </a:r>
            <a:endParaRPr lang="zh-CN" altLang="en-US" sz="2400" i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D37CA73-1A66-4B73-A0AD-A340232DA16E}"/>
              </a:ext>
            </a:extLst>
          </p:cNvPr>
          <p:cNvSpPr txBox="1"/>
          <p:nvPr/>
        </p:nvSpPr>
        <p:spPr>
          <a:xfrm>
            <a:off x="3452574" y="3064519"/>
            <a:ext cx="3786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/>
              <a:t>广东工业大学</a:t>
            </a:r>
            <a:r>
              <a:rPr lang="en-US" altLang="zh-CN" sz="2800" dirty="0"/>
              <a:t>_</a:t>
            </a:r>
            <a:r>
              <a:rPr lang="zh-CN" altLang="en-US" sz="2800" dirty="0"/>
              <a:t>林澍锴  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F5B8451-081B-4358-8880-3102847E261B}"/>
              </a:ext>
            </a:extLst>
          </p:cNvPr>
          <p:cNvSpPr txBox="1"/>
          <p:nvPr/>
        </p:nvSpPr>
        <p:spPr>
          <a:xfrm>
            <a:off x="4574381" y="3971935"/>
            <a:ext cx="154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i="1" dirty="0"/>
              <a:t>座位编号</a:t>
            </a:r>
            <a:r>
              <a:rPr lang="en-US" altLang="zh-CN" sz="2400" i="1" dirty="0"/>
              <a:t>:</a:t>
            </a:r>
            <a:endParaRPr lang="zh-CN" altLang="en-US" sz="2400" i="1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77515A5-3F9E-4970-A6A8-509F9E192E5B}"/>
              </a:ext>
            </a:extLst>
          </p:cNvPr>
          <p:cNvSpPr txBox="1"/>
          <p:nvPr/>
        </p:nvSpPr>
        <p:spPr>
          <a:xfrm>
            <a:off x="3722846" y="4669206"/>
            <a:ext cx="3246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/>
              <a:t>066</a:t>
            </a:r>
            <a:endParaRPr lang="zh-CN" altLang="en-US" sz="28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ED5FD4F-4551-4187-9053-9BF6D8D61038}"/>
              </a:ext>
            </a:extLst>
          </p:cNvPr>
          <p:cNvSpPr txBox="1"/>
          <p:nvPr/>
        </p:nvSpPr>
        <p:spPr>
          <a:xfrm>
            <a:off x="3845243" y="6089227"/>
            <a:ext cx="6435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/>
              <a:t>请各位同学离开时，带好自身物品，清理好自己座位上的垃圾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AA30571-6388-495F-B12F-AD0A7C3899B6}"/>
              </a:ext>
            </a:extLst>
          </p:cNvPr>
          <p:cNvSpPr txBox="1"/>
          <p:nvPr/>
        </p:nvSpPr>
        <p:spPr>
          <a:xfrm>
            <a:off x="3845243" y="6458559"/>
            <a:ext cx="6435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/>
              <a:t>同时，请不要带走桌面上的展示板和夹子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329E83B-6540-479A-9770-23E2EF6BD435}"/>
              </a:ext>
            </a:extLst>
          </p:cNvPr>
          <p:cNvSpPr txBox="1"/>
          <p:nvPr/>
        </p:nvSpPr>
        <p:spPr>
          <a:xfrm>
            <a:off x="3845243" y="6827891"/>
            <a:ext cx="6435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/>
              <a:t>感谢同学的理解和配合</a:t>
            </a:r>
          </a:p>
        </p:txBody>
      </p:sp>
    </p:spTree>
    <p:extLst>
      <p:ext uri="{BB962C8B-B14F-4D97-AF65-F5344CB8AC3E}">
        <p14:creationId xmlns:p14="http://schemas.microsoft.com/office/powerpoint/2010/main" val="5513587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101193-ED57-4849-BC85-435E28255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588" y="434340"/>
            <a:ext cx="8514636" cy="925830"/>
          </a:xfrm>
        </p:spPr>
        <p:txBody>
          <a:bodyPr>
            <a:normAutofit/>
          </a:bodyPr>
          <a:lstStyle/>
          <a:p>
            <a:r>
              <a:rPr lang="en-US" altLang="zh-CN" sz="3200" i="1" dirty="0"/>
              <a:t>2019</a:t>
            </a:r>
            <a:r>
              <a:rPr lang="zh-CN" altLang="en-US" sz="3200" i="1" dirty="0"/>
              <a:t>年广东工业大学腾讯杯程序设计竞赛</a:t>
            </a:r>
            <a:r>
              <a:rPr lang="en-US" altLang="zh-CN" sz="3200" i="1" dirty="0"/>
              <a:t>(</a:t>
            </a:r>
            <a:r>
              <a:rPr lang="zh-CN" altLang="en-US" sz="3200" i="1" dirty="0"/>
              <a:t>决赛</a:t>
            </a:r>
            <a:r>
              <a:rPr lang="en-US" altLang="zh-CN" sz="3200" i="1" dirty="0"/>
              <a:t>)</a:t>
            </a:r>
            <a:endParaRPr lang="zh-CN" altLang="en-US" sz="3200" i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27F596B-1546-4FA4-A690-CC2531AE1048}"/>
              </a:ext>
            </a:extLst>
          </p:cNvPr>
          <p:cNvSpPr txBox="1"/>
          <p:nvPr/>
        </p:nvSpPr>
        <p:spPr>
          <a:xfrm>
            <a:off x="4574381" y="2366010"/>
            <a:ext cx="154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i="1" dirty="0"/>
              <a:t>参赛选手</a:t>
            </a:r>
            <a:r>
              <a:rPr lang="en-US" altLang="zh-CN" sz="2400" i="1" dirty="0"/>
              <a:t>:</a:t>
            </a:r>
            <a:endParaRPr lang="zh-CN" altLang="en-US" sz="2400" i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D37CA73-1A66-4B73-A0AD-A340232DA16E}"/>
              </a:ext>
            </a:extLst>
          </p:cNvPr>
          <p:cNvSpPr txBox="1"/>
          <p:nvPr/>
        </p:nvSpPr>
        <p:spPr>
          <a:xfrm>
            <a:off x="3452574" y="3064519"/>
            <a:ext cx="3786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/>
              <a:t>广东工业大学</a:t>
            </a:r>
            <a:r>
              <a:rPr lang="en-US" altLang="zh-CN" sz="2800" dirty="0"/>
              <a:t>_</a:t>
            </a:r>
            <a:r>
              <a:rPr lang="zh-CN" altLang="en-US" sz="2800" dirty="0"/>
              <a:t>孙百良  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F5B8451-081B-4358-8880-3102847E261B}"/>
              </a:ext>
            </a:extLst>
          </p:cNvPr>
          <p:cNvSpPr txBox="1"/>
          <p:nvPr/>
        </p:nvSpPr>
        <p:spPr>
          <a:xfrm>
            <a:off x="4574381" y="3971935"/>
            <a:ext cx="154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i="1" dirty="0"/>
              <a:t>座位编号</a:t>
            </a:r>
            <a:r>
              <a:rPr lang="en-US" altLang="zh-CN" sz="2400" i="1" dirty="0"/>
              <a:t>:</a:t>
            </a:r>
            <a:endParaRPr lang="zh-CN" altLang="en-US" sz="2400" i="1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77515A5-3F9E-4970-A6A8-509F9E192E5B}"/>
              </a:ext>
            </a:extLst>
          </p:cNvPr>
          <p:cNvSpPr txBox="1"/>
          <p:nvPr/>
        </p:nvSpPr>
        <p:spPr>
          <a:xfrm>
            <a:off x="3722846" y="4669206"/>
            <a:ext cx="3246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/>
              <a:t>067</a:t>
            </a:r>
            <a:endParaRPr lang="zh-CN" altLang="en-US" sz="28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ED5FD4F-4551-4187-9053-9BF6D8D61038}"/>
              </a:ext>
            </a:extLst>
          </p:cNvPr>
          <p:cNvSpPr txBox="1"/>
          <p:nvPr/>
        </p:nvSpPr>
        <p:spPr>
          <a:xfrm>
            <a:off x="3845243" y="6089227"/>
            <a:ext cx="6435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/>
              <a:t>请各位同学离开时，带好自身物品，清理好自己座位上的垃圾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AA30571-6388-495F-B12F-AD0A7C3899B6}"/>
              </a:ext>
            </a:extLst>
          </p:cNvPr>
          <p:cNvSpPr txBox="1"/>
          <p:nvPr/>
        </p:nvSpPr>
        <p:spPr>
          <a:xfrm>
            <a:off x="3845243" y="6458559"/>
            <a:ext cx="6435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/>
              <a:t>同时，请不要带走桌面上的展示板和夹子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329E83B-6540-479A-9770-23E2EF6BD435}"/>
              </a:ext>
            </a:extLst>
          </p:cNvPr>
          <p:cNvSpPr txBox="1"/>
          <p:nvPr/>
        </p:nvSpPr>
        <p:spPr>
          <a:xfrm>
            <a:off x="3845243" y="6827891"/>
            <a:ext cx="6435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/>
              <a:t>感谢同学的理解和配合</a:t>
            </a:r>
          </a:p>
        </p:txBody>
      </p:sp>
    </p:spTree>
    <p:extLst>
      <p:ext uri="{BB962C8B-B14F-4D97-AF65-F5344CB8AC3E}">
        <p14:creationId xmlns:p14="http://schemas.microsoft.com/office/powerpoint/2010/main" val="5513587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101193-ED57-4849-BC85-435E28255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588" y="434340"/>
            <a:ext cx="8514636" cy="925830"/>
          </a:xfrm>
        </p:spPr>
        <p:txBody>
          <a:bodyPr>
            <a:normAutofit/>
          </a:bodyPr>
          <a:lstStyle/>
          <a:p>
            <a:r>
              <a:rPr lang="en-US" altLang="zh-CN" sz="3200" i="1" dirty="0"/>
              <a:t>2019</a:t>
            </a:r>
            <a:r>
              <a:rPr lang="zh-CN" altLang="en-US" sz="3200" i="1" dirty="0"/>
              <a:t>年广东工业大学腾讯杯程序设计竞赛</a:t>
            </a:r>
            <a:r>
              <a:rPr lang="en-US" altLang="zh-CN" sz="3200" i="1" dirty="0"/>
              <a:t>(</a:t>
            </a:r>
            <a:r>
              <a:rPr lang="zh-CN" altLang="en-US" sz="3200" i="1" dirty="0"/>
              <a:t>决赛</a:t>
            </a:r>
            <a:r>
              <a:rPr lang="en-US" altLang="zh-CN" sz="3200" i="1" dirty="0"/>
              <a:t>)</a:t>
            </a:r>
            <a:endParaRPr lang="zh-CN" altLang="en-US" sz="3200" i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27F596B-1546-4FA4-A690-CC2531AE1048}"/>
              </a:ext>
            </a:extLst>
          </p:cNvPr>
          <p:cNvSpPr txBox="1"/>
          <p:nvPr/>
        </p:nvSpPr>
        <p:spPr>
          <a:xfrm>
            <a:off x="4574381" y="2366010"/>
            <a:ext cx="154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i="1" dirty="0"/>
              <a:t>参赛选手</a:t>
            </a:r>
            <a:r>
              <a:rPr lang="en-US" altLang="zh-CN" sz="2400" i="1" dirty="0"/>
              <a:t>:</a:t>
            </a:r>
            <a:endParaRPr lang="zh-CN" altLang="en-US" sz="2400" i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D37CA73-1A66-4B73-A0AD-A340232DA16E}"/>
              </a:ext>
            </a:extLst>
          </p:cNvPr>
          <p:cNvSpPr txBox="1"/>
          <p:nvPr/>
        </p:nvSpPr>
        <p:spPr>
          <a:xfrm>
            <a:off x="3452574" y="3064519"/>
            <a:ext cx="3786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/>
              <a:t>广州大学</a:t>
            </a:r>
            <a:r>
              <a:rPr lang="en-US" altLang="zh-CN" sz="2800" dirty="0"/>
              <a:t>_</a:t>
            </a:r>
            <a:r>
              <a:rPr lang="zh-CN" altLang="en-US" sz="2800" dirty="0"/>
              <a:t>林晓军 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F5B8451-081B-4358-8880-3102847E261B}"/>
              </a:ext>
            </a:extLst>
          </p:cNvPr>
          <p:cNvSpPr txBox="1"/>
          <p:nvPr/>
        </p:nvSpPr>
        <p:spPr>
          <a:xfrm>
            <a:off x="4574381" y="3971935"/>
            <a:ext cx="154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i="1" dirty="0"/>
              <a:t>座位编号</a:t>
            </a:r>
            <a:r>
              <a:rPr lang="en-US" altLang="zh-CN" sz="2400" i="1" dirty="0"/>
              <a:t>:</a:t>
            </a:r>
            <a:endParaRPr lang="zh-CN" altLang="en-US" sz="2400" i="1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77515A5-3F9E-4970-A6A8-509F9E192E5B}"/>
              </a:ext>
            </a:extLst>
          </p:cNvPr>
          <p:cNvSpPr txBox="1"/>
          <p:nvPr/>
        </p:nvSpPr>
        <p:spPr>
          <a:xfrm>
            <a:off x="3722846" y="4669206"/>
            <a:ext cx="3246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/>
              <a:t>068</a:t>
            </a:r>
            <a:endParaRPr lang="zh-CN" altLang="en-US" sz="28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ED5FD4F-4551-4187-9053-9BF6D8D61038}"/>
              </a:ext>
            </a:extLst>
          </p:cNvPr>
          <p:cNvSpPr txBox="1"/>
          <p:nvPr/>
        </p:nvSpPr>
        <p:spPr>
          <a:xfrm>
            <a:off x="3845243" y="6089227"/>
            <a:ext cx="6435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/>
              <a:t>请各位同学离开时，带好自身物品，清理好自己座位上的垃圾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AA30571-6388-495F-B12F-AD0A7C3899B6}"/>
              </a:ext>
            </a:extLst>
          </p:cNvPr>
          <p:cNvSpPr txBox="1"/>
          <p:nvPr/>
        </p:nvSpPr>
        <p:spPr>
          <a:xfrm>
            <a:off x="3845243" y="6458559"/>
            <a:ext cx="6435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/>
              <a:t>同时，请不要带走桌面上的展示板和夹子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329E83B-6540-479A-9770-23E2EF6BD435}"/>
              </a:ext>
            </a:extLst>
          </p:cNvPr>
          <p:cNvSpPr txBox="1"/>
          <p:nvPr/>
        </p:nvSpPr>
        <p:spPr>
          <a:xfrm>
            <a:off x="3845243" y="6827891"/>
            <a:ext cx="6435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/>
              <a:t>感谢同学的理解和配合</a:t>
            </a:r>
          </a:p>
        </p:txBody>
      </p:sp>
    </p:spTree>
    <p:extLst>
      <p:ext uri="{BB962C8B-B14F-4D97-AF65-F5344CB8AC3E}">
        <p14:creationId xmlns:p14="http://schemas.microsoft.com/office/powerpoint/2010/main" val="296416458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101193-ED57-4849-BC85-435E28255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588" y="434340"/>
            <a:ext cx="8514636" cy="925830"/>
          </a:xfrm>
        </p:spPr>
        <p:txBody>
          <a:bodyPr>
            <a:normAutofit/>
          </a:bodyPr>
          <a:lstStyle/>
          <a:p>
            <a:r>
              <a:rPr lang="en-US" altLang="zh-CN" sz="3200" i="1" dirty="0"/>
              <a:t>2019</a:t>
            </a:r>
            <a:r>
              <a:rPr lang="zh-CN" altLang="en-US" sz="3200" i="1" dirty="0"/>
              <a:t>年广东工业大学腾讯杯程序设计竞赛</a:t>
            </a:r>
            <a:r>
              <a:rPr lang="en-US" altLang="zh-CN" sz="3200" i="1" dirty="0"/>
              <a:t>(</a:t>
            </a:r>
            <a:r>
              <a:rPr lang="zh-CN" altLang="en-US" sz="3200" i="1" dirty="0"/>
              <a:t>决赛</a:t>
            </a:r>
            <a:r>
              <a:rPr lang="en-US" altLang="zh-CN" sz="3200" i="1" dirty="0"/>
              <a:t>)</a:t>
            </a:r>
            <a:endParaRPr lang="zh-CN" altLang="en-US" sz="3200" i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27F596B-1546-4FA4-A690-CC2531AE1048}"/>
              </a:ext>
            </a:extLst>
          </p:cNvPr>
          <p:cNvSpPr txBox="1"/>
          <p:nvPr/>
        </p:nvSpPr>
        <p:spPr>
          <a:xfrm>
            <a:off x="4574381" y="2366010"/>
            <a:ext cx="154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i="1" dirty="0"/>
              <a:t>参赛选手</a:t>
            </a:r>
            <a:r>
              <a:rPr lang="en-US" altLang="zh-CN" sz="2400" i="1" dirty="0"/>
              <a:t>:</a:t>
            </a:r>
            <a:endParaRPr lang="zh-CN" altLang="en-US" sz="2400" i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D37CA73-1A66-4B73-A0AD-A340232DA16E}"/>
              </a:ext>
            </a:extLst>
          </p:cNvPr>
          <p:cNvSpPr txBox="1"/>
          <p:nvPr/>
        </p:nvSpPr>
        <p:spPr>
          <a:xfrm>
            <a:off x="3452574" y="3064519"/>
            <a:ext cx="3786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/>
              <a:t>广东工业大学</a:t>
            </a:r>
            <a:r>
              <a:rPr lang="en-US" altLang="zh-CN" sz="2800" dirty="0"/>
              <a:t>_</a:t>
            </a:r>
            <a:r>
              <a:rPr lang="zh-CN" altLang="en-US" sz="2800" dirty="0"/>
              <a:t>陈鹤中  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F5B8451-081B-4358-8880-3102847E261B}"/>
              </a:ext>
            </a:extLst>
          </p:cNvPr>
          <p:cNvSpPr txBox="1"/>
          <p:nvPr/>
        </p:nvSpPr>
        <p:spPr>
          <a:xfrm>
            <a:off x="4574381" y="3971935"/>
            <a:ext cx="154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i="1" dirty="0"/>
              <a:t>座位编号</a:t>
            </a:r>
            <a:r>
              <a:rPr lang="en-US" altLang="zh-CN" sz="2400" i="1" dirty="0"/>
              <a:t>:</a:t>
            </a:r>
            <a:endParaRPr lang="zh-CN" altLang="en-US" sz="2400" i="1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77515A5-3F9E-4970-A6A8-509F9E192E5B}"/>
              </a:ext>
            </a:extLst>
          </p:cNvPr>
          <p:cNvSpPr txBox="1"/>
          <p:nvPr/>
        </p:nvSpPr>
        <p:spPr>
          <a:xfrm>
            <a:off x="3722846" y="4669206"/>
            <a:ext cx="3246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/>
              <a:t>069</a:t>
            </a:r>
            <a:endParaRPr lang="zh-CN" altLang="en-US" sz="28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ED5FD4F-4551-4187-9053-9BF6D8D61038}"/>
              </a:ext>
            </a:extLst>
          </p:cNvPr>
          <p:cNvSpPr txBox="1"/>
          <p:nvPr/>
        </p:nvSpPr>
        <p:spPr>
          <a:xfrm>
            <a:off x="3845243" y="6089227"/>
            <a:ext cx="6435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/>
              <a:t>请各位同学离开时，带好自身物品，清理好自己座位上的垃圾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AA30571-6388-495F-B12F-AD0A7C3899B6}"/>
              </a:ext>
            </a:extLst>
          </p:cNvPr>
          <p:cNvSpPr txBox="1"/>
          <p:nvPr/>
        </p:nvSpPr>
        <p:spPr>
          <a:xfrm>
            <a:off x="3845243" y="6458559"/>
            <a:ext cx="6435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/>
              <a:t>同时，请不要带走桌面上的展示板和夹子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329E83B-6540-479A-9770-23E2EF6BD435}"/>
              </a:ext>
            </a:extLst>
          </p:cNvPr>
          <p:cNvSpPr txBox="1"/>
          <p:nvPr/>
        </p:nvSpPr>
        <p:spPr>
          <a:xfrm>
            <a:off x="3845243" y="6827891"/>
            <a:ext cx="6435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/>
              <a:t>感谢同学的理解和配合</a:t>
            </a:r>
          </a:p>
        </p:txBody>
      </p:sp>
    </p:spTree>
    <p:extLst>
      <p:ext uri="{BB962C8B-B14F-4D97-AF65-F5344CB8AC3E}">
        <p14:creationId xmlns:p14="http://schemas.microsoft.com/office/powerpoint/2010/main" val="55135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101193-ED57-4849-BC85-435E28255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588" y="434340"/>
            <a:ext cx="8514636" cy="925830"/>
          </a:xfrm>
        </p:spPr>
        <p:txBody>
          <a:bodyPr>
            <a:normAutofit/>
          </a:bodyPr>
          <a:lstStyle/>
          <a:p>
            <a:r>
              <a:rPr lang="en-US" altLang="zh-CN" sz="3200" i="1" dirty="0"/>
              <a:t>2019</a:t>
            </a:r>
            <a:r>
              <a:rPr lang="zh-CN" altLang="en-US" sz="3200" i="1" dirty="0"/>
              <a:t>年广东工业大学腾讯杯程序设计竞赛</a:t>
            </a:r>
            <a:r>
              <a:rPr lang="en-US" altLang="zh-CN" sz="3200" i="1" dirty="0"/>
              <a:t>(</a:t>
            </a:r>
            <a:r>
              <a:rPr lang="zh-CN" altLang="en-US" sz="3200" i="1" dirty="0"/>
              <a:t>决赛</a:t>
            </a:r>
            <a:r>
              <a:rPr lang="en-US" altLang="zh-CN" sz="3200" i="1" dirty="0"/>
              <a:t>)</a:t>
            </a:r>
            <a:endParaRPr lang="zh-CN" altLang="en-US" sz="3200" i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27F596B-1546-4FA4-A690-CC2531AE1048}"/>
              </a:ext>
            </a:extLst>
          </p:cNvPr>
          <p:cNvSpPr txBox="1"/>
          <p:nvPr/>
        </p:nvSpPr>
        <p:spPr>
          <a:xfrm>
            <a:off x="4574381" y="2366010"/>
            <a:ext cx="154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i="1" dirty="0"/>
              <a:t>参赛选手</a:t>
            </a:r>
            <a:r>
              <a:rPr lang="en-US" altLang="zh-CN" sz="2400" i="1" dirty="0"/>
              <a:t>:</a:t>
            </a:r>
            <a:endParaRPr lang="zh-CN" altLang="en-US" sz="2400" i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D37CA73-1A66-4B73-A0AD-A340232DA16E}"/>
              </a:ext>
            </a:extLst>
          </p:cNvPr>
          <p:cNvSpPr txBox="1"/>
          <p:nvPr/>
        </p:nvSpPr>
        <p:spPr>
          <a:xfrm>
            <a:off x="3452574" y="3064519"/>
            <a:ext cx="3786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/>
              <a:t>广东工业大学</a:t>
            </a:r>
            <a:r>
              <a:rPr lang="en-US" altLang="zh-CN" sz="2800" dirty="0"/>
              <a:t>_</a:t>
            </a:r>
            <a:r>
              <a:rPr lang="zh-CN" altLang="en-US" sz="2800" dirty="0"/>
              <a:t>林利莹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F5B8451-081B-4358-8880-3102847E261B}"/>
              </a:ext>
            </a:extLst>
          </p:cNvPr>
          <p:cNvSpPr txBox="1"/>
          <p:nvPr/>
        </p:nvSpPr>
        <p:spPr>
          <a:xfrm>
            <a:off x="4574381" y="3971935"/>
            <a:ext cx="154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i="1" dirty="0"/>
              <a:t>座位编号</a:t>
            </a:r>
            <a:r>
              <a:rPr lang="en-US" altLang="zh-CN" sz="2400" i="1" dirty="0"/>
              <a:t>:</a:t>
            </a:r>
            <a:endParaRPr lang="zh-CN" altLang="en-US" sz="2400" i="1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77515A5-3F9E-4970-A6A8-509F9E192E5B}"/>
              </a:ext>
            </a:extLst>
          </p:cNvPr>
          <p:cNvSpPr txBox="1"/>
          <p:nvPr/>
        </p:nvSpPr>
        <p:spPr>
          <a:xfrm>
            <a:off x="3722846" y="4669206"/>
            <a:ext cx="3246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/>
              <a:t>007</a:t>
            </a:r>
            <a:endParaRPr lang="zh-CN" altLang="en-US" sz="28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ED5FD4F-4551-4187-9053-9BF6D8D61038}"/>
              </a:ext>
            </a:extLst>
          </p:cNvPr>
          <p:cNvSpPr txBox="1"/>
          <p:nvPr/>
        </p:nvSpPr>
        <p:spPr>
          <a:xfrm>
            <a:off x="3845243" y="6089227"/>
            <a:ext cx="6435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/>
              <a:t>请各位同学离开时，带好自身物品，清理好自己座位上的垃圾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AA30571-6388-495F-B12F-AD0A7C3899B6}"/>
              </a:ext>
            </a:extLst>
          </p:cNvPr>
          <p:cNvSpPr txBox="1"/>
          <p:nvPr/>
        </p:nvSpPr>
        <p:spPr>
          <a:xfrm>
            <a:off x="3845243" y="6458559"/>
            <a:ext cx="6435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/>
              <a:t>同时，请不要带走桌面上的展示板和夹子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329E83B-6540-479A-9770-23E2EF6BD435}"/>
              </a:ext>
            </a:extLst>
          </p:cNvPr>
          <p:cNvSpPr txBox="1"/>
          <p:nvPr/>
        </p:nvSpPr>
        <p:spPr>
          <a:xfrm>
            <a:off x="3845243" y="6827891"/>
            <a:ext cx="6435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/>
              <a:t>感谢同学的理解和配合</a:t>
            </a:r>
          </a:p>
        </p:txBody>
      </p:sp>
    </p:spTree>
    <p:extLst>
      <p:ext uri="{BB962C8B-B14F-4D97-AF65-F5344CB8AC3E}">
        <p14:creationId xmlns:p14="http://schemas.microsoft.com/office/powerpoint/2010/main" val="332218192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101193-ED57-4849-BC85-435E28255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588" y="434340"/>
            <a:ext cx="8514636" cy="925830"/>
          </a:xfrm>
        </p:spPr>
        <p:txBody>
          <a:bodyPr>
            <a:normAutofit/>
          </a:bodyPr>
          <a:lstStyle/>
          <a:p>
            <a:r>
              <a:rPr lang="en-US" altLang="zh-CN" sz="3200" i="1" dirty="0"/>
              <a:t>2019</a:t>
            </a:r>
            <a:r>
              <a:rPr lang="zh-CN" altLang="en-US" sz="3200" i="1" dirty="0"/>
              <a:t>年广东工业大学腾讯杯程序设计竞赛</a:t>
            </a:r>
            <a:r>
              <a:rPr lang="en-US" altLang="zh-CN" sz="3200" i="1" dirty="0"/>
              <a:t>(</a:t>
            </a:r>
            <a:r>
              <a:rPr lang="zh-CN" altLang="en-US" sz="3200" i="1" dirty="0"/>
              <a:t>决赛</a:t>
            </a:r>
            <a:r>
              <a:rPr lang="en-US" altLang="zh-CN" sz="3200" i="1" dirty="0"/>
              <a:t>)</a:t>
            </a:r>
            <a:endParaRPr lang="zh-CN" altLang="en-US" sz="3200" i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27F596B-1546-4FA4-A690-CC2531AE1048}"/>
              </a:ext>
            </a:extLst>
          </p:cNvPr>
          <p:cNvSpPr txBox="1"/>
          <p:nvPr/>
        </p:nvSpPr>
        <p:spPr>
          <a:xfrm>
            <a:off x="4574381" y="2366010"/>
            <a:ext cx="154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i="1" dirty="0"/>
              <a:t>参赛选手</a:t>
            </a:r>
            <a:r>
              <a:rPr lang="en-US" altLang="zh-CN" sz="2400" i="1" dirty="0"/>
              <a:t>:</a:t>
            </a:r>
            <a:endParaRPr lang="zh-CN" altLang="en-US" sz="2400" i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D37CA73-1A66-4B73-A0AD-A340232DA16E}"/>
              </a:ext>
            </a:extLst>
          </p:cNvPr>
          <p:cNvSpPr txBox="1"/>
          <p:nvPr/>
        </p:nvSpPr>
        <p:spPr>
          <a:xfrm>
            <a:off x="3452574" y="3064519"/>
            <a:ext cx="3786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/>
              <a:t>广东工业大学</a:t>
            </a:r>
            <a:r>
              <a:rPr lang="en-US" altLang="zh-CN" sz="2800" dirty="0"/>
              <a:t>_</a:t>
            </a:r>
            <a:r>
              <a:rPr lang="zh-CN" altLang="en-US" sz="2800" dirty="0"/>
              <a:t>林俊  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F5B8451-081B-4358-8880-3102847E261B}"/>
              </a:ext>
            </a:extLst>
          </p:cNvPr>
          <p:cNvSpPr txBox="1"/>
          <p:nvPr/>
        </p:nvSpPr>
        <p:spPr>
          <a:xfrm>
            <a:off x="4574381" y="3971935"/>
            <a:ext cx="154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i="1" dirty="0"/>
              <a:t>座位编号</a:t>
            </a:r>
            <a:r>
              <a:rPr lang="en-US" altLang="zh-CN" sz="2400" i="1" dirty="0"/>
              <a:t>:</a:t>
            </a:r>
            <a:endParaRPr lang="zh-CN" altLang="en-US" sz="2400" i="1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77515A5-3F9E-4970-A6A8-509F9E192E5B}"/>
              </a:ext>
            </a:extLst>
          </p:cNvPr>
          <p:cNvSpPr txBox="1"/>
          <p:nvPr/>
        </p:nvSpPr>
        <p:spPr>
          <a:xfrm>
            <a:off x="3722846" y="4669206"/>
            <a:ext cx="3246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/>
              <a:t>070</a:t>
            </a:r>
            <a:endParaRPr lang="zh-CN" altLang="en-US" sz="28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ED5FD4F-4551-4187-9053-9BF6D8D61038}"/>
              </a:ext>
            </a:extLst>
          </p:cNvPr>
          <p:cNvSpPr txBox="1"/>
          <p:nvPr/>
        </p:nvSpPr>
        <p:spPr>
          <a:xfrm>
            <a:off x="3845243" y="6089227"/>
            <a:ext cx="6435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/>
              <a:t>请各位同学离开时，带好自身物品，清理好自己座位上的垃圾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AA30571-6388-495F-B12F-AD0A7C3899B6}"/>
              </a:ext>
            </a:extLst>
          </p:cNvPr>
          <p:cNvSpPr txBox="1"/>
          <p:nvPr/>
        </p:nvSpPr>
        <p:spPr>
          <a:xfrm>
            <a:off x="3845243" y="6458559"/>
            <a:ext cx="6435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/>
              <a:t>同时，请不要带走桌面上的展示板和夹子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329E83B-6540-479A-9770-23E2EF6BD435}"/>
              </a:ext>
            </a:extLst>
          </p:cNvPr>
          <p:cNvSpPr txBox="1"/>
          <p:nvPr/>
        </p:nvSpPr>
        <p:spPr>
          <a:xfrm>
            <a:off x="3845243" y="6827891"/>
            <a:ext cx="6435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/>
              <a:t>感谢同学的理解和配合</a:t>
            </a:r>
          </a:p>
        </p:txBody>
      </p:sp>
    </p:spTree>
    <p:extLst>
      <p:ext uri="{BB962C8B-B14F-4D97-AF65-F5344CB8AC3E}">
        <p14:creationId xmlns:p14="http://schemas.microsoft.com/office/powerpoint/2010/main" val="5513587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101193-ED57-4849-BC85-435E28255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588" y="434340"/>
            <a:ext cx="8514636" cy="925830"/>
          </a:xfrm>
        </p:spPr>
        <p:txBody>
          <a:bodyPr>
            <a:normAutofit/>
          </a:bodyPr>
          <a:lstStyle/>
          <a:p>
            <a:r>
              <a:rPr lang="en-US" altLang="zh-CN" sz="3200" i="1" dirty="0"/>
              <a:t>2019</a:t>
            </a:r>
            <a:r>
              <a:rPr lang="zh-CN" altLang="en-US" sz="3200" i="1" dirty="0"/>
              <a:t>年广东工业大学腾讯杯程序设计竞赛</a:t>
            </a:r>
            <a:r>
              <a:rPr lang="en-US" altLang="zh-CN" sz="3200" i="1" dirty="0"/>
              <a:t>(</a:t>
            </a:r>
            <a:r>
              <a:rPr lang="zh-CN" altLang="en-US" sz="3200" i="1" dirty="0"/>
              <a:t>决赛</a:t>
            </a:r>
            <a:r>
              <a:rPr lang="en-US" altLang="zh-CN" sz="3200" i="1" dirty="0"/>
              <a:t>)</a:t>
            </a:r>
            <a:endParaRPr lang="zh-CN" altLang="en-US" sz="3200" i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27F596B-1546-4FA4-A690-CC2531AE1048}"/>
              </a:ext>
            </a:extLst>
          </p:cNvPr>
          <p:cNvSpPr txBox="1"/>
          <p:nvPr/>
        </p:nvSpPr>
        <p:spPr>
          <a:xfrm>
            <a:off x="4574381" y="2366010"/>
            <a:ext cx="154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i="1" dirty="0"/>
              <a:t>参赛选手</a:t>
            </a:r>
            <a:r>
              <a:rPr lang="en-US" altLang="zh-CN" sz="2400" i="1" dirty="0"/>
              <a:t>:</a:t>
            </a:r>
            <a:endParaRPr lang="zh-CN" altLang="en-US" sz="2400" i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D37CA73-1A66-4B73-A0AD-A340232DA16E}"/>
              </a:ext>
            </a:extLst>
          </p:cNvPr>
          <p:cNvSpPr txBox="1"/>
          <p:nvPr/>
        </p:nvSpPr>
        <p:spPr>
          <a:xfrm>
            <a:off x="3452574" y="3064519"/>
            <a:ext cx="3786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/>
              <a:t>广东工业大学</a:t>
            </a:r>
            <a:r>
              <a:rPr lang="en-US" altLang="zh-CN" sz="2800" dirty="0"/>
              <a:t>_</a:t>
            </a:r>
            <a:r>
              <a:rPr lang="zh-CN" altLang="en-US" sz="2800" dirty="0"/>
              <a:t>廖润达  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F5B8451-081B-4358-8880-3102847E261B}"/>
              </a:ext>
            </a:extLst>
          </p:cNvPr>
          <p:cNvSpPr txBox="1"/>
          <p:nvPr/>
        </p:nvSpPr>
        <p:spPr>
          <a:xfrm>
            <a:off x="4574381" y="3971935"/>
            <a:ext cx="154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i="1" dirty="0"/>
              <a:t>座位编号</a:t>
            </a:r>
            <a:r>
              <a:rPr lang="en-US" altLang="zh-CN" sz="2400" i="1" dirty="0"/>
              <a:t>:</a:t>
            </a:r>
            <a:endParaRPr lang="zh-CN" altLang="en-US" sz="2400" i="1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77515A5-3F9E-4970-A6A8-509F9E192E5B}"/>
              </a:ext>
            </a:extLst>
          </p:cNvPr>
          <p:cNvSpPr txBox="1"/>
          <p:nvPr/>
        </p:nvSpPr>
        <p:spPr>
          <a:xfrm>
            <a:off x="3722846" y="4669206"/>
            <a:ext cx="3246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/>
              <a:t>071</a:t>
            </a:r>
            <a:endParaRPr lang="zh-CN" altLang="en-US" sz="28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ED5FD4F-4551-4187-9053-9BF6D8D61038}"/>
              </a:ext>
            </a:extLst>
          </p:cNvPr>
          <p:cNvSpPr txBox="1"/>
          <p:nvPr/>
        </p:nvSpPr>
        <p:spPr>
          <a:xfrm>
            <a:off x="3845243" y="6089227"/>
            <a:ext cx="6435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/>
              <a:t>请各位同学离开时，带好自身物品，清理好自己座位上的垃圾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AA30571-6388-495F-B12F-AD0A7C3899B6}"/>
              </a:ext>
            </a:extLst>
          </p:cNvPr>
          <p:cNvSpPr txBox="1"/>
          <p:nvPr/>
        </p:nvSpPr>
        <p:spPr>
          <a:xfrm>
            <a:off x="3845243" y="6458559"/>
            <a:ext cx="6435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/>
              <a:t>同时，请不要带走桌面上的展示板和夹子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329E83B-6540-479A-9770-23E2EF6BD435}"/>
              </a:ext>
            </a:extLst>
          </p:cNvPr>
          <p:cNvSpPr txBox="1"/>
          <p:nvPr/>
        </p:nvSpPr>
        <p:spPr>
          <a:xfrm>
            <a:off x="3845243" y="6827891"/>
            <a:ext cx="6435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/>
              <a:t>感谢同学的理解和配合</a:t>
            </a:r>
          </a:p>
        </p:txBody>
      </p:sp>
    </p:spTree>
    <p:extLst>
      <p:ext uri="{BB962C8B-B14F-4D97-AF65-F5344CB8AC3E}">
        <p14:creationId xmlns:p14="http://schemas.microsoft.com/office/powerpoint/2010/main" val="5513587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101193-ED57-4849-BC85-435E28255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588" y="434340"/>
            <a:ext cx="8514636" cy="925830"/>
          </a:xfrm>
        </p:spPr>
        <p:txBody>
          <a:bodyPr>
            <a:normAutofit/>
          </a:bodyPr>
          <a:lstStyle/>
          <a:p>
            <a:r>
              <a:rPr lang="en-US" altLang="zh-CN" sz="3200" i="1" dirty="0"/>
              <a:t>2019</a:t>
            </a:r>
            <a:r>
              <a:rPr lang="zh-CN" altLang="en-US" sz="3200" i="1" dirty="0"/>
              <a:t>年广东工业大学腾讯杯程序设计竞赛</a:t>
            </a:r>
            <a:r>
              <a:rPr lang="en-US" altLang="zh-CN" sz="3200" i="1" dirty="0"/>
              <a:t>(</a:t>
            </a:r>
            <a:r>
              <a:rPr lang="zh-CN" altLang="en-US" sz="3200" i="1" dirty="0"/>
              <a:t>决赛</a:t>
            </a:r>
            <a:r>
              <a:rPr lang="en-US" altLang="zh-CN" sz="3200" i="1" dirty="0"/>
              <a:t>)</a:t>
            </a:r>
            <a:endParaRPr lang="zh-CN" altLang="en-US" sz="3200" i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27F596B-1546-4FA4-A690-CC2531AE1048}"/>
              </a:ext>
            </a:extLst>
          </p:cNvPr>
          <p:cNvSpPr txBox="1"/>
          <p:nvPr/>
        </p:nvSpPr>
        <p:spPr>
          <a:xfrm>
            <a:off x="4574381" y="2366010"/>
            <a:ext cx="154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i="1" dirty="0"/>
              <a:t>参赛选手</a:t>
            </a:r>
            <a:r>
              <a:rPr lang="en-US" altLang="zh-CN" sz="2400" i="1" dirty="0"/>
              <a:t>:</a:t>
            </a:r>
            <a:endParaRPr lang="zh-CN" altLang="en-US" sz="2400" i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D37CA73-1A66-4B73-A0AD-A340232DA16E}"/>
              </a:ext>
            </a:extLst>
          </p:cNvPr>
          <p:cNvSpPr txBox="1"/>
          <p:nvPr/>
        </p:nvSpPr>
        <p:spPr>
          <a:xfrm>
            <a:off x="3452574" y="3064519"/>
            <a:ext cx="3786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/>
              <a:t>广东工业大学</a:t>
            </a:r>
            <a:r>
              <a:rPr lang="en-US" altLang="zh-CN" sz="2800" dirty="0"/>
              <a:t>_</a:t>
            </a:r>
            <a:r>
              <a:rPr lang="zh-CN" altLang="en-US" sz="2800" dirty="0"/>
              <a:t>李坤育 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F5B8451-081B-4358-8880-3102847E261B}"/>
              </a:ext>
            </a:extLst>
          </p:cNvPr>
          <p:cNvSpPr txBox="1"/>
          <p:nvPr/>
        </p:nvSpPr>
        <p:spPr>
          <a:xfrm>
            <a:off x="4574381" y="3971935"/>
            <a:ext cx="154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i="1" dirty="0"/>
              <a:t>座位编号</a:t>
            </a:r>
            <a:r>
              <a:rPr lang="en-US" altLang="zh-CN" sz="2400" i="1" dirty="0"/>
              <a:t>:</a:t>
            </a:r>
            <a:endParaRPr lang="zh-CN" altLang="en-US" sz="2400" i="1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77515A5-3F9E-4970-A6A8-509F9E192E5B}"/>
              </a:ext>
            </a:extLst>
          </p:cNvPr>
          <p:cNvSpPr txBox="1"/>
          <p:nvPr/>
        </p:nvSpPr>
        <p:spPr>
          <a:xfrm>
            <a:off x="3722846" y="4669206"/>
            <a:ext cx="3246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/>
              <a:t>072</a:t>
            </a:r>
            <a:endParaRPr lang="zh-CN" altLang="en-US" sz="28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ED5FD4F-4551-4187-9053-9BF6D8D61038}"/>
              </a:ext>
            </a:extLst>
          </p:cNvPr>
          <p:cNvSpPr txBox="1"/>
          <p:nvPr/>
        </p:nvSpPr>
        <p:spPr>
          <a:xfrm>
            <a:off x="3845243" y="6089227"/>
            <a:ext cx="6435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/>
              <a:t>请各位同学离开时，带好自身物品，清理好自己座位上的垃圾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AA30571-6388-495F-B12F-AD0A7C3899B6}"/>
              </a:ext>
            </a:extLst>
          </p:cNvPr>
          <p:cNvSpPr txBox="1"/>
          <p:nvPr/>
        </p:nvSpPr>
        <p:spPr>
          <a:xfrm>
            <a:off x="3845243" y="6458559"/>
            <a:ext cx="6435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/>
              <a:t>同时，请不要带走桌面上的展示板和夹子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329E83B-6540-479A-9770-23E2EF6BD435}"/>
              </a:ext>
            </a:extLst>
          </p:cNvPr>
          <p:cNvSpPr txBox="1"/>
          <p:nvPr/>
        </p:nvSpPr>
        <p:spPr>
          <a:xfrm>
            <a:off x="3845243" y="6827891"/>
            <a:ext cx="6435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/>
              <a:t>感谢同学的理解和配合</a:t>
            </a:r>
          </a:p>
        </p:txBody>
      </p:sp>
    </p:spTree>
    <p:extLst>
      <p:ext uri="{BB962C8B-B14F-4D97-AF65-F5344CB8AC3E}">
        <p14:creationId xmlns:p14="http://schemas.microsoft.com/office/powerpoint/2010/main" val="5513587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101193-ED57-4849-BC85-435E28255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588" y="434340"/>
            <a:ext cx="8514636" cy="925830"/>
          </a:xfrm>
        </p:spPr>
        <p:txBody>
          <a:bodyPr>
            <a:normAutofit/>
          </a:bodyPr>
          <a:lstStyle/>
          <a:p>
            <a:r>
              <a:rPr lang="en-US" altLang="zh-CN" sz="3200" i="1" dirty="0"/>
              <a:t>2019</a:t>
            </a:r>
            <a:r>
              <a:rPr lang="zh-CN" altLang="en-US" sz="3200" i="1" dirty="0"/>
              <a:t>年广东工业大学腾讯杯程序设计竞赛</a:t>
            </a:r>
            <a:r>
              <a:rPr lang="en-US" altLang="zh-CN" sz="3200" i="1" dirty="0"/>
              <a:t>(</a:t>
            </a:r>
            <a:r>
              <a:rPr lang="zh-CN" altLang="en-US" sz="3200" i="1" dirty="0"/>
              <a:t>决赛</a:t>
            </a:r>
            <a:r>
              <a:rPr lang="en-US" altLang="zh-CN" sz="3200" i="1" dirty="0"/>
              <a:t>)</a:t>
            </a:r>
            <a:endParaRPr lang="zh-CN" altLang="en-US" sz="3200" i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27F596B-1546-4FA4-A690-CC2531AE1048}"/>
              </a:ext>
            </a:extLst>
          </p:cNvPr>
          <p:cNvSpPr txBox="1"/>
          <p:nvPr/>
        </p:nvSpPr>
        <p:spPr>
          <a:xfrm>
            <a:off x="4574381" y="2366010"/>
            <a:ext cx="154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i="1" dirty="0"/>
              <a:t>参赛选手</a:t>
            </a:r>
            <a:r>
              <a:rPr lang="en-US" altLang="zh-CN" sz="2400" i="1" dirty="0"/>
              <a:t>:</a:t>
            </a:r>
            <a:endParaRPr lang="zh-CN" altLang="en-US" sz="2400" i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D37CA73-1A66-4B73-A0AD-A340232DA16E}"/>
              </a:ext>
            </a:extLst>
          </p:cNvPr>
          <p:cNvSpPr txBox="1"/>
          <p:nvPr/>
        </p:nvSpPr>
        <p:spPr>
          <a:xfrm>
            <a:off x="3180278" y="3064519"/>
            <a:ext cx="4331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/>
              <a:t>广东外语外贸大学</a:t>
            </a:r>
            <a:r>
              <a:rPr lang="en-US" altLang="zh-CN" sz="2800" dirty="0"/>
              <a:t>_</a:t>
            </a:r>
            <a:r>
              <a:rPr lang="zh-CN" altLang="en-US" sz="2800" dirty="0"/>
              <a:t>赵禹晰  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F5B8451-081B-4358-8880-3102847E261B}"/>
              </a:ext>
            </a:extLst>
          </p:cNvPr>
          <p:cNvSpPr txBox="1"/>
          <p:nvPr/>
        </p:nvSpPr>
        <p:spPr>
          <a:xfrm>
            <a:off x="4574381" y="3971935"/>
            <a:ext cx="154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i="1" dirty="0"/>
              <a:t>座位编号</a:t>
            </a:r>
            <a:r>
              <a:rPr lang="en-US" altLang="zh-CN" sz="2400" i="1" dirty="0"/>
              <a:t>:</a:t>
            </a:r>
            <a:endParaRPr lang="zh-CN" altLang="en-US" sz="2400" i="1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77515A5-3F9E-4970-A6A8-509F9E192E5B}"/>
              </a:ext>
            </a:extLst>
          </p:cNvPr>
          <p:cNvSpPr txBox="1"/>
          <p:nvPr/>
        </p:nvSpPr>
        <p:spPr>
          <a:xfrm>
            <a:off x="3722846" y="4669206"/>
            <a:ext cx="3246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/>
              <a:t>073</a:t>
            </a:r>
            <a:endParaRPr lang="zh-CN" altLang="en-US" sz="28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ED5FD4F-4551-4187-9053-9BF6D8D61038}"/>
              </a:ext>
            </a:extLst>
          </p:cNvPr>
          <p:cNvSpPr txBox="1"/>
          <p:nvPr/>
        </p:nvSpPr>
        <p:spPr>
          <a:xfrm>
            <a:off x="3845243" y="6089227"/>
            <a:ext cx="6435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/>
              <a:t>请各位同学离开时，带好自身物品，清理好自己座位上的垃圾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AA30571-6388-495F-B12F-AD0A7C3899B6}"/>
              </a:ext>
            </a:extLst>
          </p:cNvPr>
          <p:cNvSpPr txBox="1"/>
          <p:nvPr/>
        </p:nvSpPr>
        <p:spPr>
          <a:xfrm>
            <a:off x="3845243" y="6458559"/>
            <a:ext cx="6435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/>
              <a:t>同时，请不要带走桌面上的展示板和夹子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329E83B-6540-479A-9770-23E2EF6BD435}"/>
              </a:ext>
            </a:extLst>
          </p:cNvPr>
          <p:cNvSpPr txBox="1"/>
          <p:nvPr/>
        </p:nvSpPr>
        <p:spPr>
          <a:xfrm>
            <a:off x="3845243" y="6827891"/>
            <a:ext cx="6435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/>
              <a:t>感谢同学的理解和配合</a:t>
            </a:r>
          </a:p>
        </p:txBody>
      </p:sp>
    </p:spTree>
    <p:extLst>
      <p:ext uri="{BB962C8B-B14F-4D97-AF65-F5344CB8AC3E}">
        <p14:creationId xmlns:p14="http://schemas.microsoft.com/office/powerpoint/2010/main" val="154318486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101193-ED57-4849-BC85-435E28255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588" y="434340"/>
            <a:ext cx="8514636" cy="925830"/>
          </a:xfrm>
        </p:spPr>
        <p:txBody>
          <a:bodyPr>
            <a:normAutofit/>
          </a:bodyPr>
          <a:lstStyle/>
          <a:p>
            <a:r>
              <a:rPr lang="en-US" altLang="zh-CN" sz="3200" i="1" dirty="0"/>
              <a:t>2019</a:t>
            </a:r>
            <a:r>
              <a:rPr lang="zh-CN" altLang="en-US" sz="3200" i="1" dirty="0"/>
              <a:t>年广东工业大学腾讯杯程序设计竞赛</a:t>
            </a:r>
            <a:r>
              <a:rPr lang="en-US" altLang="zh-CN" sz="3200" i="1" dirty="0"/>
              <a:t>(</a:t>
            </a:r>
            <a:r>
              <a:rPr lang="zh-CN" altLang="en-US" sz="3200" i="1" dirty="0"/>
              <a:t>决赛</a:t>
            </a:r>
            <a:r>
              <a:rPr lang="en-US" altLang="zh-CN" sz="3200" i="1" dirty="0"/>
              <a:t>)</a:t>
            </a:r>
            <a:endParaRPr lang="zh-CN" altLang="en-US" sz="3200" i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27F596B-1546-4FA4-A690-CC2531AE1048}"/>
              </a:ext>
            </a:extLst>
          </p:cNvPr>
          <p:cNvSpPr txBox="1"/>
          <p:nvPr/>
        </p:nvSpPr>
        <p:spPr>
          <a:xfrm>
            <a:off x="4574381" y="2366010"/>
            <a:ext cx="154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i="1" dirty="0"/>
              <a:t>参赛选手</a:t>
            </a:r>
            <a:r>
              <a:rPr lang="en-US" altLang="zh-CN" sz="2400" i="1" dirty="0"/>
              <a:t>:</a:t>
            </a:r>
            <a:endParaRPr lang="zh-CN" altLang="en-US" sz="2400" i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D37CA73-1A66-4B73-A0AD-A340232DA16E}"/>
              </a:ext>
            </a:extLst>
          </p:cNvPr>
          <p:cNvSpPr txBox="1"/>
          <p:nvPr/>
        </p:nvSpPr>
        <p:spPr>
          <a:xfrm>
            <a:off x="3452574" y="3064519"/>
            <a:ext cx="3786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/>
              <a:t>广东工业大学</a:t>
            </a:r>
            <a:r>
              <a:rPr lang="en-US" altLang="zh-CN" sz="2800" dirty="0"/>
              <a:t>_</a:t>
            </a:r>
            <a:r>
              <a:rPr lang="zh-CN" altLang="en-US" sz="2800" dirty="0"/>
              <a:t>麦俊宇  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F5B8451-081B-4358-8880-3102847E261B}"/>
              </a:ext>
            </a:extLst>
          </p:cNvPr>
          <p:cNvSpPr txBox="1"/>
          <p:nvPr/>
        </p:nvSpPr>
        <p:spPr>
          <a:xfrm>
            <a:off x="4574381" y="3971935"/>
            <a:ext cx="154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i="1" dirty="0"/>
              <a:t>座位编号</a:t>
            </a:r>
            <a:r>
              <a:rPr lang="en-US" altLang="zh-CN" sz="2400" i="1" dirty="0"/>
              <a:t>:</a:t>
            </a:r>
            <a:endParaRPr lang="zh-CN" altLang="en-US" sz="2400" i="1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77515A5-3F9E-4970-A6A8-509F9E192E5B}"/>
              </a:ext>
            </a:extLst>
          </p:cNvPr>
          <p:cNvSpPr txBox="1"/>
          <p:nvPr/>
        </p:nvSpPr>
        <p:spPr>
          <a:xfrm>
            <a:off x="3722846" y="4669206"/>
            <a:ext cx="3246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/>
              <a:t>074</a:t>
            </a:r>
            <a:endParaRPr lang="zh-CN" altLang="en-US" sz="28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ED5FD4F-4551-4187-9053-9BF6D8D61038}"/>
              </a:ext>
            </a:extLst>
          </p:cNvPr>
          <p:cNvSpPr txBox="1"/>
          <p:nvPr/>
        </p:nvSpPr>
        <p:spPr>
          <a:xfrm>
            <a:off x="3845243" y="6089227"/>
            <a:ext cx="6435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/>
              <a:t>请各位同学离开时，带好自身物品，清理好自己座位上的垃圾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AA30571-6388-495F-B12F-AD0A7C3899B6}"/>
              </a:ext>
            </a:extLst>
          </p:cNvPr>
          <p:cNvSpPr txBox="1"/>
          <p:nvPr/>
        </p:nvSpPr>
        <p:spPr>
          <a:xfrm>
            <a:off x="3845243" y="6458559"/>
            <a:ext cx="6435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/>
              <a:t>同时，请不要带走桌面上的展示板和夹子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329E83B-6540-479A-9770-23E2EF6BD435}"/>
              </a:ext>
            </a:extLst>
          </p:cNvPr>
          <p:cNvSpPr txBox="1"/>
          <p:nvPr/>
        </p:nvSpPr>
        <p:spPr>
          <a:xfrm>
            <a:off x="3845243" y="6827891"/>
            <a:ext cx="6435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/>
              <a:t>感谢同学的理解和配合</a:t>
            </a:r>
          </a:p>
        </p:txBody>
      </p:sp>
    </p:spTree>
    <p:extLst>
      <p:ext uri="{BB962C8B-B14F-4D97-AF65-F5344CB8AC3E}">
        <p14:creationId xmlns:p14="http://schemas.microsoft.com/office/powerpoint/2010/main" val="5513587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101193-ED57-4849-BC85-435E28255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588" y="434340"/>
            <a:ext cx="8514636" cy="925830"/>
          </a:xfrm>
        </p:spPr>
        <p:txBody>
          <a:bodyPr>
            <a:normAutofit/>
          </a:bodyPr>
          <a:lstStyle/>
          <a:p>
            <a:r>
              <a:rPr lang="en-US" altLang="zh-CN" sz="3200" i="1" dirty="0"/>
              <a:t>2019</a:t>
            </a:r>
            <a:r>
              <a:rPr lang="zh-CN" altLang="en-US" sz="3200" i="1" dirty="0"/>
              <a:t>年广东工业大学腾讯杯程序设计竞赛</a:t>
            </a:r>
            <a:r>
              <a:rPr lang="en-US" altLang="zh-CN" sz="3200" i="1" dirty="0"/>
              <a:t>(</a:t>
            </a:r>
            <a:r>
              <a:rPr lang="zh-CN" altLang="en-US" sz="3200" i="1" dirty="0"/>
              <a:t>决赛</a:t>
            </a:r>
            <a:r>
              <a:rPr lang="en-US" altLang="zh-CN" sz="3200" i="1" dirty="0"/>
              <a:t>)</a:t>
            </a:r>
            <a:endParaRPr lang="zh-CN" altLang="en-US" sz="3200" i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27F596B-1546-4FA4-A690-CC2531AE1048}"/>
              </a:ext>
            </a:extLst>
          </p:cNvPr>
          <p:cNvSpPr txBox="1"/>
          <p:nvPr/>
        </p:nvSpPr>
        <p:spPr>
          <a:xfrm>
            <a:off x="4574381" y="2366010"/>
            <a:ext cx="154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i="1" dirty="0"/>
              <a:t>参赛选手</a:t>
            </a:r>
            <a:r>
              <a:rPr lang="en-US" altLang="zh-CN" sz="2400" i="1" dirty="0"/>
              <a:t>:</a:t>
            </a:r>
            <a:endParaRPr lang="zh-CN" altLang="en-US" sz="2400" i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D37CA73-1A66-4B73-A0AD-A340232DA16E}"/>
              </a:ext>
            </a:extLst>
          </p:cNvPr>
          <p:cNvSpPr txBox="1"/>
          <p:nvPr/>
        </p:nvSpPr>
        <p:spPr>
          <a:xfrm>
            <a:off x="3452574" y="3064519"/>
            <a:ext cx="3786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/>
              <a:t>广东工业大学</a:t>
            </a:r>
            <a:r>
              <a:rPr lang="en-US" altLang="zh-CN" sz="2800" dirty="0"/>
              <a:t>_</a:t>
            </a:r>
            <a:r>
              <a:rPr lang="zh-CN" altLang="en-US" sz="2800" dirty="0"/>
              <a:t>刘诗年 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F5B8451-081B-4358-8880-3102847E261B}"/>
              </a:ext>
            </a:extLst>
          </p:cNvPr>
          <p:cNvSpPr txBox="1"/>
          <p:nvPr/>
        </p:nvSpPr>
        <p:spPr>
          <a:xfrm>
            <a:off x="4574381" y="3971935"/>
            <a:ext cx="154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i="1" dirty="0"/>
              <a:t>座位编号</a:t>
            </a:r>
            <a:r>
              <a:rPr lang="en-US" altLang="zh-CN" sz="2400" i="1" dirty="0"/>
              <a:t>:</a:t>
            </a:r>
            <a:endParaRPr lang="zh-CN" altLang="en-US" sz="2400" i="1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77515A5-3F9E-4970-A6A8-509F9E192E5B}"/>
              </a:ext>
            </a:extLst>
          </p:cNvPr>
          <p:cNvSpPr txBox="1"/>
          <p:nvPr/>
        </p:nvSpPr>
        <p:spPr>
          <a:xfrm>
            <a:off x="3722846" y="4669206"/>
            <a:ext cx="3246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/>
              <a:t>075</a:t>
            </a:r>
            <a:endParaRPr lang="zh-CN" altLang="en-US" sz="28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ED5FD4F-4551-4187-9053-9BF6D8D61038}"/>
              </a:ext>
            </a:extLst>
          </p:cNvPr>
          <p:cNvSpPr txBox="1"/>
          <p:nvPr/>
        </p:nvSpPr>
        <p:spPr>
          <a:xfrm>
            <a:off x="3845243" y="6089227"/>
            <a:ext cx="6435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/>
              <a:t>请各位同学离开时，带好自身物品，清理好自己座位上的垃圾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AA30571-6388-495F-B12F-AD0A7C3899B6}"/>
              </a:ext>
            </a:extLst>
          </p:cNvPr>
          <p:cNvSpPr txBox="1"/>
          <p:nvPr/>
        </p:nvSpPr>
        <p:spPr>
          <a:xfrm>
            <a:off x="3845243" y="6458559"/>
            <a:ext cx="6435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/>
              <a:t>同时，请不要带走桌面上的展示板和夹子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329E83B-6540-479A-9770-23E2EF6BD435}"/>
              </a:ext>
            </a:extLst>
          </p:cNvPr>
          <p:cNvSpPr txBox="1"/>
          <p:nvPr/>
        </p:nvSpPr>
        <p:spPr>
          <a:xfrm>
            <a:off x="3845243" y="6827891"/>
            <a:ext cx="6435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/>
              <a:t>感谢同学的理解和配合</a:t>
            </a:r>
          </a:p>
        </p:txBody>
      </p:sp>
    </p:spTree>
    <p:extLst>
      <p:ext uri="{BB962C8B-B14F-4D97-AF65-F5344CB8AC3E}">
        <p14:creationId xmlns:p14="http://schemas.microsoft.com/office/powerpoint/2010/main" val="5513587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101193-ED57-4849-BC85-435E28255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588" y="434340"/>
            <a:ext cx="8514636" cy="925830"/>
          </a:xfrm>
        </p:spPr>
        <p:txBody>
          <a:bodyPr>
            <a:normAutofit/>
          </a:bodyPr>
          <a:lstStyle/>
          <a:p>
            <a:r>
              <a:rPr lang="en-US" altLang="zh-CN" sz="3200" i="1" dirty="0"/>
              <a:t>2019</a:t>
            </a:r>
            <a:r>
              <a:rPr lang="zh-CN" altLang="en-US" sz="3200" i="1" dirty="0"/>
              <a:t>年广东工业大学腾讯杯程序设计竞赛</a:t>
            </a:r>
            <a:r>
              <a:rPr lang="en-US" altLang="zh-CN" sz="3200" i="1" dirty="0"/>
              <a:t>(</a:t>
            </a:r>
            <a:r>
              <a:rPr lang="zh-CN" altLang="en-US" sz="3200" i="1" dirty="0"/>
              <a:t>决赛</a:t>
            </a:r>
            <a:r>
              <a:rPr lang="en-US" altLang="zh-CN" sz="3200" i="1" dirty="0"/>
              <a:t>)</a:t>
            </a:r>
            <a:endParaRPr lang="zh-CN" altLang="en-US" sz="3200" i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27F596B-1546-4FA4-A690-CC2531AE1048}"/>
              </a:ext>
            </a:extLst>
          </p:cNvPr>
          <p:cNvSpPr txBox="1"/>
          <p:nvPr/>
        </p:nvSpPr>
        <p:spPr>
          <a:xfrm>
            <a:off x="4574381" y="2366010"/>
            <a:ext cx="154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i="1" dirty="0"/>
              <a:t>参赛选手</a:t>
            </a:r>
            <a:r>
              <a:rPr lang="en-US" altLang="zh-CN" sz="2400" i="1" dirty="0"/>
              <a:t>:</a:t>
            </a:r>
            <a:endParaRPr lang="zh-CN" altLang="en-US" sz="2400" i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D37CA73-1A66-4B73-A0AD-A340232DA16E}"/>
              </a:ext>
            </a:extLst>
          </p:cNvPr>
          <p:cNvSpPr txBox="1"/>
          <p:nvPr/>
        </p:nvSpPr>
        <p:spPr>
          <a:xfrm>
            <a:off x="3452574" y="3064519"/>
            <a:ext cx="3786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/>
              <a:t>广东工业大学</a:t>
            </a:r>
            <a:r>
              <a:rPr lang="en-US" altLang="zh-CN" sz="2800" dirty="0"/>
              <a:t>_</a:t>
            </a:r>
            <a:r>
              <a:rPr lang="zh-CN" altLang="en-US" sz="2800" dirty="0"/>
              <a:t>彭啸翔 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F5B8451-081B-4358-8880-3102847E261B}"/>
              </a:ext>
            </a:extLst>
          </p:cNvPr>
          <p:cNvSpPr txBox="1"/>
          <p:nvPr/>
        </p:nvSpPr>
        <p:spPr>
          <a:xfrm>
            <a:off x="4574381" y="3971935"/>
            <a:ext cx="154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i="1" dirty="0"/>
              <a:t>座位编号</a:t>
            </a:r>
            <a:r>
              <a:rPr lang="en-US" altLang="zh-CN" sz="2400" i="1" dirty="0"/>
              <a:t>:</a:t>
            </a:r>
            <a:endParaRPr lang="zh-CN" altLang="en-US" sz="2400" i="1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77515A5-3F9E-4970-A6A8-509F9E192E5B}"/>
              </a:ext>
            </a:extLst>
          </p:cNvPr>
          <p:cNvSpPr txBox="1"/>
          <p:nvPr/>
        </p:nvSpPr>
        <p:spPr>
          <a:xfrm>
            <a:off x="3722846" y="4669206"/>
            <a:ext cx="3246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/>
              <a:t>076</a:t>
            </a:r>
            <a:endParaRPr lang="zh-CN" altLang="en-US" sz="28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ED5FD4F-4551-4187-9053-9BF6D8D61038}"/>
              </a:ext>
            </a:extLst>
          </p:cNvPr>
          <p:cNvSpPr txBox="1"/>
          <p:nvPr/>
        </p:nvSpPr>
        <p:spPr>
          <a:xfrm>
            <a:off x="3845243" y="6089227"/>
            <a:ext cx="6435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/>
              <a:t>请各位同学离开时，带好自身物品，清理好自己座位上的垃圾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AA30571-6388-495F-B12F-AD0A7C3899B6}"/>
              </a:ext>
            </a:extLst>
          </p:cNvPr>
          <p:cNvSpPr txBox="1"/>
          <p:nvPr/>
        </p:nvSpPr>
        <p:spPr>
          <a:xfrm>
            <a:off x="3845243" y="6458559"/>
            <a:ext cx="6435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/>
              <a:t>同时，请不要带走桌面上的展示板和夹子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329E83B-6540-479A-9770-23E2EF6BD435}"/>
              </a:ext>
            </a:extLst>
          </p:cNvPr>
          <p:cNvSpPr txBox="1"/>
          <p:nvPr/>
        </p:nvSpPr>
        <p:spPr>
          <a:xfrm>
            <a:off x="3845243" y="6827891"/>
            <a:ext cx="6435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/>
              <a:t>感谢同学的理解和配合</a:t>
            </a:r>
          </a:p>
        </p:txBody>
      </p:sp>
    </p:spTree>
    <p:extLst>
      <p:ext uri="{BB962C8B-B14F-4D97-AF65-F5344CB8AC3E}">
        <p14:creationId xmlns:p14="http://schemas.microsoft.com/office/powerpoint/2010/main" val="5513587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101193-ED57-4849-BC85-435E28255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588" y="434340"/>
            <a:ext cx="8514636" cy="925830"/>
          </a:xfrm>
        </p:spPr>
        <p:txBody>
          <a:bodyPr>
            <a:normAutofit/>
          </a:bodyPr>
          <a:lstStyle/>
          <a:p>
            <a:r>
              <a:rPr lang="en-US" altLang="zh-CN" sz="3200" i="1" dirty="0"/>
              <a:t>2019</a:t>
            </a:r>
            <a:r>
              <a:rPr lang="zh-CN" altLang="en-US" sz="3200" i="1" dirty="0"/>
              <a:t>年广东工业大学腾讯杯程序设计竞赛</a:t>
            </a:r>
            <a:r>
              <a:rPr lang="en-US" altLang="zh-CN" sz="3200" i="1" dirty="0"/>
              <a:t>(</a:t>
            </a:r>
            <a:r>
              <a:rPr lang="zh-CN" altLang="en-US" sz="3200" i="1" dirty="0"/>
              <a:t>决赛</a:t>
            </a:r>
            <a:r>
              <a:rPr lang="en-US" altLang="zh-CN" sz="3200" i="1" dirty="0"/>
              <a:t>)</a:t>
            </a:r>
            <a:endParaRPr lang="zh-CN" altLang="en-US" sz="3200" i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27F596B-1546-4FA4-A690-CC2531AE1048}"/>
              </a:ext>
            </a:extLst>
          </p:cNvPr>
          <p:cNvSpPr txBox="1"/>
          <p:nvPr/>
        </p:nvSpPr>
        <p:spPr>
          <a:xfrm>
            <a:off x="4574381" y="2366010"/>
            <a:ext cx="154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i="1" dirty="0"/>
              <a:t>参赛选手</a:t>
            </a:r>
            <a:r>
              <a:rPr lang="en-US" altLang="zh-CN" sz="2400" i="1" dirty="0"/>
              <a:t>:</a:t>
            </a:r>
            <a:endParaRPr lang="zh-CN" altLang="en-US" sz="2400" i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D37CA73-1A66-4B73-A0AD-A340232DA16E}"/>
              </a:ext>
            </a:extLst>
          </p:cNvPr>
          <p:cNvSpPr txBox="1"/>
          <p:nvPr/>
        </p:nvSpPr>
        <p:spPr>
          <a:xfrm>
            <a:off x="3452574" y="3064519"/>
            <a:ext cx="3786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/>
              <a:t>广东工业大学</a:t>
            </a:r>
            <a:r>
              <a:rPr lang="en-US" altLang="zh-CN" sz="2800" dirty="0"/>
              <a:t>_</a:t>
            </a:r>
            <a:r>
              <a:rPr lang="zh-CN" altLang="en-US" sz="2800" dirty="0"/>
              <a:t>徐晓飞 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F5B8451-081B-4358-8880-3102847E261B}"/>
              </a:ext>
            </a:extLst>
          </p:cNvPr>
          <p:cNvSpPr txBox="1"/>
          <p:nvPr/>
        </p:nvSpPr>
        <p:spPr>
          <a:xfrm>
            <a:off x="4574381" y="3971935"/>
            <a:ext cx="154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i="1" dirty="0"/>
              <a:t>座位编号</a:t>
            </a:r>
            <a:r>
              <a:rPr lang="en-US" altLang="zh-CN" sz="2400" i="1" dirty="0"/>
              <a:t>:</a:t>
            </a:r>
            <a:endParaRPr lang="zh-CN" altLang="en-US" sz="2400" i="1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77515A5-3F9E-4970-A6A8-509F9E192E5B}"/>
              </a:ext>
            </a:extLst>
          </p:cNvPr>
          <p:cNvSpPr txBox="1"/>
          <p:nvPr/>
        </p:nvSpPr>
        <p:spPr>
          <a:xfrm>
            <a:off x="3722846" y="4669206"/>
            <a:ext cx="3246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/>
              <a:t>077</a:t>
            </a:r>
            <a:endParaRPr lang="zh-CN" altLang="en-US" sz="28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ED5FD4F-4551-4187-9053-9BF6D8D61038}"/>
              </a:ext>
            </a:extLst>
          </p:cNvPr>
          <p:cNvSpPr txBox="1"/>
          <p:nvPr/>
        </p:nvSpPr>
        <p:spPr>
          <a:xfrm>
            <a:off x="3845243" y="6089227"/>
            <a:ext cx="6435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/>
              <a:t>请各位同学离开时，带好自身物品，清理好自己座位上的垃圾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AA30571-6388-495F-B12F-AD0A7C3899B6}"/>
              </a:ext>
            </a:extLst>
          </p:cNvPr>
          <p:cNvSpPr txBox="1"/>
          <p:nvPr/>
        </p:nvSpPr>
        <p:spPr>
          <a:xfrm>
            <a:off x="3845243" y="6458559"/>
            <a:ext cx="6435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/>
              <a:t>同时，请不要带走桌面上的展示板和夹子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329E83B-6540-479A-9770-23E2EF6BD435}"/>
              </a:ext>
            </a:extLst>
          </p:cNvPr>
          <p:cNvSpPr txBox="1"/>
          <p:nvPr/>
        </p:nvSpPr>
        <p:spPr>
          <a:xfrm>
            <a:off x="3845243" y="6827891"/>
            <a:ext cx="6435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/>
              <a:t>感谢同学的理解和配合</a:t>
            </a:r>
          </a:p>
        </p:txBody>
      </p:sp>
    </p:spTree>
    <p:extLst>
      <p:ext uri="{BB962C8B-B14F-4D97-AF65-F5344CB8AC3E}">
        <p14:creationId xmlns:p14="http://schemas.microsoft.com/office/powerpoint/2010/main" val="5513587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101193-ED57-4849-BC85-435E28255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588" y="434340"/>
            <a:ext cx="8514636" cy="925830"/>
          </a:xfrm>
        </p:spPr>
        <p:txBody>
          <a:bodyPr>
            <a:normAutofit/>
          </a:bodyPr>
          <a:lstStyle/>
          <a:p>
            <a:r>
              <a:rPr lang="en-US" altLang="zh-CN" sz="3200" i="1" dirty="0"/>
              <a:t>2019</a:t>
            </a:r>
            <a:r>
              <a:rPr lang="zh-CN" altLang="en-US" sz="3200" i="1" dirty="0"/>
              <a:t>年广东工业大学腾讯杯程序设计竞赛</a:t>
            </a:r>
            <a:r>
              <a:rPr lang="en-US" altLang="zh-CN" sz="3200" i="1" dirty="0"/>
              <a:t>(</a:t>
            </a:r>
            <a:r>
              <a:rPr lang="zh-CN" altLang="en-US" sz="3200" i="1" dirty="0"/>
              <a:t>决赛</a:t>
            </a:r>
            <a:r>
              <a:rPr lang="en-US" altLang="zh-CN" sz="3200" i="1" dirty="0"/>
              <a:t>)</a:t>
            </a:r>
            <a:endParaRPr lang="zh-CN" altLang="en-US" sz="3200" i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27F596B-1546-4FA4-A690-CC2531AE1048}"/>
              </a:ext>
            </a:extLst>
          </p:cNvPr>
          <p:cNvSpPr txBox="1"/>
          <p:nvPr/>
        </p:nvSpPr>
        <p:spPr>
          <a:xfrm>
            <a:off x="4574381" y="2366010"/>
            <a:ext cx="154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i="1" dirty="0"/>
              <a:t>参赛选手</a:t>
            </a:r>
            <a:r>
              <a:rPr lang="en-US" altLang="zh-CN" sz="2400" i="1" dirty="0"/>
              <a:t>:</a:t>
            </a:r>
            <a:endParaRPr lang="zh-CN" altLang="en-US" sz="2400" i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D37CA73-1A66-4B73-A0AD-A340232DA16E}"/>
              </a:ext>
            </a:extLst>
          </p:cNvPr>
          <p:cNvSpPr txBox="1"/>
          <p:nvPr/>
        </p:nvSpPr>
        <p:spPr>
          <a:xfrm>
            <a:off x="3452574" y="3064519"/>
            <a:ext cx="3786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/>
              <a:t>广东工业大学</a:t>
            </a:r>
            <a:r>
              <a:rPr lang="en-US" altLang="zh-CN" sz="2800" dirty="0"/>
              <a:t>_</a:t>
            </a:r>
            <a:r>
              <a:rPr lang="zh-CN" altLang="en-US" sz="2800" dirty="0"/>
              <a:t>庄志锡 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F5B8451-081B-4358-8880-3102847E261B}"/>
              </a:ext>
            </a:extLst>
          </p:cNvPr>
          <p:cNvSpPr txBox="1"/>
          <p:nvPr/>
        </p:nvSpPr>
        <p:spPr>
          <a:xfrm>
            <a:off x="4574381" y="3971935"/>
            <a:ext cx="154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i="1" dirty="0"/>
              <a:t>座位编号</a:t>
            </a:r>
            <a:r>
              <a:rPr lang="en-US" altLang="zh-CN" sz="2400" i="1" dirty="0"/>
              <a:t>:</a:t>
            </a:r>
            <a:endParaRPr lang="zh-CN" altLang="en-US" sz="2400" i="1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77515A5-3F9E-4970-A6A8-509F9E192E5B}"/>
              </a:ext>
            </a:extLst>
          </p:cNvPr>
          <p:cNvSpPr txBox="1"/>
          <p:nvPr/>
        </p:nvSpPr>
        <p:spPr>
          <a:xfrm>
            <a:off x="3722846" y="4669206"/>
            <a:ext cx="3246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/>
              <a:t>078</a:t>
            </a:r>
            <a:endParaRPr lang="zh-CN" altLang="en-US" sz="28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ED5FD4F-4551-4187-9053-9BF6D8D61038}"/>
              </a:ext>
            </a:extLst>
          </p:cNvPr>
          <p:cNvSpPr txBox="1"/>
          <p:nvPr/>
        </p:nvSpPr>
        <p:spPr>
          <a:xfrm>
            <a:off x="3845243" y="6089227"/>
            <a:ext cx="6435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/>
              <a:t>请各位同学离开时，带好自身物品，清理好自己座位上的垃圾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AA30571-6388-495F-B12F-AD0A7C3899B6}"/>
              </a:ext>
            </a:extLst>
          </p:cNvPr>
          <p:cNvSpPr txBox="1"/>
          <p:nvPr/>
        </p:nvSpPr>
        <p:spPr>
          <a:xfrm>
            <a:off x="3845243" y="6458559"/>
            <a:ext cx="6435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/>
              <a:t>同时，请不要带走桌面上的展示板和夹子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329E83B-6540-479A-9770-23E2EF6BD435}"/>
              </a:ext>
            </a:extLst>
          </p:cNvPr>
          <p:cNvSpPr txBox="1"/>
          <p:nvPr/>
        </p:nvSpPr>
        <p:spPr>
          <a:xfrm>
            <a:off x="3845243" y="6827891"/>
            <a:ext cx="6435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/>
              <a:t>感谢同学的理解和配合</a:t>
            </a:r>
          </a:p>
        </p:txBody>
      </p:sp>
    </p:spTree>
    <p:extLst>
      <p:ext uri="{BB962C8B-B14F-4D97-AF65-F5344CB8AC3E}">
        <p14:creationId xmlns:p14="http://schemas.microsoft.com/office/powerpoint/2010/main" val="5513587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101193-ED57-4849-BC85-435E28255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588" y="434340"/>
            <a:ext cx="8514636" cy="925830"/>
          </a:xfrm>
        </p:spPr>
        <p:txBody>
          <a:bodyPr>
            <a:normAutofit/>
          </a:bodyPr>
          <a:lstStyle/>
          <a:p>
            <a:r>
              <a:rPr lang="en-US" altLang="zh-CN" sz="3200" i="1" dirty="0"/>
              <a:t>2019</a:t>
            </a:r>
            <a:r>
              <a:rPr lang="zh-CN" altLang="en-US" sz="3200" i="1" dirty="0"/>
              <a:t>年广东工业大学腾讯杯程序设计竞赛</a:t>
            </a:r>
            <a:r>
              <a:rPr lang="en-US" altLang="zh-CN" sz="3200" i="1" dirty="0"/>
              <a:t>(</a:t>
            </a:r>
            <a:r>
              <a:rPr lang="zh-CN" altLang="en-US" sz="3200" i="1" dirty="0"/>
              <a:t>决赛</a:t>
            </a:r>
            <a:r>
              <a:rPr lang="en-US" altLang="zh-CN" sz="3200" i="1" dirty="0"/>
              <a:t>)</a:t>
            </a:r>
            <a:endParaRPr lang="zh-CN" altLang="en-US" sz="3200" i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27F596B-1546-4FA4-A690-CC2531AE1048}"/>
              </a:ext>
            </a:extLst>
          </p:cNvPr>
          <p:cNvSpPr txBox="1"/>
          <p:nvPr/>
        </p:nvSpPr>
        <p:spPr>
          <a:xfrm>
            <a:off x="4574381" y="2366010"/>
            <a:ext cx="154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i="1" dirty="0"/>
              <a:t>参赛选手</a:t>
            </a:r>
            <a:r>
              <a:rPr lang="en-US" altLang="zh-CN" sz="2400" i="1" dirty="0"/>
              <a:t>:</a:t>
            </a:r>
            <a:endParaRPr lang="zh-CN" altLang="en-US" sz="2400" i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D37CA73-1A66-4B73-A0AD-A340232DA16E}"/>
              </a:ext>
            </a:extLst>
          </p:cNvPr>
          <p:cNvSpPr txBox="1"/>
          <p:nvPr/>
        </p:nvSpPr>
        <p:spPr>
          <a:xfrm>
            <a:off x="3014543" y="3060868"/>
            <a:ext cx="46627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/>
              <a:t>广东外语外贸大学</a:t>
            </a:r>
            <a:r>
              <a:rPr lang="en-US" altLang="zh-CN" sz="2800" dirty="0"/>
              <a:t>_</a:t>
            </a:r>
            <a:r>
              <a:rPr lang="zh-CN" altLang="en-US" sz="2800" dirty="0"/>
              <a:t>刘轩池 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F5B8451-081B-4358-8880-3102847E261B}"/>
              </a:ext>
            </a:extLst>
          </p:cNvPr>
          <p:cNvSpPr txBox="1"/>
          <p:nvPr/>
        </p:nvSpPr>
        <p:spPr>
          <a:xfrm>
            <a:off x="4574381" y="3971935"/>
            <a:ext cx="154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i="1" dirty="0"/>
              <a:t>座位编号</a:t>
            </a:r>
            <a:r>
              <a:rPr lang="en-US" altLang="zh-CN" sz="2400" i="1" dirty="0"/>
              <a:t>:</a:t>
            </a:r>
            <a:endParaRPr lang="zh-CN" altLang="en-US" sz="2400" i="1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77515A5-3F9E-4970-A6A8-509F9E192E5B}"/>
              </a:ext>
            </a:extLst>
          </p:cNvPr>
          <p:cNvSpPr txBox="1"/>
          <p:nvPr/>
        </p:nvSpPr>
        <p:spPr>
          <a:xfrm>
            <a:off x="3722846" y="4669206"/>
            <a:ext cx="3246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/>
              <a:t>079</a:t>
            </a:r>
            <a:endParaRPr lang="zh-CN" altLang="en-US" sz="28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ED5FD4F-4551-4187-9053-9BF6D8D61038}"/>
              </a:ext>
            </a:extLst>
          </p:cNvPr>
          <p:cNvSpPr txBox="1"/>
          <p:nvPr/>
        </p:nvSpPr>
        <p:spPr>
          <a:xfrm>
            <a:off x="3845243" y="6089227"/>
            <a:ext cx="6435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/>
              <a:t>请各位同学离开时，带好自身物品，清理好自己座位上的垃圾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AA30571-6388-495F-B12F-AD0A7C3899B6}"/>
              </a:ext>
            </a:extLst>
          </p:cNvPr>
          <p:cNvSpPr txBox="1"/>
          <p:nvPr/>
        </p:nvSpPr>
        <p:spPr>
          <a:xfrm>
            <a:off x="3845243" y="6458559"/>
            <a:ext cx="6435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/>
              <a:t>同时，请不要带走桌面上的展示板和夹子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329E83B-6540-479A-9770-23E2EF6BD435}"/>
              </a:ext>
            </a:extLst>
          </p:cNvPr>
          <p:cNvSpPr txBox="1"/>
          <p:nvPr/>
        </p:nvSpPr>
        <p:spPr>
          <a:xfrm>
            <a:off x="3845243" y="6827891"/>
            <a:ext cx="6435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/>
              <a:t>感谢同学的理解和配合</a:t>
            </a:r>
          </a:p>
        </p:txBody>
      </p:sp>
    </p:spTree>
    <p:extLst>
      <p:ext uri="{BB962C8B-B14F-4D97-AF65-F5344CB8AC3E}">
        <p14:creationId xmlns:p14="http://schemas.microsoft.com/office/powerpoint/2010/main" val="15431848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101193-ED57-4849-BC85-435E28255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588" y="434340"/>
            <a:ext cx="8514636" cy="925830"/>
          </a:xfrm>
        </p:spPr>
        <p:txBody>
          <a:bodyPr>
            <a:normAutofit/>
          </a:bodyPr>
          <a:lstStyle/>
          <a:p>
            <a:r>
              <a:rPr lang="en-US" altLang="zh-CN" sz="3200" i="1" dirty="0"/>
              <a:t>2019</a:t>
            </a:r>
            <a:r>
              <a:rPr lang="zh-CN" altLang="en-US" sz="3200" i="1" dirty="0"/>
              <a:t>年广东工业大学腾讯杯程序设计竞赛</a:t>
            </a:r>
            <a:r>
              <a:rPr lang="en-US" altLang="zh-CN" sz="3200" i="1" dirty="0"/>
              <a:t>(</a:t>
            </a:r>
            <a:r>
              <a:rPr lang="zh-CN" altLang="en-US" sz="3200" i="1" dirty="0"/>
              <a:t>决赛</a:t>
            </a:r>
            <a:r>
              <a:rPr lang="en-US" altLang="zh-CN" sz="3200" i="1" dirty="0"/>
              <a:t>)</a:t>
            </a:r>
            <a:endParaRPr lang="zh-CN" altLang="en-US" sz="3200" i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27F596B-1546-4FA4-A690-CC2531AE1048}"/>
              </a:ext>
            </a:extLst>
          </p:cNvPr>
          <p:cNvSpPr txBox="1"/>
          <p:nvPr/>
        </p:nvSpPr>
        <p:spPr>
          <a:xfrm>
            <a:off x="4574381" y="2366010"/>
            <a:ext cx="154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i="1" dirty="0"/>
              <a:t>参赛选手</a:t>
            </a:r>
            <a:r>
              <a:rPr lang="en-US" altLang="zh-CN" sz="2400" i="1" dirty="0"/>
              <a:t>:</a:t>
            </a:r>
            <a:endParaRPr lang="zh-CN" altLang="en-US" sz="2400" i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D37CA73-1A66-4B73-A0AD-A340232DA16E}"/>
              </a:ext>
            </a:extLst>
          </p:cNvPr>
          <p:cNvSpPr txBox="1"/>
          <p:nvPr/>
        </p:nvSpPr>
        <p:spPr>
          <a:xfrm>
            <a:off x="3452574" y="3064519"/>
            <a:ext cx="3786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/>
              <a:t>广东工业大学</a:t>
            </a:r>
            <a:r>
              <a:rPr lang="en-US" altLang="zh-CN" sz="2800" dirty="0"/>
              <a:t>_</a:t>
            </a:r>
            <a:r>
              <a:rPr lang="zh-CN" altLang="en-US" sz="2800" dirty="0"/>
              <a:t>庄桂旭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F5B8451-081B-4358-8880-3102847E261B}"/>
              </a:ext>
            </a:extLst>
          </p:cNvPr>
          <p:cNvSpPr txBox="1"/>
          <p:nvPr/>
        </p:nvSpPr>
        <p:spPr>
          <a:xfrm>
            <a:off x="4574381" y="3971935"/>
            <a:ext cx="154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i="1" dirty="0"/>
              <a:t>座位编号</a:t>
            </a:r>
            <a:r>
              <a:rPr lang="en-US" altLang="zh-CN" sz="2400" i="1" dirty="0"/>
              <a:t>:</a:t>
            </a:r>
            <a:endParaRPr lang="zh-CN" altLang="en-US" sz="2400" i="1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77515A5-3F9E-4970-A6A8-509F9E192E5B}"/>
              </a:ext>
            </a:extLst>
          </p:cNvPr>
          <p:cNvSpPr txBox="1"/>
          <p:nvPr/>
        </p:nvSpPr>
        <p:spPr>
          <a:xfrm>
            <a:off x="3722846" y="4669206"/>
            <a:ext cx="3246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/>
              <a:t>008</a:t>
            </a:r>
            <a:endParaRPr lang="zh-CN" altLang="en-US" sz="28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ED5FD4F-4551-4187-9053-9BF6D8D61038}"/>
              </a:ext>
            </a:extLst>
          </p:cNvPr>
          <p:cNvSpPr txBox="1"/>
          <p:nvPr/>
        </p:nvSpPr>
        <p:spPr>
          <a:xfrm>
            <a:off x="3845243" y="6089227"/>
            <a:ext cx="6435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/>
              <a:t>请各位同学离开时，带好自身物品，清理好自己座位上的垃圾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AA30571-6388-495F-B12F-AD0A7C3899B6}"/>
              </a:ext>
            </a:extLst>
          </p:cNvPr>
          <p:cNvSpPr txBox="1"/>
          <p:nvPr/>
        </p:nvSpPr>
        <p:spPr>
          <a:xfrm>
            <a:off x="3845243" y="6458559"/>
            <a:ext cx="6435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/>
              <a:t>同时，请不要带走桌面上的展示板和夹子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329E83B-6540-479A-9770-23E2EF6BD435}"/>
              </a:ext>
            </a:extLst>
          </p:cNvPr>
          <p:cNvSpPr txBox="1"/>
          <p:nvPr/>
        </p:nvSpPr>
        <p:spPr>
          <a:xfrm>
            <a:off x="3845243" y="6827891"/>
            <a:ext cx="6435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/>
              <a:t>感谢同学的理解和配合</a:t>
            </a:r>
          </a:p>
        </p:txBody>
      </p:sp>
    </p:spTree>
    <p:extLst>
      <p:ext uri="{BB962C8B-B14F-4D97-AF65-F5344CB8AC3E}">
        <p14:creationId xmlns:p14="http://schemas.microsoft.com/office/powerpoint/2010/main" val="389521624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101193-ED57-4849-BC85-435E28255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588" y="434340"/>
            <a:ext cx="8514636" cy="925830"/>
          </a:xfrm>
        </p:spPr>
        <p:txBody>
          <a:bodyPr>
            <a:normAutofit/>
          </a:bodyPr>
          <a:lstStyle/>
          <a:p>
            <a:r>
              <a:rPr lang="en-US" altLang="zh-CN" sz="3200" i="1" dirty="0"/>
              <a:t>2019</a:t>
            </a:r>
            <a:r>
              <a:rPr lang="zh-CN" altLang="en-US" sz="3200" i="1" dirty="0"/>
              <a:t>年广东工业大学腾讯杯程序设计竞赛</a:t>
            </a:r>
            <a:r>
              <a:rPr lang="en-US" altLang="zh-CN" sz="3200" i="1" dirty="0"/>
              <a:t>(</a:t>
            </a:r>
            <a:r>
              <a:rPr lang="zh-CN" altLang="en-US" sz="3200" i="1" dirty="0"/>
              <a:t>决赛</a:t>
            </a:r>
            <a:r>
              <a:rPr lang="en-US" altLang="zh-CN" sz="3200" i="1" dirty="0"/>
              <a:t>)</a:t>
            </a:r>
            <a:endParaRPr lang="zh-CN" altLang="en-US" sz="3200" i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27F596B-1546-4FA4-A690-CC2531AE1048}"/>
              </a:ext>
            </a:extLst>
          </p:cNvPr>
          <p:cNvSpPr txBox="1"/>
          <p:nvPr/>
        </p:nvSpPr>
        <p:spPr>
          <a:xfrm>
            <a:off x="4574381" y="2366010"/>
            <a:ext cx="154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i="1" dirty="0"/>
              <a:t>参赛选手</a:t>
            </a:r>
            <a:r>
              <a:rPr lang="en-US" altLang="zh-CN" sz="2400" i="1" dirty="0"/>
              <a:t>:</a:t>
            </a:r>
            <a:endParaRPr lang="zh-CN" altLang="en-US" sz="2400" i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D37CA73-1A66-4B73-A0AD-A340232DA16E}"/>
              </a:ext>
            </a:extLst>
          </p:cNvPr>
          <p:cNvSpPr txBox="1"/>
          <p:nvPr/>
        </p:nvSpPr>
        <p:spPr>
          <a:xfrm>
            <a:off x="3117413" y="3064519"/>
            <a:ext cx="44569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/>
              <a:t>广东外语外贸大学</a:t>
            </a:r>
            <a:r>
              <a:rPr lang="en-US" altLang="zh-CN" sz="2800" dirty="0"/>
              <a:t>_</a:t>
            </a:r>
            <a:r>
              <a:rPr lang="zh-CN" altLang="en-US" sz="2800" dirty="0"/>
              <a:t>邹舒怡  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F5B8451-081B-4358-8880-3102847E261B}"/>
              </a:ext>
            </a:extLst>
          </p:cNvPr>
          <p:cNvSpPr txBox="1"/>
          <p:nvPr/>
        </p:nvSpPr>
        <p:spPr>
          <a:xfrm>
            <a:off x="4574381" y="3971935"/>
            <a:ext cx="154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i="1" dirty="0"/>
              <a:t>座位编号</a:t>
            </a:r>
            <a:r>
              <a:rPr lang="en-US" altLang="zh-CN" sz="2400" i="1" dirty="0"/>
              <a:t>:</a:t>
            </a:r>
            <a:endParaRPr lang="zh-CN" altLang="en-US" sz="2400" i="1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77515A5-3F9E-4970-A6A8-509F9E192E5B}"/>
              </a:ext>
            </a:extLst>
          </p:cNvPr>
          <p:cNvSpPr txBox="1"/>
          <p:nvPr/>
        </p:nvSpPr>
        <p:spPr>
          <a:xfrm>
            <a:off x="3722846" y="4669206"/>
            <a:ext cx="3246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/>
              <a:t>080</a:t>
            </a:r>
            <a:endParaRPr lang="zh-CN" altLang="en-US" sz="28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ED5FD4F-4551-4187-9053-9BF6D8D61038}"/>
              </a:ext>
            </a:extLst>
          </p:cNvPr>
          <p:cNvSpPr txBox="1"/>
          <p:nvPr/>
        </p:nvSpPr>
        <p:spPr>
          <a:xfrm>
            <a:off x="3845243" y="6089227"/>
            <a:ext cx="6435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/>
              <a:t>请各位同学离开时，带好自身物品，清理好自己座位上的垃圾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AA30571-6388-495F-B12F-AD0A7C3899B6}"/>
              </a:ext>
            </a:extLst>
          </p:cNvPr>
          <p:cNvSpPr txBox="1"/>
          <p:nvPr/>
        </p:nvSpPr>
        <p:spPr>
          <a:xfrm>
            <a:off x="3845243" y="6458559"/>
            <a:ext cx="6435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/>
              <a:t>同时，请不要带走桌面上的展示板和夹子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329E83B-6540-479A-9770-23E2EF6BD435}"/>
              </a:ext>
            </a:extLst>
          </p:cNvPr>
          <p:cNvSpPr txBox="1"/>
          <p:nvPr/>
        </p:nvSpPr>
        <p:spPr>
          <a:xfrm>
            <a:off x="3845243" y="6827891"/>
            <a:ext cx="6435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/>
              <a:t>感谢同学的理解和配合</a:t>
            </a:r>
          </a:p>
        </p:txBody>
      </p:sp>
    </p:spTree>
    <p:extLst>
      <p:ext uri="{BB962C8B-B14F-4D97-AF65-F5344CB8AC3E}">
        <p14:creationId xmlns:p14="http://schemas.microsoft.com/office/powerpoint/2010/main" val="154318486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101193-ED57-4849-BC85-435E28255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588" y="434340"/>
            <a:ext cx="8514636" cy="925830"/>
          </a:xfrm>
        </p:spPr>
        <p:txBody>
          <a:bodyPr>
            <a:normAutofit/>
          </a:bodyPr>
          <a:lstStyle/>
          <a:p>
            <a:r>
              <a:rPr lang="en-US" altLang="zh-CN" sz="3200" i="1" dirty="0"/>
              <a:t>2019</a:t>
            </a:r>
            <a:r>
              <a:rPr lang="zh-CN" altLang="en-US" sz="3200" i="1" dirty="0"/>
              <a:t>年广东工业大学腾讯杯程序设计竞赛</a:t>
            </a:r>
            <a:r>
              <a:rPr lang="en-US" altLang="zh-CN" sz="3200" i="1" dirty="0"/>
              <a:t>(</a:t>
            </a:r>
            <a:r>
              <a:rPr lang="zh-CN" altLang="en-US" sz="3200" i="1" dirty="0"/>
              <a:t>决赛</a:t>
            </a:r>
            <a:r>
              <a:rPr lang="en-US" altLang="zh-CN" sz="3200" i="1" dirty="0"/>
              <a:t>)</a:t>
            </a:r>
            <a:endParaRPr lang="zh-CN" altLang="en-US" sz="3200" i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27F596B-1546-4FA4-A690-CC2531AE1048}"/>
              </a:ext>
            </a:extLst>
          </p:cNvPr>
          <p:cNvSpPr txBox="1"/>
          <p:nvPr/>
        </p:nvSpPr>
        <p:spPr>
          <a:xfrm>
            <a:off x="4574381" y="2366010"/>
            <a:ext cx="154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i="1" dirty="0"/>
              <a:t>参赛选手</a:t>
            </a:r>
            <a:r>
              <a:rPr lang="en-US" altLang="zh-CN" sz="2400" i="1" dirty="0"/>
              <a:t>:</a:t>
            </a:r>
            <a:endParaRPr lang="zh-CN" altLang="en-US" sz="2400" i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D37CA73-1A66-4B73-A0AD-A340232DA16E}"/>
              </a:ext>
            </a:extLst>
          </p:cNvPr>
          <p:cNvSpPr txBox="1"/>
          <p:nvPr/>
        </p:nvSpPr>
        <p:spPr>
          <a:xfrm>
            <a:off x="3452574" y="3064519"/>
            <a:ext cx="3786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/>
              <a:t>广东工业大学</a:t>
            </a:r>
            <a:r>
              <a:rPr lang="en-US" altLang="zh-CN" sz="2800" dirty="0"/>
              <a:t>_</a:t>
            </a:r>
            <a:r>
              <a:rPr lang="zh-CN" altLang="en-US" sz="2800" dirty="0"/>
              <a:t>谢俊 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F5B8451-081B-4358-8880-3102847E261B}"/>
              </a:ext>
            </a:extLst>
          </p:cNvPr>
          <p:cNvSpPr txBox="1"/>
          <p:nvPr/>
        </p:nvSpPr>
        <p:spPr>
          <a:xfrm>
            <a:off x="4574381" y="3971935"/>
            <a:ext cx="154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i="1" dirty="0"/>
              <a:t>座位编号</a:t>
            </a:r>
            <a:r>
              <a:rPr lang="en-US" altLang="zh-CN" sz="2400" i="1" dirty="0"/>
              <a:t>:</a:t>
            </a:r>
            <a:endParaRPr lang="zh-CN" altLang="en-US" sz="2400" i="1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77515A5-3F9E-4970-A6A8-509F9E192E5B}"/>
              </a:ext>
            </a:extLst>
          </p:cNvPr>
          <p:cNvSpPr txBox="1"/>
          <p:nvPr/>
        </p:nvSpPr>
        <p:spPr>
          <a:xfrm>
            <a:off x="3722846" y="4669206"/>
            <a:ext cx="3246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/>
              <a:t>081</a:t>
            </a:r>
            <a:r>
              <a:rPr lang="zh-CN" altLang="en-US" sz="2800" dirty="0"/>
              <a:t> 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ED5FD4F-4551-4187-9053-9BF6D8D61038}"/>
              </a:ext>
            </a:extLst>
          </p:cNvPr>
          <p:cNvSpPr txBox="1"/>
          <p:nvPr/>
        </p:nvSpPr>
        <p:spPr>
          <a:xfrm>
            <a:off x="3845243" y="6089227"/>
            <a:ext cx="6435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/>
              <a:t>请各位同学离开时，带好自身物品，清理好自己座位上的垃圾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AA30571-6388-495F-B12F-AD0A7C3899B6}"/>
              </a:ext>
            </a:extLst>
          </p:cNvPr>
          <p:cNvSpPr txBox="1"/>
          <p:nvPr/>
        </p:nvSpPr>
        <p:spPr>
          <a:xfrm>
            <a:off x="3845243" y="6458559"/>
            <a:ext cx="6435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/>
              <a:t>同时，请不要带走桌面上的展示板和夹子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329E83B-6540-479A-9770-23E2EF6BD435}"/>
              </a:ext>
            </a:extLst>
          </p:cNvPr>
          <p:cNvSpPr txBox="1"/>
          <p:nvPr/>
        </p:nvSpPr>
        <p:spPr>
          <a:xfrm>
            <a:off x="3845243" y="6827891"/>
            <a:ext cx="6435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/>
              <a:t>感谢同学的理解和配合</a:t>
            </a:r>
          </a:p>
        </p:txBody>
      </p:sp>
    </p:spTree>
    <p:extLst>
      <p:ext uri="{BB962C8B-B14F-4D97-AF65-F5344CB8AC3E}">
        <p14:creationId xmlns:p14="http://schemas.microsoft.com/office/powerpoint/2010/main" val="5513587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101193-ED57-4849-BC85-435E28255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588" y="434340"/>
            <a:ext cx="8514636" cy="925830"/>
          </a:xfrm>
        </p:spPr>
        <p:txBody>
          <a:bodyPr>
            <a:normAutofit/>
          </a:bodyPr>
          <a:lstStyle/>
          <a:p>
            <a:r>
              <a:rPr lang="en-US" altLang="zh-CN" sz="3200" i="1" dirty="0"/>
              <a:t>2019</a:t>
            </a:r>
            <a:r>
              <a:rPr lang="zh-CN" altLang="en-US" sz="3200" i="1" dirty="0"/>
              <a:t>年广东工业大学腾讯杯程序设计竞赛</a:t>
            </a:r>
            <a:r>
              <a:rPr lang="en-US" altLang="zh-CN" sz="3200" i="1" dirty="0"/>
              <a:t>(</a:t>
            </a:r>
            <a:r>
              <a:rPr lang="zh-CN" altLang="en-US" sz="3200" i="1" dirty="0"/>
              <a:t>决赛</a:t>
            </a:r>
            <a:r>
              <a:rPr lang="en-US" altLang="zh-CN" sz="3200" i="1" dirty="0"/>
              <a:t>)</a:t>
            </a:r>
            <a:endParaRPr lang="zh-CN" altLang="en-US" sz="3200" i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27F596B-1546-4FA4-A690-CC2531AE1048}"/>
              </a:ext>
            </a:extLst>
          </p:cNvPr>
          <p:cNvSpPr txBox="1"/>
          <p:nvPr/>
        </p:nvSpPr>
        <p:spPr>
          <a:xfrm>
            <a:off x="4574381" y="2366010"/>
            <a:ext cx="154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i="1" dirty="0"/>
              <a:t>参赛选手</a:t>
            </a:r>
            <a:r>
              <a:rPr lang="en-US" altLang="zh-CN" sz="2400" i="1" dirty="0"/>
              <a:t>:</a:t>
            </a:r>
            <a:endParaRPr lang="zh-CN" altLang="en-US" sz="2400" i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D37CA73-1A66-4B73-A0AD-A340232DA16E}"/>
              </a:ext>
            </a:extLst>
          </p:cNvPr>
          <p:cNvSpPr txBox="1"/>
          <p:nvPr/>
        </p:nvSpPr>
        <p:spPr>
          <a:xfrm>
            <a:off x="3452574" y="3064519"/>
            <a:ext cx="3786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/>
              <a:t>广州大学</a:t>
            </a:r>
            <a:r>
              <a:rPr lang="en-US" altLang="zh-CN" sz="2800" dirty="0"/>
              <a:t>_</a:t>
            </a:r>
            <a:r>
              <a:rPr lang="zh-CN" altLang="en-US" sz="2800" dirty="0"/>
              <a:t>叶俊杰 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F5B8451-081B-4358-8880-3102847E261B}"/>
              </a:ext>
            </a:extLst>
          </p:cNvPr>
          <p:cNvSpPr txBox="1"/>
          <p:nvPr/>
        </p:nvSpPr>
        <p:spPr>
          <a:xfrm>
            <a:off x="4574381" y="3971935"/>
            <a:ext cx="154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i="1" dirty="0"/>
              <a:t>座位编号</a:t>
            </a:r>
            <a:r>
              <a:rPr lang="en-US" altLang="zh-CN" sz="2400" i="1" dirty="0"/>
              <a:t>:</a:t>
            </a:r>
            <a:endParaRPr lang="zh-CN" altLang="en-US" sz="2400" i="1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77515A5-3F9E-4970-A6A8-509F9E192E5B}"/>
              </a:ext>
            </a:extLst>
          </p:cNvPr>
          <p:cNvSpPr txBox="1"/>
          <p:nvPr/>
        </p:nvSpPr>
        <p:spPr>
          <a:xfrm>
            <a:off x="3722846" y="4669206"/>
            <a:ext cx="3246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/>
              <a:t>082</a:t>
            </a:r>
            <a:endParaRPr lang="zh-CN" altLang="en-US" sz="28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ED5FD4F-4551-4187-9053-9BF6D8D61038}"/>
              </a:ext>
            </a:extLst>
          </p:cNvPr>
          <p:cNvSpPr txBox="1"/>
          <p:nvPr/>
        </p:nvSpPr>
        <p:spPr>
          <a:xfrm>
            <a:off x="3845243" y="6089227"/>
            <a:ext cx="6435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/>
              <a:t>请各位同学离开时，带好自身物品，清理好自己座位上的垃圾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AA30571-6388-495F-B12F-AD0A7C3899B6}"/>
              </a:ext>
            </a:extLst>
          </p:cNvPr>
          <p:cNvSpPr txBox="1"/>
          <p:nvPr/>
        </p:nvSpPr>
        <p:spPr>
          <a:xfrm>
            <a:off x="3845243" y="6458559"/>
            <a:ext cx="6435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/>
              <a:t>同时，请不要带走桌面上的展示板和夹子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329E83B-6540-479A-9770-23E2EF6BD435}"/>
              </a:ext>
            </a:extLst>
          </p:cNvPr>
          <p:cNvSpPr txBox="1"/>
          <p:nvPr/>
        </p:nvSpPr>
        <p:spPr>
          <a:xfrm>
            <a:off x="3845243" y="6827891"/>
            <a:ext cx="6435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/>
              <a:t>感谢同学的理解和配合</a:t>
            </a:r>
          </a:p>
        </p:txBody>
      </p:sp>
    </p:spTree>
    <p:extLst>
      <p:ext uri="{BB962C8B-B14F-4D97-AF65-F5344CB8AC3E}">
        <p14:creationId xmlns:p14="http://schemas.microsoft.com/office/powerpoint/2010/main" val="296416458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101193-ED57-4849-BC85-435E28255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588" y="434340"/>
            <a:ext cx="8514636" cy="925830"/>
          </a:xfrm>
        </p:spPr>
        <p:txBody>
          <a:bodyPr>
            <a:normAutofit/>
          </a:bodyPr>
          <a:lstStyle/>
          <a:p>
            <a:r>
              <a:rPr lang="en-US" altLang="zh-CN" sz="3200" i="1" dirty="0"/>
              <a:t>2019</a:t>
            </a:r>
            <a:r>
              <a:rPr lang="zh-CN" altLang="en-US" sz="3200" i="1" dirty="0"/>
              <a:t>年广东工业大学腾讯杯程序设计竞赛</a:t>
            </a:r>
            <a:r>
              <a:rPr lang="en-US" altLang="zh-CN" sz="3200" i="1" dirty="0"/>
              <a:t>(</a:t>
            </a:r>
            <a:r>
              <a:rPr lang="zh-CN" altLang="en-US" sz="3200" i="1" dirty="0"/>
              <a:t>决赛</a:t>
            </a:r>
            <a:r>
              <a:rPr lang="en-US" altLang="zh-CN" sz="3200" i="1" dirty="0"/>
              <a:t>)</a:t>
            </a:r>
            <a:endParaRPr lang="zh-CN" altLang="en-US" sz="3200" i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27F596B-1546-4FA4-A690-CC2531AE1048}"/>
              </a:ext>
            </a:extLst>
          </p:cNvPr>
          <p:cNvSpPr txBox="1"/>
          <p:nvPr/>
        </p:nvSpPr>
        <p:spPr>
          <a:xfrm>
            <a:off x="4574381" y="2366010"/>
            <a:ext cx="154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i="1" dirty="0"/>
              <a:t>参赛选手</a:t>
            </a:r>
            <a:r>
              <a:rPr lang="en-US" altLang="zh-CN" sz="2400" i="1" dirty="0"/>
              <a:t>:</a:t>
            </a:r>
            <a:endParaRPr lang="zh-CN" altLang="en-US" sz="2400" i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D37CA73-1A66-4B73-A0AD-A340232DA16E}"/>
              </a:ext>
            </a:extLst>
          </p:cNvPr>
          <p:cNvSpPr txBox="1"/>
          <p:nvPr/>
        </p:nvSpPr>
        <p:spPr>
          <a:xfrm>
            <a:off x="3452574" y="3064519"/>
            <a:ext cx="3786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/>
              <a:t>广州大学</a:t>
            </a:r>
            <a:r>
              <a:rPr lang="en-US" altLang="zh-CN" sz="2800" dirty="0"/>
              <a:t>_</a:t>
            </a:r>
            <a:r>
              <a:rPr lang="zh-CN" altLang="en-US" sz="2800" dirty="0"/>
              <a:t>陈梓博  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F5B8451-081B-4358-8880-3102847E261B}"/>
              </a:ext>
            </a:extLst>
          </p:cNvPr>
          <p:cNvSpPr txBox="1"/>
          <p:nvPr/>
        </p:nvSpPr>
        <p:spPr>
          <a:xfrm>
            <a:off x="4574381" y="3971935"/>
            <a:ext cx="154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i="1" dirty="0"/>
              <a:t>座位编号</a:t>
            </a:r>
            <a:r>
              <a:rPr lang="en-US" altLang="zh-CN" sz="2400" i="1" dirty="0"/>
              <a:t>:</a:t>
            </a:r>
            <a:endParaRPr lang="zh-CN" altLang="en-US" sz="2400" i="1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77515A5-3F9E-4970-A6A8-509F9E192E5B}"/>
              </a:ext>
            </a:extLst>
          </p:cNvPr>
          <p:cNvSpPr txBox="1"/>
          <p:nvPr/>
        </p:nvSpPr>
        <p:spPr>
          <a:xfrm>
            <a:off x="3722846" y="4669206"/>
            <a:ext cx="3246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/>
              <a:t>083</a:t>
            </a:r>
            <a:endParaRPr lang="zh-CN" altLang="en-US" sz="28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ED5FD4F-4551-4187-9053-9BF6D8D61038}"/>
              </a:ext>
            </a:extLst>
          </p:cNvPr>
          <p:cNvSpPr txBox="1"/>
          <p:nvPr/>
        </p:nvSpPr>
        <p:spPr>
          <a:xfrm>
            <a:off x="3845243" y="6089227"/>
            <a:ext cx="6435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/>
              <a:t>请各位同学离开时，带好自身物品，清理好自己座位上的垃圾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AA30571-6388-495F-B12F-AD0A7C3899B6}"/>
              </a:ext>
            </a:extLst>
          </p:cNvPr>
          <p:cNvSpPr txBox="1"/>
          <p:nvPr/>
        </p:nvSpPr>
        <p:spPr>
          <a:xfrm>
            <a:off x="3845243" y="6458559"/>
            <a:ext cx="6435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/>
              <a:t>同时，请不要带走桌面上的展示板和夹子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329E83B-6540-479A-9770-23E2EF6BD435}"/>
              </a:ext>
            </a:extLst>
          </p:cNvPr>
          <p:cNvSpPr txBox="1"/>
          <p:nvPr/>
        </p:nvSpPr>
        <p:spPr>
          <a:xfrm>
            <a:off x="3845243" y="6827891"/>
            <a:ext cx="6435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/>
              <a:t>感谢同学的理解和配合</a:t>
            </a:r>
          </a:p>
        </p:txBody>
      </p:sp>
    </p:spTree>
    <p:extLst>
      <p:ext uri="{BB962C8B-B14F-4D97-AF65-F5344CB8AC3E}">
        <p14:creationId xmlns:p14="http://schemas.microsoft.com/office/powerpoint/2010/main" val="2964164588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101193-ED57-4849-BC85-435E28255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588" y="434340"/>
            <a:ext cx="8514636" cy="925830"/>
          </a:xfrm>
        </p:spPr>
        <p:txBody>
          <a:bodyPr>
            <a:normAutofit/>
          </a:bodyPr>
          <a:lstStyle/>
          <a:p>
            <a:r>
              <a:rPr lang="en-US" altLang="zh-CN" sz="3200" i="1" dirty="0"/>
              <a:t>2019</a:t>
            </a:r>
            <a:r>
              <a:rPr lang="zh-CN" altLang="en-US" sz="3200" i="1" dirty="0"/>
              <a:t>年广东工业大学腾讯杯程序设计竞赛</a:t>
            </a:r>
            <a:r>
              <a:rPr lang="en-US" altLang="zh-CN" sz="3200" i="1" dirty="0"/>
              <a:t>(</a:t>
            </a:r>
            <a:r>
              <a:rPr lang="zh-CN" altLang="en-US" sz="3200" i="1" dirty="0"/>
              <a:t>决赛</a:t>
            </a:r>
            <a:r>
              <a:rPr lang="en-US" altLang="zh-CN" sz="3200" i="1" dirty="0"/>
              <a:t>)</a:t>
            </a:r>
            <a:endParaRPr lang="zh-CN" altLang="en-US" sz="3200" i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27F596B-1546-4FA4-A690-CC2531AE1048}"/>
              </a:ext>
            </a:extLst>
          </p:cNvPr>
          <p:cNvSpPr txBox="1"/>
          <p:nvPr/>
        </p:nvSpPr>
        <p:spPr>
          <a:xfrm>
            <a:off x="4574381" y="2366010"/>
            <a:ext cx="154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i="1" dirty="0"/>
              <a:t>参赛选手</a:t>
            </a:r>
            <a:r>
              <a:rPr lang="en-US" altLang="zh-CN" sz="2400" i="1" dirty="0"/>
              <a:t>:</a:t>
            </a:r>
            <a:endParaRPr lang="zh-CN" altLang="en-US" sz="2400" i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D37CA73-1A66-4B73-A0AD-A340232DA16E}"/>
              </a:ext>
            </a:extLst>
          </p:cNvPr>
          <p:cNvSpPr txBox="1"/>
          <p:nvPr/>
        </p:nvSpPr>
        <p:spPr>
          <a:xfrm>
            <a:off x="3452574" y="3064519"/>
            <a:ext cx="3786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/>
              <a:t>广东工业大学</a:t>
            </a:r>
            <a:r>
              <a:rPr lang="en-US" altLang="zh-CN" sz="2800" dirty="0"/>
              <a:t>_</a:t>
            </a:r>
            <a:r>
              <a:rPr lang="zh-CN" altLang="en-US" sz="2800" dirty="0"/>
              <a:t>蔡泳琪  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F5B8451-081B-4358-8880-3102847E261B}"/>
              </a:ext>
            </a:extLst>
          </p:cNvPr>
          <p:cNvSpPr txBox="1"/>
          <p:nvPr/>
        </p:nvSpPr>
        <p:spPr>
          <a:xfrm>
            <a:off x="4574381" y="3971935"/>
            <a:ext cx="154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i="1" dirty="0"/>
              <a:t>座位编号</a:t>
            </a:r>
            <a:r>
              <a:rPr lang="en-US" altLang="zh-CN" sz="2400" i="1" dirty="0"/>
              <a:t>:</a:t>
            </a:r>
            <a:endParaRPr lang="zh-CN" altLang="en-US" sz="2400" i="1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77515A5-3F9E-4970-A6A8-509F9E192E5B}"/>
              </a:ext>
            </a:extLst>
          </p:cNvPr>
          <p:cNvSpPr txBox="1"/>
          <p:nvPr/>
        </p:nvSpPr>
        <p:spPr>
          <a:xfrm>
            <a:off x="3722846" y="4669206"/>
            <a:ext cx="3246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/>
              <a:t>084</a:t>
            </a:r>
            <a:endParaRPr lang="zh-CN" altLang="en-US" sz="28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ED5FD4F-4551-4187-9053-9BF6D8D61038}"/>
              </a:ext>
            </a:extLst>
          </p:cNvPr>
          <p:cNvSpPr txBox="1"/>
          <p:nvPr/>
        </p:nvSpPr>
        <p:spPr>
          <a:xfrm>
            <a:off x="3845243" y="6089227"/>
            <a:ext cx="6435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/>
              <a:t>请各位同学离开时，带好自身物品，清理好自己座位上的垃圾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AA30571-6388-495F-B12F-AD0A7C3899B6}"/>
              </a:ext>
            </a:extLst>
          </p:cNvPr>
          <p:cNvSpPr txBox="1"/>
          <p:nvPr/>
        </p:nvSpPr>
        <p:spPr>
          <a:xfrm>
            <a:off x="3845243" y="6458559"/>
            <a:ext cx="6435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/>
              <a:t>同时，请不要带走桌面上的展示板和夹子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329E83B-6540-479A-9770-23E2EF6BD435}"/>
              </a:ext>
            </a:extLst>
          </p:cNvPr>
          <p:cNvSpPr txBox="1"/>
          <p:nvPr/>
        </p:nvSpPr>
        <p:spPr>
          <a:xfrm>
            <a:off x="3845243" y="6827891"/>
            <a:ext cx="6435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/>
              <a:t>感谢同学的理解和配合</a:t>
            </a:r>
          </a:p>
        </p:txBody>
      </p:sp>
    </p:spTree>
    <p:extLst>
      <p:ext uri="{BB962C8B-B14F-4D97-AF65-F5344CB8AC3E}">
        <p14:creationId xmlns:p14="http://schemas.microsoft.com/office/powerpoint/2010/main" val="5513587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101193-ED57-4849-BC85-435E28255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588" y="434340"/>
            <a:ext cx="8514636" cy="925830"/>
          </a:xfrm>
        </p:spPr>
        <p:txBody>
          <a:bodyPr>
            <a:normAutofit/>
          </a:bodyPr>
          <a:lstStyle/>
          <a:p>
            <a:r>
              <a:rPr lang="en-US" altLang="zh-CN" sz="3200" i="1" dirty="0"/>
              <a:t>2019</a:t>
            </a:r>
            <a:r>
              <a:rPr lang="zh-CN" altLang="en-US" sz="3200" i="1" dirty="0"/>
              <a:t>年广东工业大学腾讯杯程序设计竞赛</a:t>
            </a:r>
            <a:r>
              <a:rPr lang="en-US" altLang="zh-CN" sz="3200" i="1" dirty="0"/>
              <a:t>(</a:t>
            </a:r>
            <a:r>
              <a:rPr lang="zh-CN" altLang="en-US" sz="3200" i="1" dirty="0"/>
              <a:t>决赛</a:t>
            </a:r>
            <a:r>
              <a:rPr lang="en-US" altLang="zh-CN" sz="3200" i="1" dirty="0"/>
              <a:t>)</a:t>
            </a:r>
            <a:endParaRPr lang="zh-CN" altLang="en-US" sz="3200" i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27F596B-1546-4FA4-A690-CC2531AE1048}"/>
              </a:ext>
            </a:extLst>
          </p:cNvPr>
          <p:cNvSpPr txBox="1"/>
          <p:nvPr/>
        </p:nvSpPr>
        <p:spPr>
          <a:xfrm>
            <a:off x="4574381" y="2366010"/>
            <a:ext cx="154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i="1" dirty="0"/>
              <a:t>参赛选手</a:t>
            </a:r>
            <a:r>
              <a:rPr lang="en-US" altLang="zh-CN" sz="2400" i="1" dirty="0"/>
              <a:t>:</a:t>
            </a:r>
            <a:endParaRPr lang="zh-CN" altLang="en-US" sz="2400" i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D37CA73-1A66-4B73-A0AD-A340232DA16E}"/>
              </a:ext>
            </a:extLst>
          </p:cNvPr>
          <p:cNvSpPr txBox="1"/>
          <p:nvPr/>
        </p:nvSpPr>
        <p:spPr>
          <a:xfrm>
            <a:off x="3111698" y="3064519"/>
            <a:ext cx="44684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/>
              <a:t>广东外语外贸大学</a:t>
            </a:r>
            <a:r>
              <a:rPr lang="en-US" altLang="zh-CN" sz="2800" dirty="0"/>
              <a:t>_</a:t>
            </a:r>
            <a:r>
              <a:rPr lang="zh-CN" altLang="en-US" sz="2800" dirty="0"/>
              <a:t>李梓康  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F5B8451-081B-4358-8880-3102847E261B}"/>
              </a:ext>
            </a:extLst>
          </p:cNvPr>
          <p:cNvSpPr txBox="1"/>
          <p:nvPr/>
        </p:nvSpPr>
        <p:spPr>
          <a:xfrm>
            <a:off x="4574381" y="3971935"/>
            <a:ext cx="154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i="1" dirty="0"/>
              <a:t>座位编号</a:t>
            </a:r>
            <a:r>
              <a:rPr lang="en-US" altLang="zh-CN" sz="2400" i="1" dirty="0"/>
              <a:t>:</a:t>
            </a:r>
            <a:endParaRPr lang="zh-CN" altLang="en-US" sz="2400" i="1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77515A5-3F9E-4970-A6A8-509F9E192E5B}"/>
              </a:ext>
            </a:extLst>
          </p:cNvPr>
          <p:cNvSpPr txBox="1"/>
          <p:nvPr/>
        </p:nvSpPr>
        <p:spPr>
          <a:xfrm>
            <a:off x="3722846" y="4669206"/>
            <a:ext cx="3246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/>
              <a:t>085</a:t>
            </a:r>
            <a:endParaRPr lang="zh-CN" altLang="en-US" sz="28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ED5FD4F-4551-4187-9053-9BF6D8D61038}"/>
              </a:ext>
            </a:extLst>
          </p:cNvPr>
          <p:cNvSpPr txBox="1"/>
          <p:nvPr/>
        </p:nvSpPr>
        <p:spPr>
          <a:xfrm>
            <a:off x="3845243" y="6089227"/>
            <a:ext cx="6435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/>
              <a:t>请各位同学离开时，带好自身物品，清理好自己座位上的垃圾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AA30571-6388-495F-B12F-AD0A7C3899B6}"/>
              </a:ext>
            </a:extLst>
          </p:cNvPr>
          <p:cNvSpPr txBox="1"/>
          <p:nvPr/>
        </p:nvSpPr>
        <p:spPr>
          <a:xfrm>
            <a:off x="3845243" y="6458559"/>
            <a:ext cx="6435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/>
              <a:t>同时，请不要带走桌面上的展示板和夹子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329E83B-6540-479A-9770-23E2EF6BD435}"/>
              </a:ext>
            </a:extLst>
          </p:cNvPr>
          <p:cNvSpPr txBox="1"/>
          <p:nvPr/>
        </p:nvSpPr>
        <p:spPr>
          <a:xfrm>
            <a:off x="3845243" y="6827891"/>
            <a:ext cx="6435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/>
              <a:t>感谢同学的理解和配合</a:t>
            </a:r>
          </a:p>
        </p:txBody>
      </p:sp>
    </p:spTree>
    <p:extLst>
      <p:ext uri="{BB962C8B-B14F-4D97-AF65-F5344CB8AC3E}">
        <p14:creationId xmlns:p14="http://schemas.microsoft.com/office/powerpoint/2010/main" val="1543184861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101193-ED57-4849-BC85-435E28255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588" y="434340"/>
            <a:ext cx="8514636" cy="925830"/>
          </a:xfrm>
        </p:spPr>
        <p:txBody>
          <a:bodyPr>
            <a:normAutofit/>
          </a:bodyPr>
          <a:lstStyle/>
          <a:p>
            <a:r>
              <a:rPr lang="en-US" altLang="zh-CN" sz="3200" i="1" dirty="0"/>
              <a:t>2019</a:t>
            </a:r>
            <a:r>
              <a:rPr lang="zh-CN" altLang="en-US" sz="3200" i="1" dirty="0"/>
              <a:t>年广东工业大学腾讯杯程序设计竞赛</a:t>
            </a:r>
            <a:r>
              <a:rPr lang="en-US" altLang="zh-CN" sz="3200" i="1" dirty="0"/>
              <a:t>(</a:t>
            </a:r>
            <a:r>
              <a:rPr lang="zh-CN" altLang="en-US" sz="3200" i="1" dirty="0"/>
              <a:t>决赛</a:t>
            </a:r>
            <a:r>
              <a:rPr lang="en-US" altLang="zh-CN" sz="3200" i="1" dirty="0"/>
              <a:t>)</a:t>
            </a:r>
            <a:endParaRPr lang="zh-CN" altLang="en-US" sz="3200" i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27F596B-1546-4FA4-A690-CC2531AE1048}"/>
              </a:ext>
            </a:extLst>
          </p:cNvPr>
          <p:cNvSpPr txBox="1"/>
          <p:nvPr/>
        </p:nvSpPr>
        <p:spPr>
          <a:xfrm>
            <a:off x="4574381" y="2366010"/>
            <a:ext cx="154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i="1" dirty="0"/>
              <a:t>参赛选手</a:t>
            </a:r>
            <a:r>
              <a:rPr lang="en-US" altLang="zh-CN" sz="2400" i="1" dirty="0"/>
              <a:t>:</a:t>
            </a:r>
            <a:endParaRPr lang="zh-CN" altLang="en-US" sz="2400" i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D37CA73-1A66-4B73-A0AD-A340232DA16E}"/>
              </a:ext>
            </a:extLst>
          </p:cNvPr>
          <p:cNvSpPr txBox="1"/>
          <p:nvPr/>
        </p:nvSpPr>
        <p:spPr>
          <a:xfrm>
            <a:off x="3452574" y="3064519"/>
            <a:ext cx="3786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/>
              <a:t>广东工业大学</a:t>
            </a:r>
            <a:r>
              <a:rPr lang="en-US" altLang="zh-CN" sz="2800" dirty="0"/>
              <a:t>_</a:t>
            </a:r>
            <a:r>
              <a:rPr lang="zh-CN" altLang="en-US" sz="2800" dirty="0"/>
              <a:t>李树杰 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F5B8451-081B-4358-8880-3102847E261B}"/>
              </a:ext>
            </a:extLst>
          </p:cNvPr>
          <p:cNvSpPr txBox="1"/>
          <p:nvPr/>
        </p:nvSpPr>
        <p:spPr>
          <a:xfrm>
            <a:off x="4574381" y="3971935"/>
            <a:ext cx="154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i="1" dirty="0"/>
              <a:t>座位编号</a:t>
            </a:r>
            <a:r>
              <a:rPr lang="en-US" altLang="zh-CN" sz="2400" i="1" dirty="0"/>
              <a:t>:</a:t>
            </a:r>
            <a:endParaRPr lang="zh-CN" altLang="en-US" sz="2400" i="1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77515A5-3F9E-4970-A6A8-509F9E192E5B}"/>
              </a:ext>
            </a:extLst>
          </p:cNvPr>
          <p:cNvSpPr txBox="1"/>
          <p:nvPr/>
        </p:nvSpPr>
        <p:spPr>
          <a:xfrm>
            <a:off x="3722846" y="4669206"/>
            <a:ext cx="3246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/>
              <a:t>086</a:t>
            </a:r>
            <a:r>
              <a:rPr lang="zh-CN" altLang="en-US" sz="2800" dirty="0"/>
              <a:t> 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ED5FD4F-4551-4187-9053-9BF6D8D61038}"/>
              </a:ext>
            </a:extLst>
          </p:cNvPr>
          <p:cNvSpPr txBox="1"/>
          <p:nvPr/>
        </p:nvSpPr>
        <p:spPr>
          <a:xfrm>
            <a:off x="3845243" y="6089227"/>
            <a:ext cx="6435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/>
              <a:t>请各位同学离开时，带好自身物品，清理好自己座位上的垃圾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AA30571-6388-495F-B12F-AD0A7C3899B6}"/>
              </a:ext>
            </a:extLst>
          </p:cNvPr>
          <p:cNvSpPr txBox="1"/>
          <p:nvPr/>
        </p:nvSpPr>
        <p:spPr>
          <a:xfrm>
            <a:off x="3845243" y="6458559"/>
            <a:ext cx="6435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/>
              <a:t>同时，请不要带走桌面上的展示板和夹子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329E83B-6540-479A-9770-23E2EF6BD435}"/>
              </a:ext>
            </a:extLst>
          </p:cNvPr>
          <p:cNvSpPr txBox="1"/>
          <p:nvPr/>
        </p:nvSpPr>
        <p:spPr>
          <a:xfrm>
            <a:off x="3845243" y="6827891"/>
            <a:ext cx="6435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/>
              <a:t>感谢同学的理解和配合</a:t>
            </a:r>
          </a:p>
        </p:txBody>
      </p:sp>
    </p:spTree>
    <p:extLst>
      <p:ext uri="{BB962C8B-B14F-4D97-AF65-F5344CB8AC3E}">
        <p14:creationId xmlns:p14="http://schemas.microsoft.com/office/powerpoint/2010/main" val="55135875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101193-ED57-4849-BC85-435E28255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588" y="434340"/>
            <a:ext cx="8514636" cy="925830"/>
          </a:xfrm>
        </p:spPr>
        <p:txBody>
          <a:bodyPr>
            <a:normAutofit/>
          </a:bodyPr>
          <a:lstStyle/>
          <a:p>
            <a:r>
              <a:rPr lang="en-US" altLang="zh-CN" sz="3200" i="1" dirty="0"/>
              <a:t>2019</a:t>
            </a:r>
            <a:r>
              <a:rPr lang="zh-CN" altLang="en-US" sz="3200" i="1" dirty="0"/>
              <a:t>年广东工业大学腾讯杯程序设计竞赛</a:t>
            </a:r>
            <a:r>
              <a:rPr lang="en-US" altLang="zh-CN" sz="3200" i="1" dirty="0"/>
              <a:t>(</a:t>
            </a:r>
            <a:r>
              <a:rPr lang="zh-CN" altLang="en-US" sz="3200" i="1" dirty="0"/>
              <a:t>决赛</a:t>
            </a:r>
            <a:r>
              <a:rPr lang="en-US" altLang="zh-CN" sz="3200" i="1" dirty="0"/>
              <a:t>)</a:t>
            </a:r>
            <a:endParaRPr lang="zh-CN" altLang="en-US" sz="3200" i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27F596B-1546-4FA4-A690-CC2531AE1048}"/>
              </a:ext>
            </a:extLst>
          </p:cNvPr>
          <p:cNvSpPr txBox="1"/>
          <p:nvPr/>
        </p:nvSpPr>
        <p:spPr>
          <a:xfrm>
            <a:off x="4574381" y="2366010"/>
            <a:ext cx="154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i="1" dirty="0"/>
              <a:t>参赛选手</a:t>
            </a:r>
            <a:r>
              <a:rPr lang="en-US" altLang="zh-CN" sz="2400" i="1" dirty="0"/>
              <a:t>:</a:t>
            </a:r>
            <a:endParaRPr lang="zh-CN" altLang="en-US" sz="2400" i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D37CA73-1A66-4B73-A0AD-A340232DA16E}"/>
              </a:ext>
            </a:extLst>
          </p:cNvPr>
          <p:cNvSpPr txBox="1"/>
          <p:nvPr/>
        </p:nvSpPr>
        <p:spPr>
          <a:xfrm>
            <a:off x="3452574" y="3064519"/>
            <a:ext cx="3786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/>
              <a:t>广东工业大学</a:t>
            </a:r>
            <a:r>
              <a:rPr lang="en-US" altLang="zh-CN" sz="2800" dirty="0"/>
              <a:t>_</a:t>
            </a:r>
            <a:r>
              <a:rPr lang="zh-CN" altLang="en-US" sz="2800" dirty="0"/>
              <a:t>梁卓楠 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F5B8451-081B-4358-8880-3102847E261B}"/>
              </a:ext>
            </a:extLst>
          </p:cNvPr>
          <p:cNvSpPr txBox="1"/>
          <p:nvPr/>
        </p:nvSpPr>
        <p:spPr>
          <a:xfrm>
            <a:off x="4574381" y="3971935"/>
            <a:ext cx="154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i="1" dirty="0"/>
              <a:t>座位编号</a:t>
            </a:r>
            <a:r>
              <a:rPr lang="en-US" altLang="zh-CN" sz="2400" i="1" dirty="0"/>
              <a:t>:</a:t>
            </a:r>
            <a:endParaRPr lang="zh-CN" altLang="en-US" sz="2400" i="1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77515A5-3F9E-4970-A6A8-509F9E192E5B}"/>
              </a:ext>
            </a:extLst>
          </p:cNvPr>
          <p:cNvSpPr txBox="1"/>
          <p:nvPr/>
        </p:nvSpPr>
        <p:spPr>
          <a:xfrm>
            <a:off x="3722846" y="4669206"/>
            <a:ext cx="3246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/>
              <a:t>087</a:t>
            </a:r>
            <a:r>
              <a:rPr lang="zh-CN" altLang="en-US" sz="2800" dirty="0"/>
              <a:t> 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ED5FD4F-4551-4187-9053-9BF6D8D61038}"/>
              </a:ext>
            </a:extLst>
          </p:cNvPr>
          <p:cNvSpPr txBox="1"/>
          <p:nvPr/>
        </p:nvSpPr>
        <p:spPr>
          <a:xfrm>
            <a:off x="3845243" y="6089227"/>
            <a:ext cx="6435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/>
              <a:t>请各位同学离开时，带好自身物品，清理好自己座位上的垃圾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AA30571-6388-495F-B12F-AD0A7C3899B6}"/>
              </a:ext>
            </a:extLst>
          </p:cNvPr>
          <p:cNvSpPr txBox="1"/>
          <p:nvPr/>
        </p:nvSpPr>
        <p:spPr>
          <a:xfrm>
            <a:off x="3845243" y="6458559"/>
            <a:ext cx="6435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/>
              <a:t>同时，请不要带走桌面上的展示板和夹子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329E83B-6540-479A-9770-23E2EF6BD435}"/>
              </a:ext>
            </a:extLst>
          </p:cNvPr>
          <p:cNvSpPr txBox="1"/>
          <p:nvPr/>
        </p:nvSpPr>
        <p:spPr>
          <a:xfrm>
            <a:off x="3845243" y="6827891"/>
            <a:ext cx="6435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/>
              <a:t>感谢同学的理解和配合</a:t>
            </a:r>
          </a:p>
        </p:txBody>
      </p:sp>
    </p:spTree>
    <p:extLst>
      <p:ext uri="{BB962C8B-B14F-4D97-AF65-F5344CB8AC3E}">
        <p14:creationId xmlns:p14="http://schemas.microsoft.com/office/powerpoint/2010/main" val="55135875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101193-ED57-4849-BC85-435E28255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588" y="434340"/>
            <a:ext cx="8514636" cy="925830"/>
          </a:xfrm>
        </p:spPr>
        <p:txBody>
          <a:bodyPr>
            <a:normAutofit/>
          </a:bodyPr>
          <a:lstStyle/>
          <a:p>
            <a:r>
              <a:rPr lang="en-US" altLang="zh-CN" sz="3200" i="1" dirty="0"/>
              <a:t>2019</a:t>
            </a:r>
            <a:r>
              <a:rPr lang="zh-CN" altLang="en-US" sz="3200" i="1" dirty="0"/>
              <a:t>年广东工业大学腾讯杯程序设计竞赛</a:t>
            </a:r>
            <a:r>
              <a:rPr lang="en-US" altLang="zh-CN" sz="3200" i="1" dirty="0"/>
              <a:t>(</a:t>
            </a:r>
            <a:r>
              <a:rPr lang="zh-CN" altLang="en-US" sz="3200" i="1" dirty="0"/>
              <a:t>决赛</a:t>
            </a:r>
            <a:r>
              <a:rPr lang="en-US" altLang="zh-CN" sz="3200" i="1" dirty="0"/>
              <a:t>)</a:t>
            </a:r>
            <a:endParaRPr lang="zh-CN" altLang="en-US" sz="3200" i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27F596B-1546-4FA4-A690-CC2531AE1048}"/>
              </a:ext>
            </a:extLst>
          </p:cNvPr>
          <p:cNvSpPr txBox="1"/>
          <p:nvPr/>
        </p:nvSpPr>
        <p:spPr>
          <a:xfrm>
            <a:off x="4574381" y="2366010"/>
            <a:ext cx="154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i="1" dirty="0"/>
              <a:t>参赛选手</a:t>
            </a:r>
            <a:r>
              <a:rPr lang="en-US" altLang="zh-CN" sz="2400" i="1" dirty="0"/>
              <a:t>:</a:t>
            </a:r>
            <a:endParaRPr lang="zh-CN" altLang="en-US" sz="2400" i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D37CA73-1A66-4B73-A0AD-A340232DA16E}"/>
              </a:ext>
            </a:extLst>
          </p:cNvPr>
          <p:cNvSpPr txBox="1"/>
          <p:nvPr/>
        </p:nvSpPr>
        <p:spPr>
          <a:xfrm>
            <a:off x="3452574" y="3064519"/>
            <a:ext cx="3786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/>
              <a:t>广东工业大学</a:t>
            </a:r>
            <a:r>
              <a:rPr lang="en-US" altLang="zh-CN" sz="2800" dirty="0"/>
              <a:t>_</a:t>
            </a:r>
            <a:r>
              <a:rPr lang="zh-CN" altLang="en-US" sz="2800" dirty="0"/>
              <a:t>李远安 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F5B8451-081B-4358-8880-3102847E261B}"/>
              </a:ext>
            </a:extLst>
          </p:cNvPr>
          <p:cNvSpPr txBox="1"/>
          <p:nvPr/>
        </p:nvSpPr>
        <p:spPr>
          <a:xfrm>
            <a:off x="4574381" y="3971935"/>
            <a:ext cx="154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i="1" dirty="0"/>
              <a:t>座位编号</a:t>
            </a:r>
            <a:r>
              <a:rPr lang="en-US" altLang="zh-CN" sz="2400" i="1" dirty="0"/>
              <a:t>:</a:t>
            </a:r>
            <a:endParaRPr lang="zh-CN" altLang="en-US" sz="2400" i="1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77515A5-3F9E-4970-A6A8-509F9E192E5B}"/>
              </a:ext>
            </a:extLst>
          </p:cNvPr>
          <p:cNvSpPr txBox="1"/>
          <p:nvPr/>
        </p:nvSpPr>
        <p:spPr>
          <a:xfrm>
            <a:off x="3722846" y="4669206"/>
            <a:ext cx="3246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/>
              <a:t>088</a:t>
            </a:r>
            <a:r>
              <a:rPr lang="zh-CN" altLang="en-US" sz="2800" dirty="0"/>
              <a:t> 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ED5FD4F-4551-4187-9053-9BF6D8D61038}"/>
              </a:ext>
            </a:extLst>
          </p:cNvPr>
          <p:cNvSpPr txBox="1"/>
          <p:nvPr/>
        </p:nvSpPr>
        <p:spPr>
          <a:xfrm>
            <a:off x="3845243" y="6089227"/>
            <a:ext cx="6435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/>
              <a:t>请各位同学离开时，带好自身物品，清理好自己座位上的垃圾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AA30571-6388-495F-B12F-AD0A7C3899B6}"/>
              </a:ext>
            </a:extLst>
          </p:cNvPr>
          <p:cNvSpPr txBox="1"/>
          <p:nvPr/>
        </p:nvSpPr>
        <p:spPr>
          <a:xfrm>
            <a:off x="3845243" y="6458559"/>
            <a:ext cx="6435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/>
              <a:t>同时，请不要带走桌面上的展示板和夹子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329E83B-6540-479A-9770-23E2EF6BD435}"/>
              </a:ext>
            </a:extLst>
          </p:cNvPr>
          <p:cNvSpPr txBox="1"/>
          <p:nvPr/>
        </p:nvSpPr>
        <p:spPr>
          <a:xfrm>
            <a:off x="3845243" y="6827891"/>
            <a:ext cx="6435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/>
              <a:t>感谢同学的理解和配合</a:t>
            </a:r>
          </a:p>
        </p:txBody>
      </p:sp>
    </p:spTree>
    <p:extLst>
      <p:ext uri="{BB962C8B-B14F-4D97-AF65-F5344CB8AC3E}">
        <p14:creationId xmlns:p14="http://schemas.microsoft.com/office/powerpoint/2010/main" val="55135875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101193-ED57-4849-BC85-435E28255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588" y="434340"/>
            <a:ext cx="8514636" cy="925830"/>
          </a:xfrm>
        </p:spPr>
        <p:txBody>
          <a:bodyPr>
            <a:normAutofit/>
          </a:bodyPr>
          <a:lstStyle/>
          <a:p>
            <a:r>
              <a:rPr lang="en-US" altLang="zh-CN" sz="3200" i="1" dirty="0"/>
              <a:t>2019</a:t>
            </a:r>
            <a:r>
              <a:rPr lang="zh-CN" altLang="en-US" sz="3200" i="1" dirty="0"/>
              <a:t>年广东工业大学腾讯杯程序设计竞赛</a:t>
            </a:r>
            <a:r>
              <a:rPr lang="en-US" altLang="zh-CN" sz="3200" i="1" dirty="0"/>
              <a:t>(</a:t>
            </a:r>
            <a:r>
              <a:rPr lang="zh-CN" altLang="en-US" sz="3200" i="1" dirty="0"/>
              <a:t>决赛</a:t>
            </a:r>
            <a:r>
              <a:rPr lang="en-US" altLang="zh-CN" sz="3200" i="1" dirty="0"/>
              <a:t>)</a:t>
            </a:r>
            <a:endParaRPr lang="zh-CN" altLang="en-US" sz="3200" i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27F596B-1546-4FA4-A690-CC2531AE1048}"/>
              </a:ext>
            </a:extLst>
          </p:cNvPr>
          <p:cNvSpPr txBox="1"/>
          <p:nvPr/>
        </p:nvSpPr>
        <p:spPr>
          <a:xfrm>
            <a:off x="4574381" y="2366010"/>
            <a:ext cx="154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i="1" dirty="0"/>
              <a:t>参赛选手</a:t>
            </a:r>
            <a:r>
              <a:rPr lang="en-US" altLang="zh-CN" sz="2400" i="1" dirty="0"/>
              <a:t>:</a:t>
            </a:r>
            <a:endParaRPr lang="zh-CN" altLang="en-US" sz="2400" i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D37CA73-1A66-4B73-A0AD-A340232DA16E}"/>
              </a:ext>
            </a:extLst>
          </p:cNvPr>
          <p:cNvSpPr txBox="1"/>
          <p:nvPr/>
        </p:nvSpPr>
        <p:spPr>
          <a:xfrm>
            <a:off x="3452574" y="3064519"/>
            <a:ext cx="3786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/>
              <a:t>广东工业大学</a:t>
            </a:r>
            <a:r>
              <a:rPr lang="en-US" altLang="zh-CN" sz="2800" dirty="0"/>
              <a:t>_</a:t>
            </a:r>
            <a:r>
              <a:rPr lang="zh-CN" altLang="en-US" sz="2800" dirty="0"/>
              <a:t>罗增沛 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F5B8451-081B-4358-8880-3102847E261B}"/>
              </a:ext>
            </a:extLst>
          </p:cNvPr>
          <p:cNvSpPr txBox="1"/>
          <p:nvPr/>
        </p:nvSpPr>
        <p:spPr>
          <a:xfrm>
            <a:off x="4574381" y="3971935"/>
            <a:ext cx="154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i="1" dirty="0"/>
              <a:t>座位编号</a:t>
            </a:r>
            <a:r>
              <a:rPr lang="en-US" altLang="zh-CN" sz="2400" i="1" dirty="0"/>
              <a:t>:</a:t>
            </a:r>
            <a:endParaRPr lang="zh-CN" altLang="en-US" sz="2400" i="1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77515A5-3F9E-4970-A6A8-509F9E192E5B}"/>
              </a:ext>
            </a:extLst>
          </p:cNvPr>
          <p:cNvSpPr txBox="1"/>
          <p:nvPr/>
        </p:nvSpPr>
        <p:spPr>
          <a:xfrm>
            <a:off x="3722846" y="4669206"/>
            <a:ext cx="3246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/>
              <a:t>089</a:t>
            </a:r>
            <a:r>
              <a:rPr lang="zh-CN" altLang="en-US" sz="2800" dirty="0"/>
              <a:t> 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ED5FD4F-4551-4187-9053-9BF6D8D61038}"/>
              </a:ext>
            </a:extLst>
          </p:cNvPr>
          <p:cNvSpPr txBox="1"/>
          <p:nvPr/>
        </p:nvSpPr>
        <p:spPr>
          <a:xfrm>
            <a:off x="3845243" y="6089227"/>
            <a:ext cx="6435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/>
              <a:t>请各位同学离开时，带好自身物品，清理好自己座位上的垃圾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AA30571-6388-495F-B12F-AD0A7C3899B6}"/>
              </a:ext>
            </a:extLst>
          </p:cNvPr>
          <p:cNvSpPr txBox="1"/>
          <p:nvPr/>
        </p:nvSpPr>
        <p:spPr>
          <a:xfrm>
            <a:off x="3845243" y="6458559"/>
            <a:ext cx="6435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/>
              <a:t>同时，请不要带走桌面上的展示板和夹子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329E83B-6540-479A-9770-23E2EF6BD435}"/>
              </a:ext>
            </a:extLst>
          </p:cNvPr>
          <p:cNvSpPr txBox="1"/>
          <p:nvPr/>
        </p:nvSpPr>
        <p:spPr>
          <a:xfrm>
            <a:off x="3845243" y="6827891"/>
            <a:ext cx="6435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/>
              <a:t>感谢同学的理解和配合</a:t>
            </a:r>
          </a:p>
        </p:txBody>
      </p:sp>
    </p:spTree>
    <p:extLst>
      <p:ext uri="{BB962C8B-B14F-4D97-AF65-F5344CB8AC3E}">
        <p14:creationId xmlns:p14="http://schemas.microsoft.com/office/powerpoint/2010/main" val="551358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101193-ED57-4849-BC85-435E28255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588" y="434340"/>
            <a:ext cx="8514636" cy="925830"/>
          </a:xfrm>
        </p:spPr>
        <p:txBody>
          <a:bodyPr>
            <a:normAutofit/>
          </a:bodyPr>
          <a:lstStyle/>
          <a:p>
            <a:r>
              <a:rPr lang="en-US" altLang="zh-CN" sz="3200" i="1" dirty="0"/>
              <a:t>2019</a:t>
            </a:r>
            <a:r>
              <a:rPr lang="zh-CN" altLang="en-US" sz="3200" i="1" dirty="0"/>
              <a:t>年广东工业大学腾讯杯程序设计竞赛</a:t>
            </a:r>
            <a:r>
              <a:rPr lang="en-US" altLang="zh-CN" sz="3200" i="1" dirty="0"/>
              <a:t>(</a:t>
            </a:r>
            <a:r>
              <a:rPr lang="zh-CN" altLang="en-US" sz="3200" i="1" dirty="0"/>
              <a:t>决赛</a:t>
            </a:r>
            <a:r>
              <a:rPr lang="en-US" altLang="zh-CN" sz="3200" i="1" dirty="0"/>
              <a:t>)</a:t>
            </a:r>
            <a:endParaRPr lang="zh-CN" altLang="en-US" sz="3200" i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27F596B-1546-4FA4-A690-CC2531AE1048}"/>
              </a:ext>
            </a:extLst>
          </p:cNvPr>
          <p:cNvSpPr txBox="1"/>
          <p:nvPr/>
        </p:nvSpPr>
        <p:spPr>
          <a:xfrm>
            <a:off x="4574381" y="2366010"/>
            <a:ext cx="154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i="1" dirty="0"/>
              <a:t>参赛选手</a:t>
            </a:r>
            <a:r>
              <a:rPr lang="en-US" altLang="zh-CN" sz="2400" i="1" dirty="0"/>
              <a:t>:</a:t>
            </a:r>
            <a:endParaRPr lang="zh-CN" altLang="en-US" sz="2400" i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D37CA73-1A66-4B73-A0AD-A340232DA16E}"/>
              </a:ext>
            </a:extLst>
          </p:cNvPr>
          <p:cNvSpPr txBox="1"/>
          <p:nvPr/>
        </p:nvSpPr>
        <p:spPr>
          <a:xfrm>
            <a:off x="3452574" y="3064519"/>
            <a:ext cx="3786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/>
              <a:t>广东工业大学</a:t>
            </a:r>
            <a:r>
              <a:rPr lang="en-US" altLang="zh-CN" sz="2800" dirty="0"/>
              <a:t>_</a:t>
            </a:r>
            <a:r>
              <a:rPr lang="zh-CN" altLang="en-US" sz="2800" dirty="0"/>
              <a:t>张家豪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F5B8451-081B-4358-8880-3102847E261B}"/>
              </a:ext>
            </a:extLst>
          </p:cNvPr>
          <p:cNvSpPr txBox="1"/>
          <p:nvPr/>
        </p:nvSpPr>
        <p:spPr>
          <a:xfrm>
            <a:off x="4574381" y="3971935"/>
            <a:ext cx="154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i="1" dirty="0"/>
              <a:t>座位编号</a:t>
            </a:r>
            <a:r>
              <a:rPr lang="en-US" altLang="zh-CN" sz="2400" i="1" dirty="0"/>
              <a:t>:</a:t>
            </a:r>
            <a:endParaRPr lang="zh-CN" altLang="en-US" sz="2400" i="1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77515A5-3F9E-4970-A6A8-509F9E192E5B}"/>
              </a:ext>
            </a:extLst>
          </p:cNvPr>
          <p:cNvSpPr txBox="1"/>
          <p:nvPr/>
        </p:nvSpPr>
        <p:spPr>
          <a:xfrm>
            <a:off x="3722846" y="4669206"/>
            <a:ext cx="3246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/>
              <a:t>009</a:t>
            </a:r>
            <a:endParaRPr lang="zh-CN" altLang="en-US" sz="28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ED5FD4F-4551-4187-9053-9BF6D8D61038}"/>
              </a:ext>
            </a:extLst>
          </p:cNvPr>
          <p:cNvSpPr txBox="1"/>
          <p:nvPr/>
        </p:nvSpPr>
        <p:spPr>
          <a:xfrm>
            <a:off x="3845243" y="6089227"/>
            <a:ext cx="6435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/>
              <a:t>请各位同学离开时，带好自身物品，清理好自己座位上的垃圾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AA30571-6388-495F-B12F-AD0A7C3899B6}"/>
              </a:ext>
            </a:extLst>
          </p:cNvPr>
          <p:cNvSpPr txBox="1"/>
          <p:nvPr/>
        </p:nvSpPr>
        <p:spPr>
          <a:xfrm>
            <a:off x="3845243" y="6458559"/>
            <a:ext cx="6435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/>
              <a:t>同时，请不要带走桌面上的展示板和夹子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329E83B-6540-479A-9770-23E2EF6BD435}"/>
              </a:ext>
            </a:extLst>
          </p:cNvPr>
          <p:cNvSpPr txBox="1"/>
          <p:nvPr/>
        </p:nvSpPr>
        <p:spPr>
          <a:xfrm>
            <a:off x="3845243" y="6827891"/>
            <a:ext cx="6435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/>
              <a:t>感谢同学的理解和配合</a:t>
            </a:r>
          </a:p>
        </p:txBody>
      </p:sp>
    </p:spTree>
    <p:extLst>
      <p:ext uri="{BB962C8B-B14F-4D97-AF65-F5344CB8AC3E}">
        <p14:creationId xmlns:p14="http://schemas.microsoft.com/office/powerpoint/2010/main" val="1543184861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101193-ED57-4849-BC85-435E28255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588" y="434340"/>
            <a:ext cx="8514636" cy="925830"/>
          </a:xfrm>
        </p:spPr>
        <p:txBody>
          <a:bodyPr>
            <a:normAutofit/>
          </a:bodyPr>
          <a:lstStyle/>
          <a:p>
            <a:r>
              <a:rPr lang="en-US" altLang="zh-CN" sz="3200" i="1" dirty="0"/>
              <a:t>2019</a:t>
            </a:r>
            <a:r>
              <a:rPr lang="zh-CN" altLang="en-US" sz="3200" i="1" dirty="0"/>
              <a:t>年广东工业大学腾讯杯程序设计竞赛</a:t>
            </a:r>
            <a:r>
              <a:rPr lang="en-US" altLang="zh-CN" sz="3200" i="1" dirty="0"/>
              <a:t>(</a:t>
            </a:r>
            <a:r>
              <a:rPr lang="zh-CN" altLang="en-US" sz="3200" i="1" dirty="0"/>
              <a:t>决赛</a:t>
            </a:r>
            <a:r>
              <a:rPr lang="en-US" altLang="zh-CN" sz="3200" i="1" dirty="0"/>
              <a:t>)</a:t>
            </a:r>
            <a:endParaRPr lang="zh-CN" altLang="en-US" sz="3200" i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27F596B-1546-4FA4-A690-CC2531AE1048}"/>
              </a:ext>
            </a:extLst>
          </p:cNvPr>
          <p:cNvSpPr txBox="1"/>
          <p:nvPr/>
        </p:nvSpPr>
        <p:spPr>
          <a:xfrm>
            <a:off x="4574381" y="2366010"/>
            <a:ext cx="154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i="1" dirty="0"/>
              <a:t>参赛选手</a:t>
            </a:r>
            <a:r>
              <a:rPr lang="en-US" altLang="zh-CN" sz="2400" i="1" dirty="0"/>
              <a:t>:</a:t>
            </a:r>
            <a:endParaRPr lang="zh-CN" altLang="en-US" sz="2400" i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D37CA73-1A66-4B73-A0AD-A340232DA16E}"/>
              </a:ext>
            </a:extLst>
          </p:cNvPr>
          <p:cNvSpPr txBox="1"/>
          <p:nvPr/>
        </p:nvSpPr>
        <p:spPr>
          <a:xfrm>
            <a:off x="3452574" y="3064519"/>
            <a:ext cx="3786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/>
              <a:t>广东工业大学</a:t>
            </a:r>
            <a:r>
              <a:rPr lang="en-US" altLang="zh-CN" sz="2800" dirty="0"/>
              <a:t>_</a:t>
            </a:r>
            <a:r>
              <a:rPr lang="zh-CN" altLang="en-US" sz="2800" dirty="0"/>
              <a:t>林郁达 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F5B8451-081B-4358-8880-3102847E261B}"/>
              </a:ext>
            </a:extLst>
          </p:cNvPr>
          <p:cNvSpPr txBox="1"/>
          <p:nvPr/>
        </p:nvSpPr>
        <p:spPr>
          <a:xfrm>
            <a:off x="4574381" y="3971935"/>
            <a:ext cx="154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i="1" dirty="0"/>
              <a:t>座位编号</a:t>
            </a:r>
            <a:r>
              <a:rPr lang="en-US" altLang="zh-CN" sz="2400" i="1" dirty="0"/>
              <a:t>:</a:t>
            </a:r>
            <a:endParaRPr lang="zh-CN" altLang="en-US" sz="2400" i="1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77515A5-3F9E-4970-A6A8-509F9E192E5B}"/>
              </a:ext>
            </a:extLst>
          </p:cNvPr>
          <p:cNvSpPr txBox="1"/>
          <p:nvPr/>
        </p:nvSpPr>
        <p:spPr>
          <a:xfrm>
            <a:off x="3722846" y="4669206"/>
            <a:ext cx="3246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/>
              <a:t>090</a:t>
            </a:r>
            <a:r>
              <a:rPr lang="zh-CN" altLang="en-US" sz="2800" dirty="0"/>
              <a:t> 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ED5FD4F-4551-4187-9053-9BF6D8D61038}"/>
              </a:ext>
            </a:extLst>
          </p:cNvPr>
          <p:cNvSpPr txBox="1"/>
          <p:nvPr/>
        </p:nvSpPr>
        <p:spPr>
          <a:xfrm>
            <a:off x="3845243" y="6089227"/>
            <a:ext cx="6435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/>
              <a:t>请各位同学离开时，带好自身物品，清理好自己座位上的垃圾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AA30571-6388-495F-B12F-AD0A7C3899B6}"/>
              </a:ext>
            </a:extLst>
          </p:cNvPr>
          <p:cNvSpPr txBox="1"/>
          <p:nvPr/>
        </p:nvSpPr>
        <p:spPr>
          <a:xfrm>
            <a:off x="3845243" y="6458559"/>
            <a:ext cx="6435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/>
              <a:t>同时，请不要带走桌面上的展示板和夹子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329E83B-6540-479A-9770-23E2EF6BD435}"/>
              </a:ext>
            </a:extLst>
          </p:cNvPr>
          <p:cNvSpPr txBox="1"/>
          <p:nvPr/>
        </p:nvSpPr>
        <p:spPr>
          <a:xfrm>
            <a:off x="3845243" y="6827891"/>
            <a:ext cx="6435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/>
              <a:t>感谢同学的理解和配合</a:t>
            </a:r>
          </a:p>
        </p:txBody>
      </p:sp>
    </p:spTree>
    <p:extLst>
      <p:ext uri="{BB962C8B-B14F-4D97-AF65-F5344CB8AC3E}">
        <p14:creationId xmlns:p14="http://schemas.microsoft.com/office/powerpoint/2010/main" val="55135875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101193-ED57-4849-BC85-435E28255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588" y="434340"/>
            <a:ext cx="8514636" cy="925830"/>
          </a:xfrm>
        </p:spPr>
        <p:txBody>
          <a:bodyPr>
            <a:normAutofit/>
          </a:bodyPr>
          <a:lstStyle/>
          <a:p>
            <a:r>
              <a:rPr lang="en-US" altLang="zh-CN" sz="3200" i="1" dirty="0"/>
              <a:t>2019</a:t>
            </a:r>
            <a:r>
              <a:rPr lang="zh-CN" altLang="en-US" sz="3200" i="1" dirty="0"/>
              <a:t>年广东工业大学腾讯杯程序设计竞赛</a:t>
            </a:r>
            <a:r>
              <a:rPr lang="en-US" altLang="zh-CN" sz="3200" i="1" dirty="0"/>
              <a:t>(</a:t>
            </a:r>
            <a:r>
              <a:rPr lang="zh-CN" altLang="en-US" sz="3200" i="1" dirty="0"/>
              <a:t>决赛</a:t>
            </a:r>
            <a:r>
              <a:rPr lang="en-US" altLang="zh-CN" sz="3200" i="1" dirty="0"/>
              <a:t>)</a:t>
            </a:r>
            <a:endParaRPr lang="zh-CN" altLang="en-US" sz="3200" i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27F596B-1546-4FA4-A690-CC2531AE1048}"/>
              </a:ext>
            </a:extLst>
          </p:cNvPr>
          <p:cNvSpPr txBox="1"/>
          <p:nvPr/>
        </p:nvSpPr>
        <p:spPr>
          <a:xfrm>
            <a:off x="4574381" y="2366010"/>
            <a:ext cx="154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i="1" dirty="0"/>
              <a:t>参赛选手</a:t>
            </a:r>
            <a:r>
              <a:rPr lang="en-US" altLang="zh-CN" sz="2400" i="1" dirty="0"/>
              <a:t>:</a:t>
            </a:r>
            <a:endParaRPr lang="zh-CN" altLang="en-US" sz="2400" i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D37CA73-1A66-4B73-A0AD-A340232DA16E}"/>
              </a:ext>
            </a:extLst>
          </p:cNvPr>
          <p:cNvSpPr txBox="1"/>
          <p:nvPr/>
        </p:nvSpPr>
        <p:spPr>
          <a:xfrm>
            <a:off x="3452574" y="3064519"/>
            <a:ext cx="3786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/>
              <a:t>广东工业大学</a:t>
            </a:r>
            <a:r>
              <a:rPr lang="en-US" altLang="zh-CN" sz="2800" dirty="0"/>
              <a:t>_</a:t>
            </a:r>
            <a:r>
              <a:rPr lang="zh-CN" altLang="en-US" sz="2800" dirty="0"/>
              <a:t>陈昱明 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F5B8451-081B-4358-8880-3102847E261B}"/>
              </a:ext>
            </a:extLst>
          </p:cNvPr>
          <p:cNvSpPr txBox="1"/>
          <p:nvPr/>
        </p:nvSpPr>
        <p:spPr>
          <a:xfrm>
            <a:off x="4574381" y="3971935"/>
            <a:ext cx="154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i="1" dirty="0"/>
              <a:t>座位编号</a:t>
            </a:r>
            <a:r>
              <a:rPr lang="en-US" altLang="zh-CN" sz="2400" i="1" dirty="0"/>
              <a:t>:</a:t>
            </a:r>
            <a:endParaRPr lang="zh-CN" altLang="en-US" sz="2400" i="1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77515A5-3F9E-4970-A6A8-509F9E192E5B}"/>
              </a:ext>
            </a:extLst>
          </p:cNvPr>
          <p:cNvSpPr txBox="1"/>
          <p:nvPr/>
        </p:nvSpPr>
        <p:spPr>
          <a:xfrm>
            <a:off x="3722846" y="4669206"/>
            <a:ext cx="3246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/>
              <a:t>091</a:t>
            </a:r>
            <a:r>
              <a:rPr lang="zh-CN" altLang="en-US" sz="2800" dirty="0"/>
              <a:t> 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ED5FD4F-4551-4187-9053-9BF6D8D61038}"/>
              </a:ext>
            </a:extLst>
          </p:cNvPr>
          <p:cNvSpPr txBox="1"/>
          <p:nvPr/>
        </p:nvSpPr>
        <p:spPr>
          <a:xfrm>
            <a:off x="3845243" y="6089227"/>
            <a:ext cx="6435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/>
              <a:t>请各位同学离开时，带好自身物品，清理好自己座位上的垃圾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AA30571-6388-495F-B12F-AD0A7C3899B6}"/>
              </a:ext>
            </a:extLst>
          </p:cNvPr>
          <p:cNvSpPr txBox="1"/>
          <p:nvPr/>
        </p:nvSpPr>
        <p:spPr>
          <a:xfrm>
            <a:off x="3845243" y="6458559"/>
            <a:ext cx="6435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/>
              <a:t>同时，请不要带走桌面上的展示板和夹子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329E83B-6540-479A-9770-23E2EF6BD435}"/>
              </a:ext>
            </a:extLst>
          </p:cNvPr>
          <p:cNvSpPr txBox="1"/>
          <p:nvPr/>
        </p:nvSpPr>
        <p:spPr>
          <a:xfrm>
            <a:off x="3845243" y="6827891"/>
            <a:ext cx="6435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/>
              <a:t>感谢同学的理解和配合</a:t>
            </a:r>
          </a:p>
        </p:txBody>
      </p:sp>
    </p:spTree>
    <p:extLst>
      <p:ext uri="{BB962C8B-B14F-4D97-AF65-F5344CB8AC3E}">
        <p14:creationId xmlns:p14="http://schemas.microsoft.com/office/powerpoint/2010/main" val="55135875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101193-ED57-4849-BC85-435E28255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588" y="434340"/>
            <a:ext cx="8514636" cy="925830"/>
          </a:xfrm>
        </p:spPr>
        <p:txBody>
          <a:bodyPr>
            <a:normAutofit/>
          </a:bodyPr>
          <a:lstStyle/>
          <a:p>
            <a:r>
              <a:rPr lang="en-US" altLang="zh-CN" sz="3200" i="1" dirty="0"/>
              <a:t>2019</a:t>
            </a:r>
            <a:r>
              <a:rPr lang="zh-CN" altLang="en-US" sz="3200" i="1" dirty="0"/>
              <a:t>年广东工业大学腾讯杯程序设计竞赛</a:t>
            </a:r>
            <a:r>
              <a:rPr lang="en-US" altLang="zh-CN" sz="3200" i="1" dirty="0"/>
              <a:t>(</a:t>
            </a:r>
            <a:r>
              <a:rPr lang="zh-CN" altLang="en-US" sz="3200" i="1" dirty="0"/>
              <a:t>决赛</a:t>
            </a:r>
            <a:r>
              <a:rPr lang="en-US" altLang="zh-CN" sz="3200" i="1" dirty="0"/>
              <a:t>)</a:t>
            </a:r>
            <a:endParaRPr lang="zh-CN" altLang="en-US" sz="3200" i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27F596B-1546-4FA4-A690-CC2531AE1048}"/>
              </a:ext>
            </a:extLst>
          </p:cNvPr>
          <p:cNvSpPr txBox="1"/>
          <p:nvPr/>
        </p:nvSpPr>
        <p:spPr>
          <a:xfrm>
            <a:off x="4574381" y="2366010"/>
            <a:ext cx="154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i="1" dirty="0"/>
              <a:t>参赛选手</a:t>
            </a:r>
            <a:r>
              <a:rPr lang="en-US" altLang="zh-CN" sz="2400" i="1" dirty="0"/>
              <a:t>:</a:t>
            </a:r>
            <a:endParaRPr lang="zh-CN" altLang="en-US" sz="2400" i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D37CA73-1A66-4B73-A0AD-A340232DA16E}"/>
              </a:ext>
            </a:extLst>
          </p:cNvPr>
          <p:cNvSpPr txBox="1"/>
          <p:nvPr/>
        </p:nvSpPr>
        <p:spPr>
          <a:xfrm>
            <a:off x="3452574" y="3064519"/>
            <a:ext cx="3786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/>
              <a:t>广东工业大学</a:t>
            </a:r>
            <a:r>
              <a:rPr lang="en-US" altLang="zh-CN" sz="2800" dirty="0"/>
              <a:t>_</a:t>
            </a:r>
            <a:r>
              <a:rPr lang="zh-CN" altLang="en-US" sz="2800" dirty="0"/>
              <a:t>李栋慧 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F5B8451-081B-4358-8880-3102847E261B}"/>
              </a:ext>
            </a:extLst>
          </p:cNvPr>
          <p:cNvSpPr txBox="1"/>
          <p:nvPr/>
        </p:nvSpPr>
        <p:spPr>
          <a:xfrm>
            <a:off x="4574381" y="3971935"/>
            <a:ext cx="154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i="1" dirty="0"/>
              <a:t>座位编号</a:t>
            </a:r>
            <a:r>
              <a:rPr lang="en-US" altLang="zh-CN" sz="2400" i="1" dirty="0"/>
              <a:t>:</a:t>
            </a:r>
            <a:endParaRPr lang="zh-CN" altLang="en-US" sz="2400" i="1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77515A5-3F9E-4970-A6A8-509F9E192E5B}"/>
              </a:ext>
            </a:extLst>
          </p:cNvPr>
          <p:cNvSpPr txBox="1"/>
          <p:nvPr/>
        </p:nvSpPr>
        <p:spPr>
          <a:xfrm>
            <a:off x="3722846" y="4669206"/>
            <a:ext cx="3246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/>
              <a:t>092</a:t>
            </a:r>
            <a:r>
              <a:rPr lang="zh-CN" altLang="en-US" sz="2800" dirty="0"/>
              <a:t> 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ED5FD4F-4551-4187-9053-9BF6D8D61038}"/>
              </a:ext>
            </a:extLst>
          </p:cNvPr>
          <p:cNvSpPr txBox="1"/>
          <p:nvPr/>
        </p:nvSpPr>
        <p:spPr>
          <a:xfrm>
            <a:off x="3845243" y="6089227"/>
            <a:ext cx="6435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/>
              <a:t>请各位同学离开时，带好自身物品，清理好自己座位上的垃圾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AA30571-6388-495F-B12F-AD0A7C3899B6}"/>
              </a:ext>
            </a:extLst>
          </p:cNvPr>
          <p:cNvSpPr txBox="1"/>
          <p:nvPr/>
        </p:nvSpPr>
        <p:spPr>
          <a:xfrm>
            <a:off x="3845243" y="6458559"/>
            <a:ext cx="6435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/>
              <a:t>同时，请不要带走桌面上的展示板和夹子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329E83B-6540-479A-9770-23E2EF6BD435}"/>
              </a:ext>
            </a:extLst>
          </p:cNvPr>
          <p:cNvSpPr txBox="1"/>
          <p:nvPr/>
        </p:nvSpPr>
        <p:spPr>
          <a:xfrm>
            <a:off x="3845243" y="6827891"/>
            <a:ext cx="6435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/>
              <a:t>感谢同学的理解和配合</a:t>
            </a:r>
          </a:p>
        </p:txBody>
      </p:sp>
    </p:spTree>
    <p:extLst>
      <p:ext uri="{BB962C8B-B14F-4D97-AF65-F5344CB8AC3E}">
        <p14:creationId xmlns:p14="http://schemas.microsoft.com/office/powerpoint/2010/main" val="55135875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101193-ED57-4849-BC85-435E28255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588" y="434340"/>
            <a:ext cx="8514636" cy="925830"/>
          </a:xfrm>
        </p:spPr>
        <p:txBody>
          <a:bodyPr>
            <a:normAutofit/>
          </a:bodyPr>
          <a:lstStyle/>
          <a:p>
            <a:r>
              <a:rPr lang="en-US" altLang="zh-CN" sz="3200" i="1" dirty="0"/>
              <a:t>2019</a:t>
            </a:r>
            <a:r>
              <a:rPr lang="zh-CN" altLang="en-US" sz="3200" i="1" dirty="0"/>
              <a:t>年广东工业大学腾讯杯程序设计竞赛</a:t>
            </a:r>
            <a:r>
              <a:rPr lang="en-US" altLang="zh-CN" sz="3200" i="1" dirty="0"/>
              <a:t>(</a:t>
            </a:r>
            <a:r>
              <a:rPr lang="zh-CN" altLang="en-US" sz="3200" i="1" dirty="0"/>
              <a:t>决赛</a:t>
            </a:r>
            <a:r>
              <a:rPr lang="en-US" altLang="zh-CN" sz="3200" i="1" dirty="0"/>
              <a:t>)</a:t>
            </a:r>
            <a:endParaRPr lang="zh-CN" altLang="en-US" sz="3200" i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27F596B-1546-4FA4-A690-CC2531AE1048}"/>
              </a:ext>
            </a:extLst>
          </p:cNvPr>
          <p:cNvSpPr txBox="1"/>
          <p:nvPr/>
        </p:nvSpPr>
        <p:spPr>
          <a:xfrm>
            <a:off x="4574381" y="2366010"/>
            <a:ext cx="154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i="1" dirty="0"/>
              <a:t>参赛选手</a:t>
            </a:r>
            <a:r>
              <a:rPr lang="en-US" altLang="zh-CN" sz="2400" i="1" dirty="0"/>
              <a:t>:</a:t>
            </a:r>
            <a:endParaRPr lang="zh-CN" altLang="en-US" sz="2400" i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D37CA73-1A66-4B73-A0AD-A340232DA16E}"/>
              </a:ext>
            </a:extLst>
          </p:cNvPr>
          <p:cNvSpPr txBox="1"/>
          <p:nvPr/>
        </p:nvSpPr>
        <p:spPr>
          <a:xfrm>
            <a:off x="3452574" y="3064519"/>
            <a:ext cx="3786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/>
              <a:t>广东工业大学</a:t>
            </a:r>
            <a:r>
              <a:rPr lang="en-US" altLang="zh-CN" sz="2800" dirty="0"/>
              <a:t>_</a:t>
            </a:r>
            <a:r>
              <a:rPr lang="zh-CN" altLang="en-US" sz="2800" dirty="0"/>
              <a:t>王宇智 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F5B8451-081B-4358-8880-3102847E261B}"/>
              </a:ext>
            </a:extLst>
          </p:cNvPr>
          <p:cNvSpPr txBox="1"/>
          <p:nvPr/>
        </p:nvSpPr>
        <p:spPr>
          <a:xfrm>
            <a:off x="4574381" y="3971935"/>
            <a:ext cx="154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i="1" dirty="0"/>
              <a:t>座位编号</a:t>
            </a:r>
            <a:r>
              <a:rPr lang="en-US" altLang="zh-CN" sz="2400" i="1" dirty="0"/>
              <a:t>:</a:t>
            </a:r>
            <a:endParaRPr lang="zh-CN" altLang="en-US" sz="2400" i="1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77515A5-3F9E-4970-A6A8-509F9E192E5B}"/>
              </a:ext>
            </a:extLst>
          </p:cNvPr>
          <p:cNvSpPr txBox="1"/>
          <p:nvPr/>
        </p:nvSpPr>
        <p:spPr>
          <a:xfrm>
            <a:off x="3722846" y="4669206"/>
            <a:ext cx="3246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/>
              <a:t>093</a:t>
            </a:r>
            <a:r>
              <a:rPr lang="zh-CN" altLang="en-US" sz="2800" dirty="0"/>
              <a:t> 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ED5FD4F-4551-4187-9053-9BF6D8D61038}"/>
              </a:ext>
            </a:extLst>
          </p:cNvPr>
          <p:cNvSpPr txBox="1"/>
          <p:nvPr/>
        </p:nvSpPr>
        <p:spPr>
          <a:xfrm>
            <a:off x="3845243" y="6089227"/>
            <a:ext cx="6435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/>
              <a:t>请各位同学离开时，带好自身物品，清理好自己座位上的垃圾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AA30571-6388-495F-B12F-AD0A7C3899B6}"/>
              </a:ext>
            </a:extLst>
          </p:cNvPr>
          <p:cNvSpPr txBox="1"/>
          <p:nvPr/>
        </p:nvSpPr>
        <p:spPr>
          <a:xfrm>
            <a:off x="3845243" y="6458559"/>
            <a:ext cx="6435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/>
              <a:t>同时，请不要带走桌面上的展示板和夹子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329E83B-6540-479A-9770-23E2EF6BD435}"/>
              </a:ext>
            </a:extLst>
          </p:cNvPr>
          <p:cNvSpPr txBox="1"/>
          <p:nvPr/>
        </p:nvSpPr>
        <p:spPr>
          <a:xfrm>
            <a:off x="3845243" y="6827891"/>
            <a:ext cx="6435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/>
              <a:t>感谢同学的理解和配合</a:t>
            </a:r>
          </a:p>
        </p:txBody>
      </p:sp>
    </p:spTree>
    <p:extLst>
      <p:ext uri="{BB962C8B-B14F-4D97-AF65-F5344CB8AC3E}">
        <p14:creationId xmlns:p14="http://schemas.microsoft.com/office/powerpoint/2010/main" val="55135875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101193-ED57-4849-BC85-435E28255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588" y="434340"/>
            <a:ext cx="8514636" cy="925830"/>
          </a:xfrm>
        </p:spPr>
        <p:txBody>
          <a:bodyPr>
            <a:normAutofit/>
          </a:bodyPr>
          <a:lstStyle/>
          <a:p>
            <a:r>
              <a:rPr lang="en-US" altLang="zh-CN" sz="3200" i="1" dirty="0"/>
              <a:t>2019</a:t>
            </a:r>
            <a:r>
              <a:rPr lang="zh-CN" altLang="en-US" sz="3200" i="1" dirty="0"/>
              <a:t>年广东工业大学腾讯杯程序设计竞赛</a:t>
            </a:r>
            <a:r>
              <a:rPr lang="en-US" altLang="zh-CN" sz="3200" i="1" dirty="0"/>
              <a:t>(</a:t>
            </a:r>
            <a:r>
              <a:rPr lang="zh-CN" altLang="en-US" sz="3200" i="1" dirty="0"/>
              <a:t>决赛</a:t>
            </a:r>
            <a:r>
              <a:rPr lang="en-US" altLang="zh-CN" sz="3200" i="1" dirty="0"/>
              <a:t>)</a:t>
            </a:r>
            <a:endParaRPr lang="zh-CN" altLang="en-US" sz="3200" i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27F596B-1546-4FA4-A690-CC2531AE1048}"/>
              </a:ext>
            </a:extLst>
          </p:cNvPr>
          <p:cNvSpPr txBox="1"/>
          <p:nvPr/>
        </p:nvSpPr>
        <p:spPr>
          <a:xfrm>
            <a:off x="4574381" y="2366010"/>
            <a:ext cx="154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i="1" dirty="0"/>
              <a:t>参赛选手</a:t>
            </a:r>
            <a:r>
              <a:rPr lang="en-US" altLang="zh-CN" sz="2400" i="1" dirty="0"/>
              <a:t>:</a:t>
            </a:r>
            <a:endParaRPr lang="zh-CN" altLang="en-US" sz="2400" i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D37CA73-1A66-4B73-A0AD-A340232DA16E}"/>
              </a:ext>
            </a:extLst>
          </p:cNvPr>
          <p:cNvSpPr txBox="1"/>
          <p:nvPr/>
        </p:nvSpPr>
        <p:spPr>
          <a:xfrm>
            <a:off x="3452574" y="3064519"/>
            <a:ext cx="3786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/>
              <a:t>广州大学</a:t>
            </a:r>
            <a:r>
              <a:rPr lang="en-US" altLang="zh-CN" sz="2800" dirty="0"/>
              <a:t>_</a:t>
            </a:r>
            <a:r>
              <a:rPr lang="zh-CN" altLang="en-US" sz="2800" dirty="0"/>
              <a:t>张壬丰  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F5B8451-081B-4358-8880-3102847E261B}"/>
              </a:ext>
            </a:extLst>
          </p:cNvPr>
          <p:cNvSpPr txBox="1"/>
          <p:nvPr/>
        </p:nvSpPr>
        <p:spPr>
          <a:xfrm>
            <a:off x="4574381" y="3971935"/>
            <a:ext cx="154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i="1" dirty="0"/>
              <a:t>座位编号</a:t>
            </a:r>
            <a:r>
              <a:rPr lang="en-US" altLang="zh-CN" sz="2400" i="1" dirty="0"/>
              <a:t>:</a:t>
            </a:r>
            <a:endParaRPr lang="zh-CN" altLang="en-US" sz="2400" i="1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77515A5-3F9E-4970-A6A8-509F9E192E5B}"/>
              </a:ext>
            </a:extLst>
          </p:cNvPr>
          <p:cNvSpPr txBox="1"/>
          <p:nvPr/>
        </p:nvSpPr>
        <p:spPr>
          <a:xfrm>
            <a:off x="3722846" y="4669206"/>
            <a:ext cx="3246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/>
              <a:t>094</a:t>
            </a:r>
            <a:endParaRPr lang="zh-CN" altLang="en-US" sz="28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ED5FD4F-4551-4187-9053-9BF6D8D61038}"/>
              </a:ext>
            </a:extLst>
          </p:cNvPr>
          <p:cNvSpPr txBox="1"/>
          <p:nvPr/>
        </p:nvSpPr>
        <p:spPr>
          <a:xfrm>
            <a:off x="3845243" y="6089227"/>
            <a:ext cx="6435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/>
              <a:t>请各位同学离开时，带好自身物品，清理好自己座位上的垃圾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AA30571-6388-495F-B12F-AD0A7C3899B6}"/>
              </a:ext>
            </a:extLst>
          </p:cNvPr>
          <p:cNvSpPr txBox="1"/>
          <p:nvPr/>
        </p:nvSpPr>
        <p:spPr>
          <a:xfrm>
            <a:off x="3845243" y="6458559"/>
            <a:ext cx="6435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/>
              <a:t>同时，请不要带走桌面上的展示板和夹子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329E83B-6540-479A-9770-23E2EF6BD435}"/>
              </a:ext>
            </a:extLst>
          </p:cNvPr>
          <p:cNvSpPr txBox="1"/>
          <p:nvPr/>
        </p:nvSpPr>
        <p:spPr>
          <a:xfrm>
            <a:off x="3845243" y="6827891"/>
            <a:ext cx="6435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/>
              <a:t>感谢同学的理解和配合</a:t>
            </a:r>
          </a:p>
        </p:txBody>
      </p:sp>
    </p:spTree>
    <p:extLst>
      <p:ext uri="{BB962C8B-B14F-4D97-AF65-F5344CB8AC3E}">
        <p14:creationId xmlns:p14="http://schemas.microsoft.com/office/powerpoint/2010/main" val="2964164588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101193-ED57-4849-BC85-435E28255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588" y="434340"/>
            <a:ext cx="8514636" cy="925830"/>
          </a:xfrm>
        </p:spPr>
        <p:txBody>
          <a:bodyPr>
            <a:normAutofit/>
          </a:bodyPr>
          <a:lstStyle/>
          <a:p>
            <a:r>
              <a:rPr lang="en-US" altLang="zh-CN" sz="3200" i="1" dirty="0"/>
              <a:t>2019</a:t>
            </a:r>
            <a:r>
              <a:rPr lang="zh-CN" altLang="en-US" sz="3200" i="1" dirty="0"/>
              <a:t>年广东工业大学腾讯杯程序设计竞赛</a:t>
            </a:r>
            <a:r>
              <a:rPr lang="en-US" altLang="zh-CN" sz="3200" i="1" dirty="0"/>
              <a:t>(</a:t>
            </a:r>
            <a:r>
              <a:rPr lang="zh-CN" altLang="en-US" sz="3200" i="1" dirty="0"/>
              <a:t>决赛</a:t>
            </a:r>
            <a:r>
              <a:rPr lang="en-US" altLang="zh-CN" sz="3200" i="1" dirty="0"/>
              <a:t>)</a:t>
            </a:r>
            <a:endParaRPr lang="zh-CN" altLang="en-US" sz="3200" i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27F596B-1546-4FA4-A690-CC2531AE1048}"/>
              </a:ext>
            </a:extLst>
          </p:cNvPr>
          <p:cNvSpPr txBox="1"/>
          <p:nvPr/>
        </p:nvSpPr>
        <p:spPr>
          <a:xfrm>
            <a:off x="4574381" y="2366010"/>
            <a:ext cx="154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i="1" dirty="0"/>
              <a:t>参赛选手</a:t>
            </a:r>
            <a:r>
              <a:rPr lang="en-US" altLang="zh-CN" sz="2400" i="1" dirty="0"/>
              <a:t>:</a:t>
            </a:r>
            <a:endParaRPr lang="zh-CN" altLang="en-US" sz="2400" i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D37CA73-1A66-4B73-A0AD-A340232DA16E}"/>
              </a:ext>
            </a:extLst>
          </p:cNvPr>
          <p:cNvSpPr txBox="1"/>
          <p:nvPr/>
        </p:nvSpPr>
        <p:spPr>
          <a:xfrm>
            <a:off x="2894528" y="3064519"/>
            <a:ext cx="4902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/>
              <a:t>广东外语外贸大学</a:t>
            </a:r>
            <a:r>
              <a:rPr lang="en-US" altLang="zh-CN" sz="2800" dirty="0"/>
              <a:t>_</a:t>
            </a:r>
            <a:r>
              <a:rPr lang="zh-CN" altLang="en-US" sz="2800" dirty="0"/>
              <a:t>王乐天   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F5B8451-081B-4358-8880-3102847E261B}"/>
              </a:ext>
            </a:extLst>
          </p:cNvPr>
          <p:cNvSpPr txBox="1"/>
          <p:nvPr/>
        </p:nvSpPr>
        <p:spPr>
          <a:xfrm>
            <a:off x="4574381" y="3971935"/>
            <a:ext cx="154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i="1" dirty="0"/>
              <a:t>座位编号</a:t>
            </a:r>
            <a:r>
              <a:rPr lang="en-US" altLang="zh-CN" sz="2400" i="1" dirty="0"/>
              <a:t>:</a:t>
            </a:r>
            <a:endParaRPr lang="zh-CN" altLang="en-US" sz="2400" i="1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77515A5-3F9E-4970-A6A8-509F9E192E5B}"/>
              </a:ext>
            </a:extLst>
          </p:cNvPr>
          <p:cNvSpPr txBox="1"/>
          <p:nvPr/>
        </p:nvSpPr>
        <p:spPr>
          <a:xfrm>
            <a:off x="3722846" y="4669206"/>
            <a:ext cx="3246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/>
              <a:t>095</a:t>
            </a:r>
            <a:endParaRPr lang="zh-CN" altLang="en-US" sz="28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ED5FD4F-4551-4187-9053-9BF6D8D61038}"/>
              </a:ext>
            </a:extLst>
          </p:cNvPr>
          <p:cNvSpPr txBox="1"/>
          <p:nvPr/>
        </p:nvSpPr>
        <p:spPr>
          <a:xfrm>
            <a:off x="3845243" y="6089227"/>
            <a:ext cx="6435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/>
              <a:t>请各位同学离开时，带好自身物品，清理好自己座位上的垃圾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AA30571-6388-495F-B12F-AD0A7C3899B6}"/>
              </a:ext>
            </a:extLst>
          </p:cNvPr>
          <p:cNvSpPr txBox="1"/>
          <p:nvPr/>
        </p:nvSpPr>
        <p:spPr>
          <a:xfrm>
            <a:off x="3845243" y="6458559"/>
            <a:ext cx="6435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/>
              <a:t>同时，请不要带走桌面上的展示板和夹子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329E83B-6540-479A-9770-23E2EF6BD435}"/>
              </a:ext>
            </a:extLst>
          </p:cNvPr>
          <p:cNvSpPr txBox="1"/>
          <p:nvPr/>
        </p:nvSpPr>
        <p:spPr>
          <a:xfrm>
            <a:off x="3845243" y="6827891"/>
            <a:ext cx="6435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/>
              <a:t>感谢同学的理解和配合</a:t>
            </a:r>
          </a:p>
        </p:txBody>
      </p:sp>
    </p:spTree>
    <p:extLst>
      <p:ext uri="{BB962C8B-B14F-4D97-AF65-F5344CB8AC3E}">
        <p14:creationId xmlns:p14="http://schemas.microsoft.com/office/powerpoint/2010/main" val="1543184861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101193-ED57-4849-BC85-435E28255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588" y="434340"/>
            <a:ext cx="8514636" cy="925830"/>
          </a:xfrm>
        </p:spPr>
        <p:txBody>
          <a:bodyPr>
            <a:normAutofit/>
          </a:bodyPr>
          <a:lstStyle/>
          <a:p>
            <a:r>
              <a:rPr lang="en-US" altLang="zh-CN" sz="3200" i="1" dirty="0"/>
              <a:t>2019</a:t>
            </a:r>
            <a:r>
              <a:rPr lang="zh-CN" altLang="en-US" sz="3200" i="1" dirty="0"/>
              <a:t>年广东工业大学腾讯杯程序设计竞赛</a:t>
            </a:r>
            <a:r>
              <a:rPr lang="en-US" altLang="zh-CN" sz="3200" i="1" dirty="0"/>
              <a:t>(</a:t>
            </a:r>
            <a:r>
              <a:rPr lang="zh-CN" altLang="en-US" sz="3200" i="1" dirty="0"/>
              <a:t>决赛</a:t>
            </a:r>
            <a:r>
              <a:rPr lang="en-US" altLang="zh-CN" sz="3200" i="1" dirty="0"/>
              <a:t>)</a:t>
            </a:r>
            <a:endParaRPr lang="zh-CN" altLang="en-US" sz="3200" i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27F596B-1546-4FA4-A690-CC2531AE1048}"/>
              </a:ext>
            </a:extLst>
          </p:cNvPr>
          <p:cNvSpPr txBox="1"/>
          <p:nvPr/>
        </p:nvSpPr>
        <p:spPr>
          <a:xfrm>
            <a:off x="4574381" y="2366010"/>
            <a:ext cx="154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i="1" dirty="0"/>
              <a:t>参赛选手</a:t>
            </a:r>
            <a:r>
              <a:rPr lang="en-US" altLang="zh-CN" sz="2400" i="1" dirty="0"/>
              <a:t>:</a:t>
            </a:r>
            <a:endParaRPr lang="zh-CN" altLang="en-US" sz="2400" i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D37CA73-1A66-4B73-A0AD-A340232DA16E}"/>
              </a:ext>
            </a:extLst>
          </p:cNvPr>
          <p:cNvSpPr txBox="1"/>
          <p:nvPr/>
        </p:nvSpPr>
        <p:spPr>
          <a:xfrm>
            <a:off x="3452574" y="3064519"/>
            <a:ext cx="3786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/>
              <a:t>广东工业大学</a:t>
            </a:r>
            <a:r>
              <a:rPr lang="en-US" altLang="zh-CN" sz="2800" dirty="0"/>
              <a:t>_</a:t>
            </a:r>
            <a:r>
              <a:rPr lang="zh-CN" altLang="en-US" sz="2800" dirty="0"/>
              <a:t>徐诚远 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F5B8451-081B-4358-8880-3102847E261B}"/>
              </a:ext>
            </a:extLst>
          </p:cNvPr>
          <p:cNvSpPr txBox="1"/>
          <p:nvPr/>
        </p:nvSpPr>
        <p:spPr>
          <a:xfrm>
            <a:off x="4574381" y="3971935"/>
            <a:ext cx="154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i="1" dirty="0"/>
              <a:t>座位编号</a:t>
            </a:r>
            <a:r>
              <a:rPr lang="en-US" altLang="zh-CN" sz="2400" i="1" dirty="0"/>
              <a:t>:</a:t>
            </a:r>
            <a:endParaRPr lang="zh-CN" altLang="en-US" sz="2400" i="1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77515A5-3F9E-4970-A6A8-509F9E192E5B}"/>
              </a:ext>
            </a:extLst>
          </p:cNvPr>
          <p:cNvSpPr txBox="1"/>
          <p:nvPr/>
        </p:nvSpPr>
        <p:spPr>
          <a:xfrm>
            <a:off x="3722846" y="4669206"/>
            <a:ext cx="3246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/>
              <a:t>096</a:t>
            </a:r>
            <a:r>
              <a:rPr lang="zh-CN" altLang="en-US" sz="2800" dirty="0"/>
              <a:t> 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ED5FD4F-4551-4187-9053-9BF6D8D61038}"/>
              </a:ext>
            </a:extLst>
          </p:cNvPr>
          <p:cNvSpPr txBox="1"/>
          <p:nvPr/>
        </p:nvSpPr>
        <p:spPr>
          <a:xfrm>
            <a:off x="3845243" y="6089227"/>
            <a:ext cx="6435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/>
              <a:t>请各位同学离开时，带好自身物品，清理好自己座位上的垃圾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AA30571-6388-495F-B12F-AD0A7C3899B6}"/>
              </a:ext>
            </a:extLst>
          </p:cNvPr>
          <p:cNvSpPr txBox="1"/>
          <p:nvPr/>
        </p:nvSpPr>
        <p:spPr>
          <a:xfrm>
            <a:off x="3845243" y="6458559"/>
            <a:ext cx="6435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/>
              <a:t>同时，请不要带走桌面上的展示板和夹子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329E83B-6540-479A-9770-23E2EF6BD435}"/>
              </a:ext>
            </a:extLst>
          </p:cNvPr>
          <p:cNvSpPr txBox="1"/>
          <p:nvPr/>
        </p:nvSpPr>
        <p:spPr>
          <a:xfrm>
            <a:off x="3845243" y="6827891"/>
            <a:ext cx="6435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/>
              <a:t>感谢同学的理解和配合</a:t>
            </a:r>
          </a:p>
        </p:txBody>
      </p:sp>
    </p:spTree>
    <p:extLst>
      <p:ext uri="{BB962C8B-B14F-4D97-AF65-F5344CB8AC3E}">
        <p14:creationId xmlns:p14="http://schemas.microsoft.com/office/powerpoint/2010/main" val="55135875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101193-ED57-4849-BC85-435E28255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588" y="434340"/>
            <a:ext cx="8514636" cy="925830"/>
          </a:xfrm>
        </p:spPr>
        <p:txBody>
          <a:bodyPr>
            <a:normAutofit/>
          </a:bodyPr>
          <a:lstStyle/>
          <a:p>
            <a:r>
              <a:rPr lang="en-US" altLang="zh-CN" sz="3200" i="1" dirty="0"/>
              <a:t>2019</a:t>
            </a:r>
            <a:r>
              <a:rPr lang="zh-CN" altLang="en-US" sz="3200" i="1" dirty="0"/>
              <a:t>年广东工业大学腾讯杯程序设计竞赛</a:t>
            </a:r>
            <a:r>
              <a:rPr lang="en-US" altLang="zh-CN" sz="3200" i="1" dirty="0"/>
              <a:t>(</a:t>
            </a:r>
            <a:r>
              <a:rPr lang="zh-CN" altLang="en-US" sz="3200" i="1" dirty="0"/>
              <a:t>决赛</a:t>
            </a:r>
            <a:r>
              <a:rPr lang="en-US" altLang="zh-CN" sz="3200" i="1" dirty="0"/>
              <a:t>)</a:t>
            </a:r>
            <a:endParaRPr lang="zh-CN" altLang="en-US" sz="3200" i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27F596B-1546-4FA4-A690-CC2531AE1048}"/>
              </a:ext>
            </a:extLst>
          </p:cNvPr>
          <p:cNvSpPr txBox="1"/>
          <p:nvPr/>
        </p:nvSpPr>
        <p:spPr>
          <a:xfrm>
            <a:off x="4574381" y="2366010"/>
            <a:ext cx="154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i="1" dirty="0"/>
              <a:t>参赛选手</a:t>
            </a:r>
            <a:r>
              <a:rPr lang="en-US" altLang="zh-CN" sz="2400" i="1" dirty="0"/>
              <a:t>:</a:t>
            </a:r>
            <a:endParaRPr lang="zh-CN" altLang="en-US" sz="2400" i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D37CA73-1A66-4B73-A0AD-A340232DA16E}"/>
              </a:ext>
            </a:extLst>
          </p:cNvPr>
          <p:cNvSpPr txBox="1"/>
          <p:nvPr/>
        </p:nvSpPr>
        <p:spPr>
          <a:xfrm>
            <a:off x="3452574" y="3064519"/>
            <a:ext cx="3786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/>
              <a:t>广东工业大学</a:t>
            </a:r>
            <a:r>
              <a:rPr lang="en-US" altLang="zh-CN" sz="2800" dirty="0"/>
              <a:t>_</a:t>
            </a:r>
            <a:r>
              <a:rPr lang="zh-CN" altLang="en-US" sz="2800" dirty="0"/>
              <a:t>陈坤 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F5B8451-081B-4358-8880-3102847E261B}"/>
              </a:ext>
            </a:extLst>
          </p:cNvPr>
          <p:cNvSpPr txBox="1"/>
          <p:nvPr/>
        </p:nvSpPr>
        <p:spPr>
          <a:xfrm>
            <a:off x="4574381" y="3971935"/>
            <a:ext cx="154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i="1" dirty="0"/>
              <a:t>座位编号</a:t>
            </a:r>
            <a:r>
              <a:rPr lang="en-US" altLang="zh-CN" sz="2400" i="1" dirty="0"/>
              <a:t>:</a:t>
            </a:r>
            <a:endParaRPr lang="zh-CN" altLang="en-US" sz="2400" i="1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77515A5-3F9E-4970-A6A8-509F9E192E5B}"/>
              </a:ext>
            </a:extLst>
          </p:cNvPr>
          <p:cNvSpPr txBox="1"/>
          <p:nvPr/>
        </p:nvSpPr>
        <p:spPr>
          <a:xfrm>
            <a:off x="3722846" y="4669206"/>
            <a:ext cx="3246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/>
              <a:t>097</a:t>
            </a:r>
            <a:r>
              <a:rPr lang="zh-CN" altLang="en-US" sz="2800" dirty="0"/>
              <a:t> 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ED5FD4F-4551-4187-9053-9BF6D8D61038}"/>
              </a:ext>
            </a:extLst>
          </p:cNvPr>
          <p:cNvSpPr txBox="1"/>
          <p:nvPr/>
        </p:nvSpPr>
        <p:spPr>
          <a:xfrm>
            <a:off x="3845243" y="6089227"/>
            <a:ext cx="6435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/>
              <a:t>请各位同学离开时，带好自身物品，清理好自己座位上的垃圾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AA30571-6388-495F-B12F-AD0A7C3899B6}"/>
              </a:ext>
            </a:extLst>
          </p:cNvPr>
          <p:cNvSpPr txBox="1"/>
          <p:nvPr/>
        </p:nvSpPr>
        <p:spPr>
          <a:xfrm>
            <a:off x="3845243" y="6458559"/>
            <a:ext cx="6435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/>
              <a:t>同时，请不要带走桌面上的展示板和夹子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329E83B-6540-479A-9770-23E2EF6BD435}"/>
              </a:ext>
            </a:extLst>
          </p:cNvPr>
          <p:cNvSpPr txBox="1"/>
          <p:nvPr/>
        </p:nvSpPr>
        <p:spPr>
          <a:xfrm>
            <a:off x="3845243" y="6827891"/>
            <a:ext cx="6435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/>
              <a:t>感谢同学的理解和配合</a:t>
            </a:r>
          </a:p>
        </p:txBody>
      </p:sp>
    </p:spTree>
    <p:extLst>
      <p:ext uri="{BB962C8B-B14F-4D97-AF65-F5344CB8AC3E}">
        <p14:creationId xmlns:p14="http://schemas.microsoft.com/office/powerpoint/2010/main" val="55135875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101193-ED57-4849-BC85-435E28255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588" y="434340"/>
            <a:ext cx="8514636" cy="925830"/>
          </a:xfrm>
        </p:spPr>
        <p:txBody>
          <a:bodyPr>
            <a:normAutofit/>
          </a:bodyPr>
          <a:lstStyle/>
          <a:p>
            <a:r>
              <a:rPr lang="en-US" altLang="zh-CN" sz="3200" i="1" dirty="0"/>
              <a:t>2019</a:t>
            </a:r>
            <a:r>
              <a:rPr lang="zh-CN" altLang="en-US" sz="3200" i="1" dirty="0"/>
              <a:t>年广东工业大学腾讯杯程序设计竞赛</a:t>
            </a:r>
            <a:r>
              <a:rPr lang="en-US" altLang="zh-CN" sz="3200" i="1" dirty="0"/>
              <a:t>(</a:t>
            </a:r>
            <a:r>
              <a:rPr lang="zh-CN" altLang="en-US" sz="3200" i="1" dirty="0"/>
              <a:t>决赛</a:t>
            </a:r>
            <a:r>
              <a:rPr lang="en-US" altLang="zh-CN" sz="3200" i="1" dirty="0"/>
              <a:t>)</a:t>
            </a:r>
            <a:endParaRPr lang="zh-CN" altLang="en-US" sz="3200" i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27F596B-1546-4FA4-A690-CC2531AE1048}"/>
              </a:ext>
            </a:extLst>
          </p:cNvPr>
          <p:cNvSpPr txBox="1"/>
          <p:nvPr/>
        </p:nvSpPr>
        <p:spPr>
          <a:xfrm>
            <a:off x="4574381" y="2366010"/>
            <a:ext cx="154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i="1" dirty="0"/>
              <a:t>参赛选手</a:t>
            </a:r>
            <a:r>
              <a:rPr lang="en-US" altLang="zh-CN" sz="2400" i="1" dirty="0"/>
              <a:t>:</a:t>
            </a:r>
            <a:endParaRPr lang="zh-CN" altLang="en-US" sz="2400" i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D37CA73-1A66-4B73-A0AD-A340232DA16E}"/>
              </a:ext>
            </a:extLst>
          </p:cNvPr>
          <p:cNvSpPr txBox="1"/>
          <p:nvPr/>
        </p:nvSpPr>
        <p:spPr>
          <a:xfrm>
            <a:off x="3452574" y="3064519"/>
            <a:ext cx="3786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/>
              <a:t>广东工业大学</a:t>
            </a:r>
            <a:r>
              <a:rPr lang="en-US" altLang="zh-CN" sz="2800" dirty="0"/>
              <a:t>_</a:t>
            </a:r>
            <a:r>
              <a:rPr lang="zh-CN" altLang="en-US" sz="2800" dirty="0"/>
              <a:t>罗汉光 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F5B8451-081B-4358-8880-3102847E261B}"/>
              </a:ext>
            </a:extLst>
          </p:cNvPr>
          <p:cNvSpPr txBox="1"/>
          <p:nvPr/>
        </p:nvSpPr>
        <p:spPr>
          <a:xfrm>
            <a:off x="4574381" y="3971935"/>
            <a:ext cx="154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i="1" dirty="0"/>
              <a:t>座位编号</a:t>
            </a:r>
            <a:r>
              <a:rPr lang="en-US" altLang="zh-CN" sz="2400" i="1" dirty="0"/>
              <a:t>:</a:t>
            </a:r>
            <a:endParaRPr lang="zh-CN" altLang="en-US" sz="2400" i="1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77515A5-3F9E-4970-A6A8-509F9E192E5B}"/>
              </a:ext>
            </a:extLst>
          </p:cNvPr>
          <p:cNvSpPr txBox="1"/>
          <p:nvPr/>
        </p:nvSpPr>
        <p:spPr>
          <a:xfrm>
            <a:off x="3722846" y="4669206"/>
            <a:ext cx="3246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/>
              <a:t>098</a:t>
            </a:r>
            <a:r>
              <a:rPr lang="zh-CN" altLang="en-US" sz="2800" dirty="0"/>
              <a:t> 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ED5FD4F-4551-4187-9053-9BF6D8D61038}"/>
              </a:ext>
            </a:extLst>
          </p:cNvPr>
          <p:cNvSpPr txBox="1"/>
          <p:nvPr/>
        </p:nvSpPr>
        <p:spPr>
          <a:xfrm>
            <a:off x="3845243" y="6089227"/>
            <a:ext cx="6435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/>
              <a:t>请各位同学离开时，带好自身物品，清理好自己座位上的垃圾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AA30571-6388-495F-B12F-AD0A7C3899B6}"/>
              </a:ext>
            </a:extLst>
          </p:cNvPr>
          <p:cNvSpPr txBox="1"/>
          <p:nvPr/>
        </p:nvSpPr>
        <p:spPr>
          <a:xfrm>
            <a:off x="3845243" y="6458559"/>
            <a:ext cx="6435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/>
              <a:t>同时，请不要带走桌面上的展示板和夹子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329E83B-6540-479A-9770-23E2EF6BD435}"/>
              </a:ext>
            </a:extLst>
          </p:cNvPr>
          <p:cNvSpPr txBox="1"/>
          <p:nvPr/>
        </p:nvSpPr>
        <p:spPr>
          <a:xfrm>
            <a:off x="3845243" y="6827891"/>
            <a:ext cx="6435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/>
              <a:t>感谢同学的理解和配合</a:t>
            </a:r>
          </a:p>
        </p:txBody>
      </p:sp>
    </p:spTree>
    <p:extLst>
      <p:ext uri="{BB962C8B-B14F-4D97-AF65-F5344CB8AC3E}">
        <p14:creationId xmlns:p14="http://schemas.microsoft.com/office/powerpoint/2010/main" val="55135875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101193-ED57-4849-BC85-435E28255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588" y="434340"/>
            <a:ext cx="8514636" cy="925830"/>
          </a:xfrm>
        </p:spPr>
        <p:txBody>
          <a:bodyPr>
            <a:normAutofit/>
          </a:bodyPr>
          <a:lstStyle/>
          <a:p>
            <a:r>
              <a:rPr lang="en-US" altLang="zh-CN" sz="3200" i="1" dirty="0"/>
              <a:t>2019</a:t>
            </a:r>
            <a:r>
              <a:rPr lang="zh-CN" altLang="en-US" sz="3200" i="1" dirty="0"/>
              <a:t>年广东工业大学腾讯杯程序设计竞赛</a:t>
            </a:r>
            <a:r>
              <a:rPr lang="en-US" altLang="zh-CN" sz="3200" i="1" dirty="0"/>
              <a:t>(</a:t>
            </a:r>
            <a:r>
              <a:rPr lang="zh-CN" altLang="en-US" sz="3200" i="1" dirty="0"/>
              <a:t>决赛</a:t>
            </a:r>
            <a:r>
              <a:rPr lang="en-US" altLang="zh-CN" sz="3200" i="1" dirty="0"/>
              <a:t>)</a:t>
            </a:r>
            <a:endParaRPr lang="zh-CN" altLang="en-US" sz="3200" i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27F596B-1546-4FA4-A690-CC2531AE1048}"/>
              </a:ext>
            </a:extLst>
          </p:cNvPr>
          <p:cNvSpPr txBox="1"/>
          <p:nvPr/>
        </p:nvSpPr>
        <p:spPr>
          <a:xfrm>
            <a:off x="4574381" y="2366010"/>
            <a:ext cx="154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i="1" dirty="0"/>
              <a:t>参赛选手</a:t>
            </a:r>
            <a:r>
              <a:rPr lang="en-US" altLang="zh-CN" sz="2400" i="1" dirty="0"/>
              <a:t>:</a:t>
            </a:r>
            <a:endParaRPr lang="zh-CN" altLang="en-US" sz="2400" i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D37CA73-1A66-4B73-A0AD-A340232DA16E}"/>
              </a:ext>
            </a:extLst>
          </p:cNvPr>
          <p:cNvSpPr txBox="1"/>
          <p:nvPr/>
        </p:nvSpPr>
        <p:spPr>
          <a:xfrm>
            <a:off x="3452574" y="3064519"/>
            <a:ext cx="3786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/>
              <a:t>广东工业大学</a:t>
            </a:r>
            <a:r>
              <a:rPr lang="en-US" altLang="zh-CN" sz="2800" dirty="0"/>
              <a:t>_</a:t>
            </a:r>
            <a:r>
              <a:rPr lang="zh-CN" altLang="en-US" sz="2800" dirty="0"/>
              <a:t>区肇洲 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F5B8451-081B-4358-8880-3102847E261B}"/>
              </a:ext>
            </a:extLst>
          </p:cNvPr>
          <p:cNvSpPr txBox="1"/>
          <p:nvPr/>
        </p:nvSpPr>
        <p:spPr>
          <a:xfrm>
            <a:off x="4574381" y="3971935"/>
            <a:ext cx="154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i="1" dirty="0"/>
              <a:t>座位编号</a:t>
            </a:r>
            <a:r>
              <a:rPr lang="en-US" altLang="zh-CN" sz="2400" i="1" dirty="0"/>
              <a:t>:</a:t>
            </a:r>
            <a:endParaRPr lang="zh-CN" altLang="en-US" sz="2400" i="1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77515A5-3F9E-4970-A6A8-509F9E192E5B}"/>
              </a:ext>
            </a:extLst>
          </p:cNvPr>
          <p:cNvSpPr txBox="1"/>
          <p:nvPr/>
        </p:nvSpPr>
        <p:spPr>
          <a:xfrm>
            <a:off x="3722846" y="4669206"/>
            <a:ext cx="3246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/>
              <a:t>099</a:t>
            </a:r>
            <a:r>
              <a:rPr lang="zh-CN" altLang="en-US" sz="2800" dirty="0"/>
              <a:t> 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ED5FD4F-4551-4187-9053-9BF6D8D61038}"/>
              </a:ext>
            </a:extLst>
          </p:cNvPr>
          <p:cNvSpPr txBox="1"/>
          <p:nvPr/>
        </p:nvSpPr>
        <p:spPr>
          <a:xfrm>
            <a:off x="3845243" y="6089227"/>
            <a:ext cx="6435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/>
              <a:t>请各位同学离开时，带好自身物品，清理好自己座位上的垃圾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AA30571-6388-495F-B12F-AD0A7C3899B6}"/>
              </a:ext>
            </a:extLst>
          </p:cNvPr>
          <p:cNvSpPr txBox="1"/>
          <p:nvPr/>
        </p:nvSpPr>
        <p:spPr>
          <a:xfrm>
            <a:off x="3845243" y="6458559"/>
            <a:ext cx="6435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/>
              <a:t>同时，请不要带走桌面上的展示板和夹子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329E83B-6540-479A-9770-23E2EF6BD435}"/>
              </a:ext>
            </a:extLst>
          </p:cNvPr>
          <p:cNvSpPr txBox="1"/>
          <p:nvPr/>
        </p:nvSpPr>
        <p:spPr>
          <a:xfrm>
            <a:off x="3845243" y="6827891"/>
            <a:ext cx="6435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/>
              <a:t>感谢同学的理解和配合</a:t>
            </a:r>
          </a:p>
        </p:txBody>
      </p:sp>
    </p:spTree>
    <p:extLst>
      <p:ext uri="{BB962C8B-B14F-4D97-AF65-F5344CB8AC3E}">
        <p14:creationId xmlns:p14="http://schemas.microsoft.com/office/powerpoint/2010/main" val="551358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97</TotalTime>
  <Words>7048</Words>
  <Application>Microsoft Office PowerPoint</Application>
  <PresentationFormat>自定义</PresentationFormat>
  <Paragraphs>968</Paragraphs>
  <Slides>121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121</vt:i4>
      </vt:variant>
    </vt:vector>
  </HeadingPairs>
  <TitlesOfParts>
    <vt:vector size="125" baseType="lpstr">
      <vt:lpstr>Arial</vt:lpstr>
      <vt:lpstr>Calibri</vt:lpstr>
      <vt:lpstr>Calibri Light</vt:lpstr>
      <vt:lpstr>Office 主题​​</vt:lpstr>
      <vt:lpstr>2019年广东工业大学腾讯杯程序设计竞赛(决赛)</vt:lpstr>
      <vt:lpstr>2019年广东工业大学腾讯杯程序设计竞赛(决赛)</vt:lpstr>
      <vt:lpstr>2019年广东工业大学腾讯杯程序设计竞赛(决赛)</vt:lpstr>
      <vt:lpstr>2019年广东工业大学腾讯杯程序设计竞赛(决赛)</vt:lpstr>
      <vt:lpstr>2019年广东工业大学腾讯杯程序设计竞赛(决赛)</vt:lpstr>
      <vt:lpstr>2019年广东工业大学腾讯杯程序设计竞赛(决赛)</vt:lpstr>
      <vt:lpstr>2019年广东工业大学腾讯杯程序设计竞赛(决赛)</vt:lpstr>
      <vt:lpstr>2019年广东工业大学腾讯杯程序设计竞赛(决赛)</vt:lpstr>
      <vt:lpstr>2019年广东工业大学腾讯杯程序设计竞赛(决赛)</vt:lpstr>
      <vt:lpstr>2019年广东工业大学腾讯杯程序设计竞赛(决赛)</vt:lpstr>
      <vt:lpstr>2019年广东工业大学腾讯杯程序设计竞赛(决赛)</vt:lpstr>
      <vt:lpstr>2019年广东工业大学腾讯杯程序设计竞赛(决赛)</vt:lpstr>
      <vt:lpstr>2019年广东工业大学腾讯杯程序设计竞赛(决赛)</vt:lpstr>
      <vt:lpstr>2019年广东工业大学腾讯杯程序设计竞赛(决赛)</vt:lpstr>
      <vt:lpstr>2019年广东工业大学腾讯杯程序设计竞赛(决赛)</vt:lpstr>
      <vt:lpstr>2019年广东工业大学腾讯杯程序设计竞赛(决赛)</vt:lpstr>
      <vt:lpstr>2019年广东工业大学腾讯杯程序设计竞赛(决赛)</vt:lpstr>
      <vt:lpstr>2019年广东工业大学腾讯杯程序设计竞赛(决赛)</vt:lpstr>
      <vt:lpstr>2019年广东工业大学腾讯杯程序设计竞赛(决赛)</vt:lpstr>
      <vt:lpstr>2019年广东工业大学腾讯杯程序设计竞赛(决赛)</vt:lpstr>
      <vt:lpstr>2019年广东工业大学腾讯杯程序设计竞赛(决赛)</vt:lpstr>
      <vt:lpstr>2019年广东工业大学腾讯杯程序设计竞赛(决赛)</vt:lpstr>
      <vt:lpstr>2019年广东工业大学腾讯杯程序设计竞赛(决赛)</vt:lpstr>
      <vt:lpstr>2019年广东工业大学腾讯杯程序设计竞赛(决赛)</vt:lpstr>
      <vt:lpstr>2019年广东工业大学腾讯杯程序设计竞赛(决赛)</vt:lpstr>
      <vt:lpstr>2019年广东工业大学腾讯杯程序设计竞赛(决赛)</vt:lpstr>
      <vt:lpstr>2019年广东工业大学腾讯杯程序设计竞赛(决赛)</vt:lpstr>
      <vt:lpstr>2019年广东工业大学腾讯杯程序设计竞赛(决赛)</vt:lpstr>
      <vt:lpstr>2019年广东工业大学腾讯杯程序设计竞赛(决赛)</vt:lpstr>
      <vt:lpstr>2019年广东工业大学腾讯杯程序设计竞赛(决赛)</vt:lpstr>
      <vt:lpstr>2019年广东工业大学腾讯杯程序设计竞赛(决赛)</vt:lpstr>
      <vt:lpstr>2019年广东工业大学腾讯杯程序设计竞赛(决赛)</vt:lpstr>
      <vt:lpstr>2019年广东工业大学腾讯杯程序设计竞赛(决赛)</vt:lpstr>
      <vt:lpstr>2019年广东工业大学腾讯杯程序设计竞赛(决赛)</vt:lpstr>
      <vt:lpstr>2019年广东工业大学腾讯杯程序设计竞赛(决赛)</vt:lpstr>
      <vt:lpstr>2019年广东工业大学腾讯杯程序设计竞赛(决赛)</vt:lpstr>
      <vt:lpstr>2019年广东工业大学腾讯杯程序设计竞赛(决赛)</vt:lpstr>
      <vt:lpstr>2019年广东工业大学腾讯杯程序设计竞赛(决赛)</vt:lpstr>
      <vt:lpstr>2019年广东工业大学腾讯杯程序设计竞赛(决赛)</vt:lpstr>
      <vt:lpstr>2019年广东工业大学腾讯杯程序设计竞赛(决赛)</vt:lpstr>
      <vt:lpstr>2019年广东工业大学腾讯杯程序设计竞赛(决赛)</vt:lpstr>
      <vt:lpstr>2019年广东工业大学腾讯杯程序设计竞赛(决赛)</vt:lpstr>
      <vt:lpstr>2019年广东工业大学腾讯杯程序设计竞赛(决赛)</vt:lpstr>
      <vt:lpstr>2019年广东工业大学腾讯杯程序设计竞赛(决赛)</vt:lpstr>
      <vt:lpstr>2019年广东工业大学腾讯杯程序设计竞赛(决赛)</vt:lpstr>
      <vt:lpstr>2019年广东工业大学腾讯杯程序设计竞赛(决赛)</vt:lpstr>
      <vt:lpstr>2019年广东工业大学腾讯杯程序设计竞赛(决赛)</vt:lpstr>
      <vt:lpstr>2019年广东工业大学腾讯杯程序设计竞赛(决赛)</vt:lpstr>
      <vt:lpstr>2019年广东工业大学腾讯杯程序设计竞赛(决赛)</vt:lpstr>
      <vt:lpstr>2019年广东工业大学腾讯杯程序设计竞赛(决赛)</vt:lpstr>
      <vt:lpstr>2019年广东工业大学腾讯杯程序设计竞赛(决赛)</vt:lpstr>
      <vt:lpstr>2019年广东工业大学腾讯杯程序设计竞赛(决赛)</vt:lpstr>
      <vt:lpstr>2019年广东工业大学腾讯杯程序设计竞赛(决赛)</vt:lpstr>
      <vt:lpstr>2019年广东工业大学腾讯杯程序设计竞赛(决赛)</vt:lpstr>
      <vt:lpstr>2019年广东工业大学腾讯杯程序设计竞赛(决赛)</vt:lpstr>
      <vt:lpstr>2019年广东工业大学腾讯杯程序设计竞赛(决赛)</vt:lpstr>
      <vt:lpstr>2019年广东工业大学腾讯杯程序设计竞赛(决赛)</vt:lpstr>
      <vt:lpstr>2019年广东工业大学腾讯杯程序设计竞赛(决赛)</vt:lpstr>
      <vt:lpstr>2019年广东工业大学腾讯杯程序设计竞赛(决赛)</vt:lpstr>
      <vt:lpstr>2019年广东工业大学腾讯杯程序设计竞赛(决赛)</vt:lpstr>
      <vt:lpstr>2019年广东工业大学腾讯杯程序设计竞赛(决赛)</vt:lpstr>
      <vt:lpstr>2019年广东工业大学腾讯杯程序设计竞赛(决赛)</vt:lpstr>
      <vt:lpstr>2019年广东工业大学腾讯杯程序设计竞赛(决赛)</vt:lpstr>
      <vt:lpstr>2019年广东工业大学腾讯杯程序设计竞赛(决赛)</vt:lpstr>
      <vt:lpstr>2019年广东工业大学腾讯杯程序设计竞赛(决赛)</vt:lpstr>
      <vt:lpstr>2019年广东工业大学腾讯杯程序设计竞赛(决赛)</vt:lpstr>
      <vt:lpstr>2019年广东工业大学腾讯杯程序设计竞赛(决赛)</vt:lpstr>
      <vt:lpstr>2019年广东工业大学腾讯杯程序设计竞赛(决赛)</vt:lpstr>
      <vt:lpstr>2019年广东工业大学腾讯杯程序设计竞赛(决赛)</vt:lpstr>
      <vt:lpstr>2019年广东工业大学腾讯杯程序设计竞赛(决赛)</vt:lpstr>
      <vt:lpstr>2019年广东工业大学腾讯杯程序设计竞赛(决赛)</vt:lpstr>
      <vt:lpstr>2019年广东工业大学腾讯杯程序设计竞赛(决赛)</vt:lpstr>
      <vt:lpstr>2019年广东工业大学腾讯杯程序设计竞赛(决赛)</vt:lpstr>
      <vt:lpstr>2019年广东工业大学腾讯杯程序设计竞赛(决赛)</vt:lpstr>
      <vt:lpstr>2019年广东工业大学腾讯杯程序设计竞赛(决赛)</vt:lpstr>
      <vt:lpstr>2019年广东工业大学腾讯杯程序设计竞赛(决赛)</vt:lpstr>
      <vt:lpstr>2019年广东工业大学腾讯杯程序设计竞赛(决赛)</vt:lpstr>
      <vt:lpstr>2019年广东工业大学腾讯杯程序设计竞赛(决赛)</vt:lpstr>
      <vt:lpstr>2019年广东工业大学腾讯杯程序设计竞赛(决赛)</vt:lpstr>
      <vt:lpstr>2019年广东工业大学腾讯杯程序设计竞赛(决赛)</vt:lpstr>
      <vt:lpstr>2019年广东工业大学腾讯杯程序设计竞赛(决赛)</vt:lpstr>
      <vt:lpstr>2019年广东工业大学腾讯杯程序设计竞赛(决赛)</vt:lpstr>
      <vt:lpstr>2019年广东工业大学腾讯杯程序设计竞赛(决赛)</vt:lpstr>
      <vt:lpstr>2019年广东工业大学腾讯杯程序设计竞赛(决赛)</vt:lpstr>
      <vt:lpstr>2019年广东工业大学腾讯杯程序设计竞赛(决赛)</vt:lpstr>
      <vt:lpstr>2019年广东工业大学腾讯杯程序设计竞赛(决赛)</vt:lpstr>
      <vt:lpstr>2019年广东工业大学腾讯杯程序设计竞赛(决赛)</vt:lpstr>
      <vt:lpstr>2019年广东工业大学腾讯杯程序设计竞赛(决赛)</vt:lpstr>
      <vt:lpstr>2019年广东工业大学腾讯杯程序设计竞赛(决赛)</vt:lpstr>
      <vt:lpstr>2019年广东工业大学腾讯杯程序设计竞赛(决赛)</vt:lpstr>
      <vt:lpstr>2019年广东工业大学腾讯杯程序设计竞赛(决赛)</vt:lpstr>
      <vt:lpstr>2019年广东工业大学腾讯杯程序设计竞赛(决赛)</vt:lpstr>
      <vt:lpstr>2019年广东工业大学腾讯杯程序设计竞赛(决赛)</vt:lpstr>
      <vt:lpstr>2019年广东工业大学腾讯杯程序设计竞赛(决赛)</vt:lpstr>
      <vt:lpstr>2019年广东工业大学腾讯杯程序设计竞赛(决赛)</vt:lpstr>
      <vt:lpstr>2019年广东工业大学腾讯杯程序设计竞赛(决赛)</vt:lpstr>
      <vt:lpstr>2019年广东工业大学腾讯杯程序设计竞赛(决赛)</vt:lpstr>
      <vt:lpstr>2019年广东工业大学腾讯杯程序设计竞赛(决赛)</vt:lpstr>
      <vt:lpstr>2019年广东工业大学腾讯杯程序设计竞赛(决赛)</vt:lpstr>
      <vt:lpstr>2019年广东工业大学腾讯杯程序设计竞赛(决赛)</vt:lpstr>
      <vt:lpstr>2019年广东工业大学腾讯杯程序设计竞赛(决赛)</vt:lpstr>
      <vt:lpstr>2019年广东工业大学腾讯杯程序设计竞赛(决赛)</vt:lpstr>
      <vt:lpstr>2019年广东工业大学腾讯杯程序设计竞赛(决赛)</vt:lpstr>
      <vt:lpstr>2019年广东工业大学腾讯杯程序设计竞赛(决赛)</vt:lpstr>
      <vt:lpstr>2019年广东工业大学腾讯杯程序设计竞赛(决赛)</vt:lpstr>
      <vt:lpstr>2019年广东工业大学腾讯杯程序设计竞赛(决赛)</vt:lpstr>
      <vt:lpstr>2019年广东工业大学腾讯杯程序设计竞赛(决赛)</vt:lpstr>
      <vt:lpstr>2019年广东工业大学腾讯杯程序设计竞赛(决赛)</vt:lpstr>
      <vt:lpstr>2019年广东工业大学腾讯杯程序设计竞赛(决赛)</vt:lpstr>
      <vt:lpstr>2019年广东工业大学腾讯杯程序设计竞赛(决赛)</vt:lpstr>
      <vt:lpstr>2019年广东工业大学腾讯杯程序设计竞赛(决赛)</vt:lpstr>
      <vt:lpstr>2019年广东工业大学腾讯杯程序设计竞赛(决赛)</vt:lpstr>
      <vt:lpstr>2019年广东工业大学腾讯杯程序设计竞赛(决赛)</vt:lpstr>
      <vt:lpstr>2019年广东工业大学腾讯杯程序设计竞赛(决赛)</vt:lpstr>
      <vt:lpstr>2019年广东工业大学腾讯杯程序设计竞赛(决赛)</vt:lpstr>
      <vt:lpstr>2019年广东工业大学腾讯杯程序设计竞赛(决赛)</vt:lpstr>
      <vt:lpstr>2019年广东工业大学腾讯杯程序设计竞赛(决赛)</vt:lpstr>
      <vt:lpstr>2019年广东工业大学腾讯杯程序设计竞赛(决赛)</vt:lpstr>
      <vt:lpstr>2019年广东工业大学腾讯杯程序设计竞赛(决赛)</vt:lpstr>
      <vt:lpstr>2019年广东工业大学腾讯杯程序设计竞赛(决赛)</vt:lpstr>
      <vt:lpstr>2019年广东工业大学腾讯杯程序设计竞赛(决赛)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2019年广东工业大学腾讯杯程序设计竞赛(决赛)</dc:title>
  <dc:creator>孔 止</dc:creator>
  <cp:lastModifiedBy>孔 止</cp:lastModifiedBy>
  <cp:revision>19</cp:revision>
  <dcterms:created xsi:type="dcterms:W3CDTF">2019-12-04T15:50:58Z</dcterms:created>
  <dcterms:modified xsi:type="dcterms:W3CDTF">2019-12-06T08:24:36Z</dcterms:modified>
</cp:coreProperties>
</file>