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E321-7DBB-4829-BF09-66ED376437A1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FCF3-1144-44F9-A435-EFD59500C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7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E321-7DBB-4829-BF09-66ED376437A1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FCF3-1144-44F9-A435-EFD59500C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3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E321-7DBB-4829-BF09-66ED376437A1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FCF3-1144-44F9-A435-EFD59500C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3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E321-7DBB-4829-BF09-66ED376437A1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FCF3-1144-44F9-A435-EFD59500C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6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E321-7DBB-4829-BF09-66ED376437A1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FCF3-1144-44F9-A435-EFD59500C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9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E321-7DBB-4829-BF09-66ED376437A1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FCF3-1144-44F9-A435-EFD59500C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5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E321-7DBB-4829-BF09-66ED376437A1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FCF3-1144-44F9-A435-EFD59500C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01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E321-7DBB-4829-BF09-66ED376437A1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FCF3-1144-44F9-A435-EFD59500C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4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E321-7DBB-4829-BF09-66ED376437A1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FCF3-1144-44F9-A435-EFD59500C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0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E321-7DBB-4829-BF09-66ED376437A1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FCF3-1144-44F9-A435-EFD59500C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2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E321-7DBB-4829-BF09-66ED376437A1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FCF3-1144-44F9-A435-EFD59500C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9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BE321-7DBB-4829-BF09-66ED376437A1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CFCF3-1144-44F9-A435-EFD59500C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0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229600" cy="1905000"/>
          </a:xfrm>
        </p:spPr>
        <p:txBody>
          <a:bodyPr>
            <a:normAutofit/>
          </a:bodyPr>
          <a:lstStyle/>
          <a:p>
            <a:r>
              <a:rPr lang="en-US" sz="3200" dirty="0"/>
              <a:t>Exploring Issues in Set Based Partitioning from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>Last-level Cache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3581400"/>
            <a:ext cx="4040188" cy="23209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Group Member 1:</a:t>
            </a:r>
          </a:p>
          <a:p>
            <a:pPr marL="0" indent="0">
              <a:buNone/>
            </a:pPr>
            <a:r>
              <a:rPr lang="en-US" dirty="0" err="1" smtClean="0"/>
              <a:t>Hanumat</a:t>
            </a:r>
            <a:r>
              <a:rPr lang="en-US" dirty="0" smtClean="0"/>
              <a:t> </a:t>
            </a:r>
            <a:r>
              <a:rPr lang="en-US" dirty="0" err="1" smtClean="0"/>
              <a:t>Lal</a:t>
            </a:r>
            <a:r>
              <a:rPr lang="en-US" dirty="0" smtClean="0"/>
              <a:t> </a:t>
            </a:r>
            <a:r>
              <a:rPr lang="en-US" dirty="0" err="1" smtClean="0"/>
              <a:t>Vishwakarma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2021CSM1019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8200" y="3581400"/>
            <a:ext cx="4041775" cy="2286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Group Member 2:</a:t>
            </a:r>
          </a:p>
          <a:p>
            <a:pPr marL="0" indent="0">
              <a:buNone/>
            </a:pPr>
            <a:r>
              <a:rPr lang="en-US" dirty="0" smtClean="0"/>
              <a:t>Rahul </a:t>
            </a:r>
            <a:r>
              <a:rPr lang="en-US" dirty="0" err="1" smtClean="0"/>
              <a:t>Verma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2021CSM1004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92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Partitioning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of partitioning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-for multi-core systems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-without partitioning(no benefit </a:t>
            </a:r>
            <a:r>
              <a:rPr lang="en-US" dirty="0" smtClean="0"/>
              <a:t>of</a:t>
            </a:r>
            <a:r>
              <a:rPr lang="en-US" dirty="0" smtClean="0"/>
              <a:t> 	principle of locality, </a:t>
            </a:r>
            <a:r>
              <a:rPr lang="en-US" dirty="0" smtClean="0"/>
              <a:t>security issues) </a:t>
            </a:r>
          </a:p>
          <a:p>
            <a:r>
              <a:rPr lang="en-US" dirty="0" smtClean="0"/>
              <a:t>Two type of partitioning</a:t>
            </a:r>
          </a:p>
          <a:p>
            <a:pPr marL="0" indent="0">
              <a:buNone/>
            </a:pPr>
            <a:r>
              <a:rPr lang="en-US" dirty="0" smtClean="0"/>
              <a:t>        -Way-based partitioning(Traditional)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-Set-based partitioning(New era/transition)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9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in dynamic Way-partitioning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Security</a:t>
            </a:r>
            <a:r>
              <a:rPr lang="en-US" dirty="0">
                <a:solidFill>
                  <a:srgbClr val="FF0000"/>
                </a:solidFill>
              </a:rPr>
              <a:t>(*our motivation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-CCA attack is possible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Scalibility</a:t>
            </a:r>
            <a:r>
              <a:rPr lang="en-US" dirty="0" smtClean="0">
                <a:solidFill>
                  <a:srgbClr val="FF0000"/>
                </a:solidFill>
              </a:rPr>
              <a:t>(*our motivation)</a:t>
            </a:r>
          </a:p>
          <a:p>
            <a:pPr marL="0" indent="0">
              <a:buNone/>
            </a:pPr>
            <a:r>
              <a:rPr lang="en-US" dirty="0" smtClean="0"/>
              <a:t>          -for LLC with 4096sets+16ways,max 16 	partition is possible(1 way to each partition).</a:t>
            </a:r>
          </a:p>
          <a:p>
            <a:r>
              <a:rPr lang="en-US" dirty="0" smtClean="0"/>
              <a:t> Various other issues</a:t>
            </a:r>
          </a:p>
          <a:p>
            <a:r>
              <a:rPr lang="en-US" dirty="0" smtClean="0"/>
              <a:t> Now, explore set-based partitioning(static &amp; dynamic both) and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67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of static set-based partitioning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00200"/>
            <a:ext cx="7696200" cy="4648199"/>
          </a:xfrm>
        </p:spPr>
      </p:pic>
    </p:spTree>
    <p:extLst>
      <p:ext uri="{BB962C8B-B14F-4D97-AF65-F5344CB8AC3E}">
        <p14:creationId xmlns:p14="http://schemas.microsoft.com/office/powerpoint/2010/main" val="22421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Implementation of Dynamic set based partitioning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569" y="1600200"/>
            <a:ext cx="4508862" cy="4525963"/>
          </a:xfrm>
        </p:spPr>
      </p:pic>
    </p:spTree>
    <p:extLst>
      <p:ext uri="{BB962C8B-B14F-4D97-AF65-F5344CB8AC3E}">
        <p14:creationId xmlns:p14="http://schemas.microsoft.com/office/powerpoint/2010/main" val="1177330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57200"/>
            <a:ext cx="8077200" cy="6096000"/>
          </a:xfrm>
        </p:spPr>
      </p:pic>
    </p:spTree>
    <p:extLst>
      <p:ext uri="{BB962C8B-B14F-4D97-AF65-F5344CB8AC3E}">
        <p14:creationId xmlns:p14="http://schemas.microsoft.com/office/powerpoint/2010/main" val="2832751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1000"/>
            <a:ext cx="8229600" cy="6096000"/>
          </a:xfrm>
        </p:spPr>
      </p:pic>
    </p:spTree>
    <p:extLst>
      <p:ext uri="{BB962C8B-B14F-4D97-AF65-F5344CB8AC3E}">
        <p14:creationId xmlns:p14="http://schemas.microsoft.com/office/powerpoint/2010/main" val="4019568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 Issues observed in Set-based partitioning.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Load imbalances</a:t>
            </a:r>
          </a:p>
          <a:p>
            <a:pPr marL="0" indent="0">
              <a:buNone/>
            </a:pPr>
            <a:r>
              <a:rPr lang="en-US" dirty="0" smtClean="0"/>
              <a:t>             -</a:t>
            </a:r>
            <a:r>
              <a:rPr lang="en-US" sz="2000" dirty="0" err="1" smtClean="0"/>
              <a:t>forcely</a:t>
            </a:r>
            <a:r>
              <a:rPr lang="en-US" sz="2000" dirty="0" smtClean="0"/>
              <a:t> divert the mapping to appropriate partition.</a:t>
            </a:r>
          </a:p>
          <a:p>
            <a:pPr marL="0" indent="0" algn="just">
              <a:buNone/>
            </a:pPr>
            <a:r>
              <a:rPr lang="en-US" dirty="0" smtClean="0"/>
              <a:t>2. Write-back issue on changing partition dynamically.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      -</a:t>
            </a:r>
            <a:r>
              <a:rPr lang="en-US" sz="2000" dirty="0" smtClean="0"/>
              <a:t>latency overhead on every change in partition.</a:t>
            </a:r>
          </a:p>
          <a:p>
            <a:pPr marL="0" indent="0" algn="just">
              <a:buNone/>
            </a:pPr>
            <a:r>
              <a:rPr lang="en-US" dirty="0" smtClean="0"/>
              <a:t>3. Invalid blocks in each partition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      -</a:t>
            </a:r>
            <a:r>
              <a:rPr lang="en-US" sz="2000" dirty="0" smtClean="0"/>
              <a:t>some utility based set-partitioning needed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1438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Partition is needed in multi-core system.</a:t>
            </a:r>
          </a:p>
          <a:p>
            <a:pPr algn="just"/>
            <a:r>
              <a:rPr lang="en-US" sz="2400" dirty="0" smtClean="0"/>
              <a:t>More such issues in set-partitioning need to address.</a:t>
            </a:r>
          </a:p>
          <a:p>
            <a:pPr algn="just"/>
            <a:r>
              <a:rPr lang="en-US" sz="2400" dirty="0"/>
              <a:t> </a:t>
            </a:r>
            <a:r>
              <a:rPr lang="en-US" sz="2400" dirty="0" smtClean="0"/>
              <a:t>These are the challenges which need to care of while implementing  while implementing set based partitioning.</a:t>
            </a:r>
          </a:p>
          <a:p>
            <a:pPr algn="just"/>
            <a:r>
              <a:rPr lang="en-US" sz="2400" dirty="0" smtClean="0"/>
              <a:t>Set-partitioning provide security and scalability.</a:t>
            </a:r>
          </a:p>
          <a:p>
            <a:pPr algn="just"/>
            <a:r>
              <a:rPr lang="en-US" sz="2400" dirty="0" smtClean="0"/>
              <a:t>Load balancing  need to be care of while implementing set-partitioning.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3473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182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Exploring Issues in Set Based Partitioning from Last-level Cache</vt:lpstr>
      <vt:lpstr>Introduction to Partitioning</vt:lpstr>
      <vt:lpstr>Problem in dynamic Way-partitioning</vt:lpstr>
      <vt:lpstr>Implementation of static set-based partitioning</vt:lpstr>
      <vt:lpstr>Implementation of Dynamic set based partitioning</vt:lpstr>
      <vt:lpstr>PowerPoint Presentation</vt:lpstr>
      <vt:lpstr>PowerPoint Presentation</vt:lpstr>
      <vt:lpstr>Different Issues observed in Set-based partitioning.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Issues in Set Based Partitioning from Last-level Cache</dc:title>
  <dc:creator>dell</dc:creator>
  <cp:lastModifiedBy>dell</cp:lastModifiedBy>
  <cp:revision>11</cp:revision>
  <dcterms:created xsi:type="dcterms:W3CDTF">2022-05-16T20:06:38Z</dcterms:created>
  <dcterms:modified xsi:type="dcterms:W3CDTF">2022-05-16T22:45:36Z</dcterms:modified>
</cp:coreProperties>
</file>