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6CDF-A367-4170-AF53-6DB80068975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ECE7-430D-4587-8DF1-340806B4E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450" y="-700088"/>
            <a:ext cx="10839450" cy="812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1F166A581EF24B89389CB42719BAB0" ma:contentTypeVersion="23" ma:contentTypeDescription="Create a new document." ma:contentTypeScope="" ma:versionID="755c4d71ad9df8b72defc547507015b9">
  <xsd:schema xmlns:xsd="http://www.w3.org/2001/XMLSchema" xmlns:xs="http://www.w3.org/2001/XMLSchema" xmlns:p="http://schemas.microsoft.com/office/2006/metadata/properties" xmlns:ns2="5eb53846-449d-48bc-826b-444aec9ac395" xmlns:ns3="b1df5119-9614-4126-8064-ab9bd8cef865" targetNamespace="http://schemas.microsoft.com/office/2006/metadata/properties" ma:root="true" ma:fieldsID="5a6d0c4f29fadc67999e29e1c266a2f7" ns2:_="" ns3:_="">
    <xsd:import namespace="5eb53846-449d-48bc-826b-444aec9ac395"/>
    <xsd:import namespace="b1df5119-9614-4126-8064-ab9bd8cef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Status" minOccurs="0"/>
                <xsd:element ref="ns2:LastPublish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53846-449d-48bc-826b-444aec9ac3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b1daa41-56b4-4620-81a0-b7316f7f93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tatus" ma:index="22" nillable="true" ma:displayName="Status" ma:format="Dropdown" ma:internalName="Status">
      <xsd:simpleType>
        <xsd:restriction base="dms:Choice">
          <xsd:enumeration value="Draft"/>
          <xsd:enumeration value="Ready To Publish"/>
          <xsd:enumeration value="Blocked"/>
        </xsd:restriction>
      </xsd:simpleType>
    </xsd:element>
    <xsd:element name="LastPublished" ma:index="23" nillable="true" ma:displayName="Last Published" ma:format="DateTime" ma:internalName="LastPublish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f5119-9614-4126-8064-ab9bd8cef8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9835a05-651c-47a2-a627-aef6a75d36b5}" ma:internalName="TaxCatchAll" ma:showField="CatchAllData" ma:web="b1df5119-9614-4126-8064-ab9bd8cef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b53846-449d-48bc-826b-444aec9ac395">
      <Terms xmlns="http://schemas.microsoft.com/office/infopath/2007/PartnerControls"/>
    </lcf76f155ced4ddcb4097134ff3c332f>
    <Status xmlns="5eb53846-449d-48bc-826b-444aec9ac395" xsi:nil="true"/>
    <TaxCatchAll xmlns="b1df5119-9614-4126-8064-ab9bd8cef865" xsi:nil="true"/>
    <LastPublished xmlns="5eb53846-449d-48bc-826b-444aec9ac395" xsi:nil="true"/>
  </documentManagement>
</p:properties>
</file>

<file path=customXml/itemProps1.xml><?xml version="1.0" encoding="utf-8"?>
<ds:datastoreItem xmlns:ds="http://schemas.openxmlformats.org/officeDocument/2006/customXml" ds:itemID="{71E2B5EB-026C-4967-BC67-7B80CAE85D7F}"/>
</file>

<file path=customXml/itemProps2.xml><?xml version="1.0" encoding="utf-8"?>
<ds:datastoreItem xmlns:ds="http://schemas.openxmlformats.org/officeDocument/2006/customXml" ds:itemID="{569A866D-C965-49A3-B0F6-E2AC2011E96B}"/>
</file>

<file path=customXml/itemProps3.xml><?xml version="1.0" encoding="utf-8"?>
<ds:datastoreItem xmlns:ds="http://schemas.openxmlformats.org/officeDocument/2006/customXml" ds:itemID="{3030894F-F1E4-4CC3-974A-AC1C4BA6B2C1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Bickford Colin</dc:creator>
  <cp:lastModifiedBy>Glimenius Patrik</cp:lastModifiedBy>
  <cp:revision>2</cp:revision>
  <dcterms:created xsi:type="dcterms:W3CDTF">2017-01-20T15:01:13Z</dcterms:created>
  <dcterms:modified xsi:type="dcterms:W3CDTF">2020-02-26T19:07:36Z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0x010100CA1F166A581EF24B89389CB42719BAB0</vt:lpwstr>
  </property>
</Properties>
</file>