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3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484784"/>
            <a:ext cx="115062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Hailong</dc:creator>
  <cp:lastModifiedBy>hailong yuan</cp:lastModifiedBy>
  <cp:revision>3</cp:revision>
  <dcterms:created xsi:type="dcterms:W3CDTF">2018-09-25T12:54:42Z</dcterms:created>
  <dcterms:modified xsi:type="dcterms:W3CDTF">2018-09-25T15:17:46Z</dcterms:modified>
</cp:coreProperties>
</file>