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8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0" y="3481412"/>
            <a:ext cx="871855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04664"/>
            <a:ext cx="3174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WordCount</a:t>
            </a:r>
            <a:r>
              <a:rPr lang="en-US" altLang="zh-CN" sz="2800" dirty="0" smtClean="0"/>
              <a:t> Example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50708" y="1628800"/>
            <a:ext cx="8964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new </a:t>
            </a:r>
            <a:r>
              <a:rPr lang="en-US" dirty="0" err="1"/>
              <a:t>SparkContext</a:t>
            </a:r>
            <a:r>
              <a:rPr lang="en-US" dirty="0"/>
              <a:t>(new </a:t>
            </a:r>
            <a:r>
              <a:rPr lang="en-US" dirty="0" err="1"/>
              <a:t>SparkConf</a:t>
            </a:r>
            <a:r>
              <a:rPr lang="en-US" dirty="0"/>
              <a:t>().</a:t>
            </a:r>
            <a:r>
              <a:rPr lang="en-US" dirty="0" err="1"/>
              <a:t>setAppName</a:t>
            </a:r>
            <a:r>
              <a:rPr lang="en-US" dirty="0"/>
              <a:t>("</a:t>
            </a:r>
            <a:r>
              <a:rPr lang="en-US" dirty="0" err="1"/>
              <a:t>wordCount</a:t>
            </a:r>
            <a:r>
              <a:rPr lang="en-US" dirty="0"/>
              <a:t>").</a:t>
            </a:r>
            <a:r>
              <a:rPr lang="en-US" dirty="0" err="1"/>
              <a:t>setMaster</a:t>
            </a:r>
            <a:r>
              <a:rPr lang="en-US" dirty="0"/>
              <a:t>("local"))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lines = </a:t>
            </a:r>
            <a:r>
              <a:rPr lang="en-US" dirty="0" err="1"/>
              <a:t>sc.textFile</a:t>
            </a:r>
            <a:r>
              <a:rPr lang="en-US" dirty="0"/>
              <a:t>("D:/test.txt")</a:t>
            </a:r>
          </a:p>
          <a:p>
            <a:r>
              <a:rPr lang="en-US" dirty="0"/>
              <a:t>    </a:t>
            </a:r>
            <a:r>
              <a:rPr lang="en-US" dirty="0" err="1"/>
              <a:t>lines.flatMap</a:t>
            </a:r>
            <a:r>
              <a:rPr lang="en-US" dirty="0"/>
              <a:t>(_.split(" ")).map((_, 1)).</a:t>
            </a:r>
            <a:r>
              <a:rPr lang="en-US" dirty="0" err="1"/>
              <a:t>reduceByKey</a:t>
            </a:r>
            <a:r>
              <a:rPr lang="en-US" dirty="0"/>
              <a:t>(_+_).</a:t>
            </a:r>
            <a:r>
              <a:rPr lang="en-US" dirty="0" err="1"/>
              <a:t>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810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Apache Spark™ is a fast and general engine for large-scale data processing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altLang="zh-CN" dirty="0" smtClean="0"/>
              <a:t>Speed</a:t>
            </a:r>
          </a:p>
          <a:p>
            <a:r>
              <a:rPr lang="en-US" dirty="0" smtClean="0"/>
              <a:t>Generality</a:t>
            </a:r>
          </a:p>
          <a:p>
            <a:r>
              <a:rPr lang="en-US" dirty="0" smtClean="0"/>
              <a:t>Runs Everywhere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5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4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60</Words>
  <Application>Microsoft Office PowerPoint</Application>
  <PresentationFormat>全屏显示(4:3)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Spark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Hailong</dc:creator>
  <cp:lastModifiedBy>hailong yuan</cp:lastModifiedBy>
  <cp:revision>5</cp:revision>
  <dcterms:created xsi:type="dcterms:W3CDTF">2017-12-10T07:11:04Z</dcterms:created>
  <dcterms:modified xsi:type="dcterms:W3CDTF">2017-12-10T15:18:43Z</dcterms:modified>
</cp:coreProperties>
</file>