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50" autoAdjust="0"/>
  </p:normalViewPr>
  <p:slideViewPr>
    <p:cSldViewPr snapToGrid="0">
      <p:cViewPr>
        <p:scale>
          <a:sx n="75" d="100"/>
          <a:sy n="75" d="100"/>
        </p:scale>
        <p:origin x="317" y="120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A787-EE91-48FC-82F7-F29853C50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1381F-8913-4288-90A6-D0411A54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4B3E7-7C23-460B-BB24-D36C7110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DA008-BB09-432D-9E99-70288D1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5FD2-675F-4465-AC2D-B925AC41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C711C-69E6-442B-AC7C-7D641974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3BC99-1427-4F68-B8BC-2574797F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EC1C1-80F2-4294-805A-4B32C8EB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C36A0-4445-44AE-9913-BE96CB5A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B98A-B152-4D07-9ABB-B276FFB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91B3E-B963-4B39-B45D-3DDDAB69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E19D95-B63D-43B5-AC89-78E46FB2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0669F-4EE4-43F4-A75E-D59492D6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5434F-D836-45FF-BC19-D79EFF0F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31C21-EC4C-4CE4-BF85-61E589C9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07CF-6D1F-4C48-A1A0-BD6E2882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56DB8-5C3A-4166-8B60-0452D5FC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CC236-302F-4AF5-8E9A-0DD145B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71330-8BF3-4D0C-8007-94C71FC5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8B159-2671-40BF-AB00-ABFAAB25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4A5E-E80B-48E4-9328-55BB0CF0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58BEA-63CE-4819-8AA9-443EFE7D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96981-1205-4052-AB73-6C7E0EE7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84273-4471-470E-AD6B-2F126F4B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A89C6-5805-4ED2-A263-F276D75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85FF1-3284-489D-B594-EFC07899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925EC-6B89-4168-899C-D6D91168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33A59-20A4-4067-B27F-E6292DBA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6DDC2-DC89-4B2A-8ED9-6DA5FF0B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3C725-7351-4D8C-AD03-0E229846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C5955-E4BF-4A75-8996-334CAFB4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50F83-D25D-4EDC-A297-9CB3E28C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E4137-6506-4890-B7B4-08967934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21916-5AE9-4C39-9E31-CF3829B6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88E19-E4D8-422F-9C5B-EE24C2A24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42A1EF-9F8F-4A98-A586-841DEB0B7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08DFF-0A2B-40A0-BB58-713D29CB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D38CDA-484D-4CF2-9566-386CBEB3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758D6-63EA-4D2C-886E-222AE7FD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A8B9-8395-4E8D-8B67-4592659F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E3A78-37A4-4D5F-890B-F3E5A15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61DC1-7F25-4E64-9127-F1ECC6B6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ABD4D-FFCE-4235-B34B-EF47DC57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6E841-DFC7-43AC-BFAD-A0A50DA8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31AE8-FB4D-4869-85F2-41AB35BE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EC5E2-A490-44FD-95D3-CC00DA4E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A12F2-3BDA-4AEC-B5DE-C59098C6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A1AE6-EC96-4F61-BF3A-73858E78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68985-CEF4-4229-8C2C-0CD66EFCB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D5450-70B2-44CB-BD80-604AC9C5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764E-ABFA-4827-9732-CD7DE0D7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43720-4AFA-473F-A701-1A427E5E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D460-9222-4F92-A9B0-98E8DE08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0F8A4-CF48-44AC-8444-9808ED720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6E232-D725-40D4-9497-44AD7E10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2EB0A-CB9C-45E7-9C70-56519D5F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25B91-953C-4759-A5A4-A31F08A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3F589-E9A1-4C76-B895-EB662521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  <a:alpha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C1E715-4E2C-4C49-9CDB-23138FC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20F27-AE41-4E49-9BE3-1A71239E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A49A-9DFC-4B6F-852D-E98A5AF72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D1E3-2168-440E-9F2C-DBBD04DA3E44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14C23-1B0A-4AFF-BBA2-02D270A79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E43D2-956E-4F4A-90D8-B88755B8F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6CEF-E3FA-4E36-9AC7-894BB7851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2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36559-88CF-47DF-8182-43CAE391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E8E21-7C32-43A6-A2F7-46F40F53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452" y="4683470"/>
            <a:ext cx="5370353" cy="1655762"/>
          </a:xfrm>
        </p:spPr>
        <p:txBody>
          <a:bodyPr/>
          <a:lstStyle/>
          <a:p>
            <a:pPr algn="l"/>
            <a:r>
              <a:rPr lang="en-US" altLang="zh-CN" dirty="0"/>
              <a:t>    </a:t>
            </a:r>
            <a:r>
              <a:rPr lang="zh-CN" altLang="en-US" dirty="0"/>
              <a:t>张丽颖 陈世平 王明鉴  李坤贺</a:t>
            </a:r>
            <a:endParaRPr lang="en-US" altLang="zh-CN" dirty="0"/>
          </a:p>
          <a:p>
            <a:pPr algn="l"/>
            <a:r>
              <a:rPr lang="zh-CN" altLang="en-US" dirty="0"/>
              <a:t> 张宁</a:t>
            </a:r>
            <a:r>
              <a:rPr lang="en-US" altLang="zh-CN" dirty="0"/>
              <a:t> </a:t>
            </a:r>
            <a:r>
              <a:rPr lang="zh-CN" altLang="en-US" dirty="0"/>
              <a:t>王岩   陈潇 王磊  王志扬  刘月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16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203253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163925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对应的 存储过程定义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C0643-A3B1-4814-8744-8A36753D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23" y="2302768"/>
            <a:ext cx="8533618" cy="2252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F2C54-061B-4D2B-A6BC-A6228753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949" y="1958639"/>
            <a:ext cx="8430449" cy="33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203253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163925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三层架构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DD496E-82DD-4103-870E-6AD6B4E9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2" y="1336563"/>
            <a:ext cx="4273487" cy="416416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9DCD2C-312E-4773-8ABD-5C515F02F894}"/>
              </a:ext>
            </a:extLst>
          </p:cNvPr>
          <p:cNvSpPr/>
          <p:nvPr/>
        </p:nvSpPr>
        <p:spPr>
          <a:xfrm>
            <a:off x="2355911" y="946431"/>
            <a:ext cx="3421626" cy="1944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8FACFFE-1D1A-48C9-875A-6E3D37809A26}"/>
              </a:ext>
            </a:extLst>
          </p:cNvPr>
          <p:cNvSpPr/>
          <p:nvPr/>
        </p:nvSpPr>
        <p:spPr>
          <a:xfrm>
            <a:off x="5863229" y="1077268"/>
            <a:ext cx="2408904" cy="491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F22C2F-F267-415B-B07E-8F6B4CBFEB34}"/>
              </a:ext>
            </a:extLst>
          </p:cNvPr>
          <p:cNvSpPr/>
          <p:nvPr/>
        </p:nvSpPr>
        <p:spPr>
          <a:xfrm>
            <a:off x="2331208" y="3708052"/>
            <a:ext cx="3421626" cy="1944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A74E79-3E85-4894-883A-ED479DCCB43D}"/>
              </a:ext>
            </a:extLst>
          </p:cNvPr>
          <p:cNvSpPr txBox="1"/>
          <p:nvPr/>
        </p:nvSpPr>
        <p:spPr>
          <a:xfrm>
            <a:off x="3481164" y="2279754"/>
            <a:ext cx="136559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表示层（</a:t>
            </a:r>
            <a:r>
              <a:rPr lang="en-US" altLang="zh-CN" dirty="0"/>
              <a:t>UI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CD5E08-9700-499A-9D98-8721B8965C6A}"/>
              </a:ext>
            </a:extLst>
          </p:cNvPr>
          <p:cNvSpPr txBox="1"/>
          <p:nvPr/>
        </p:nvSpPr>
        <p:spPr>
          <a:xfrm>
            <a:off x="2712058" y="1268792"/>
            <a:ext cx="9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0AEC5E-20CD-4F17-B373-A9AD4F527DB2}"/>
              </a:ext>
            </a:extLst>
          </p:cNvPr>
          <p:cNvSpPr txBox="1"/>
          <p:nvPr/>
        </p:nvSpPr>
        <p:spPr>
          <a:xfrm>
            <a:off x="2712058" y="1733970"/>
            <a:ext cx="96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A48605-5E02-4894-9106-2228B59F58F5}"/>
              </a:ext>
            </a:extLst>
          </p:cNvPr>
          <p:cNvSpPr txBox="1"/>
          <p:nvPr/>
        </p:nvSpPr>
        <p:spPr>
          <a:xfrm>
            <a:off x="3735165" y="1205539"/>
            <a:ext cx="1482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相关组件</a:t>
            </a:r>
            <a:endParaRPr lang="en-US" altLang="zh-CN" sz="1400" dirty="0"/>
          </a:p>
          <a:p>
            <a:r>
              <a:rPr lang="en-US" altLang="zh-CN" sz="1400" dirty="0" err="1"/>
              <a:t>Combobox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Button</a:t>
            </a:r>
          </a:p>
          <a:p>
            <a:r>
              <a:rPr lang="en-US" altLang="zh-CN" sz="1400" dirty="0" err="1"/>
              <a:t>Laber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8AD843-633A-456D-A9D6-E32DDBCF2A2B}"/>
              </a:ext>
            </a:extLst>
          </p:cNvPr>
          <p:cNvSpPr txBox="1"/>
          <p:nvPr/>
        </p:nvSpPr>
        <p:spPr>
          <a:xfrm>
            <a:off x="6496080" y="4772232"/>
            <a:ext cx="136559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功能层（</a:t>
            </a:r>
            <a:r>
              <a:rPr lang="en-US" altLang="zh-CN" dirty="0" err="1"/>
              <a:t>Bll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EDBF5F-9D68-4A8E-8713-84F4F588EEE3}"/>
              </a:ext>
            </a:extLst>
          </p:cNvPr>
          <p:cNvSpPr txBox="1"/>
          <p:nvPr/>
        </p:nvSpPr>
        <p:spPr>
          <a:xfrm>
            <a:off x="6414465" y="1624429"/>
            <a:ext cx="140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数据改变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7C3113-D7DD-4E5E-82C9-58AA3B35DA75}"/>
              </a:ext>
            </a:extLst>
          </p:cNvPr>
          <p:cNvCxnSpPr/>
          <p:nvPr/>
        </p:nvCxnSpPr>
        <p:spPr>
          <a:xfrm>
            <a:off x="4957566" y="1809095"/>
            <a:ext cx="1389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2E41EB8-328C-4E91-B393-65E8D6FD20F7}"/>
              </a:ext>
            </a:extLst>
          </p:cNvPr>
          <p:cNvSpPr txBox="1"/>
          <p:nvPr/>
        </p:nvSpPr>
        <p:spPr>
          <a:xfrm>
            <a:off x="6476583" y="2265211"/>
            <a:ext cx="128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6F60BD-7B40-4273-ABE3-FB69C302DA38}"/>
              </a:ext>
            </a:extLst>
          </p:cNvPr>
          <p:cNvSpPr txBox="1"/>
          <p:nvPr/>
        </p:nvSpPr>
        <p:spPr>
          <a:xfrm>
            <a:off x="6496080" y="3159221"/>
            <a:ext cx="123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数据更改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F18EA79-3CE1-4A5D-BA10-D36C9998C1F2}"/>
              </a:ext>
            </a:extLst>
          </p:cNvPr>
          <p:cNvCxnSpPr>
            <a:stCxn id="16" idx="2"/>
          </p:cNvCxnSpPr>
          <p:nvPr/>
        </p:nvCxnSpPr>
        <p:spPr>
          <a:xfrm>
            <a:off x="7116518" y="1993761"/>
            <a:ext cx="0" cy="35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014287-F544-4148-83DB-8293874F115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7111260" y="2634543"/>
            <a:ext cx="8797" cy="5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D1C69D3-4371-4971-9646-0248610F6805}"/>
              </a:ext>
            </a:extLst>
          </p:cNvPr>
          <p:cNvSpPr txBox="1"/>
          <p:nvPr/>
        </p:nvSpPr>
        <p:spPr>
          <a:xfrm>
            <a:off x="3379963" y="5065635"/>
            <a:ext cx="15042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数据层（</a:t>
            </a:r>
            <a:r>
              <a:rPr lang="en-US" altLang="zh-CN" dirty="0"/>
              <a:t>DB</a:t>
            </a:r>
            <a:r>
              <a:rPr lang="zh-CN" altLang="en-US" dirty="0"/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87B110-7AC6-48F4-96CB-6879AF97AC9E}"/>
              </a:ext>
            </a:extLst>
          </p:cNvPr>
          <p:cNvSpPr txBox="1"/>
          <p:nvPr/>
        </p:nvSpPr>
        <p:spPr>
          <a:xfrm>
            <a:off x="3288771" y="4052303"/>
            <a:ext cx="15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Sql</a:t>
            </a:r>
            <a:r>
              <a:rPr lang="zh-CN" altLang="en-US" dirty="0"/>
              <a:t>请求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B7C30C-631A-4778-AF4C-C845047E7BD8}"/>
              </a:ext>
            </a:extLst>
          </p:cNvPr>
          <p:cNvSpPr txBox="1"/>
          <p:nvPr/>
        </p:nvSpPr>
        <p:spPr>
          <a:xfrm>
            <a:off x="3092244" y="4561753"/>
            <a:ext cx="207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执行存储过程请求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816682E-B8FC-4906-82E7-739A8B3E43C4}"/>
              </a:ext>
            </a:extLst>
          </p:cNvPr>
          <p:cNvCxnSpPr/>
          <p:nvPr/>
        </p:nvCxnSpPr>
        <p:spPr>
          <a:xfrm flipH="1">
            <a:off x="5250321" y="3418646"/>
            <a:ext cx="1641988" cy="89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3164A81-5F55-4D0E-953D-ABCF5CAE79BA}"/>
              </a:ext>
            </a:extLst>
          </p:cNvPr>
          <p:cNvCxnSpPr>
            <a:cxnSpLocks/>
          </p:cNvCxnSpPr>
          <p:nvPr/>
        </p:nvCxnSpPr>
        <p:spPr>
          <a:xfrm flipV="1">
            <a:off x="5475699" y="3455718"/>
            <a:ext cx="1884334" cy="1243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83E950B-92C9-4E92-AE9F-36340771FC46}"/>
              </a:ext>
            </a:extLst>
          </p:cNvPr>
          <p:cNvCxnSpPr/>
          <p:nvPr/>
        </p:nvCxnSpPr>
        <p:spPr>
          <a:xfrm flipV="1">
            <a:off x="7307834" y="2563579"/>
            <a:ext cx="0" cy="67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D81F66E-81AF-4942-999B-4850B6EA3806}"/>
              </a:ext>
            </a:extLst>
          </p:cNvPr>
          <p:cNvCxnSpPr/>
          <p:nvPr/>
        </p:nvCxnSpPr>
        <p:spPr>
          <a:xfrm flipV="1">
            <a:off x="7360033" y="1918635"/>
            <a:ext cx="0" cy="43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ACF1B3A-930D-409F-B8ED-78DF48801C39}"/>
              </a:ext>
            </a:extLst>
          </p:cNvPr>
          <p:cNvCxnSpPr/>
          <p:nvPr/>
        </p:nvCxnSpPr>
        <p:spPr>
          <a:xfrm flipH="1">
            <a:off x="4957566" y="1918635"/>
            <a:ext cx="129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8" grpId="0" animBg="1"/>
      <p:bldP spid="9" grpId="0"/>
      <p:bldP spid="13" grpId="0"/>
      <p:bldP spid="14" grpId="0"/>
      <p:bldP spid="15" grpId="0" animBg="1"/>
      <p:bldP spid="16" grpId="0"/>
      <p:bldP spid="19" grpId="0"/>
      <p:bldP spid="20" grpId="0"/>
      <p:bldP spid="26" grpId="0" animBg="1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1E3CB1-D01C-49C2-B3F7-ECD6F1F15D4C}"/>
              </a:ext>
            </a:extLst>
          </p:cNvPr>
          <p:cNvSpPr txBox="1"/>
          <p:nvPr/>
        </p:nvSpPr>
        <p:spPr>
          <a:xfrm>
            <a:off x="1949381" y="1738365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/>
              <a:t>Thanks</a:t>
            </a:r>
            <a:endParaRPr lang="zh-CN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37850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2680252" cy="1325563"/>
          </a:xfrm>
        </p:spPr>
        <p:txBody>
          <a:bodyPr/>
          <a:lstStyle/>
          <a:p>
            <a:r>
              <a:rPr lang="zh-CN" altLang="en-US" dirty="0"/>
              <a:t>软件实现</a:t>
            </a: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82DC1035-7383-4236-A776-A1D99BCF463A}"/>
              </a:ext>
            </a:extLst>
          </p:cNvPr>
          <p:cNvSpPr/>
          <p:nvPr/>
        </p:nvSpPr>
        <p:spPr>
          <a:xfrm>
            <a:off x="3627783" y="2597657"/>
            <a:ext cx="526774" cy="526774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A3D5F36-1AA0-4329-956B-D33F453FB7F4}"/>
              </a:ext>
            </a:extLst>
          </p:cNvPr>
          <p:cNvSpPr/>
          <p:nvPr/>
        </p:nvSpPr>
        <p:spPr>
          <a:xfrm>
            <a:off x="3627783" y="3576039"/>
            <a:ext cx="526774" cy="526774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A387472-332A-4139-BC86-5224E4CEEEE5}"/>
              </a:ext>
            </a:extLst>
          </p:cNvPr>
          <p:cNvSpPr/>
          <p:nvPr/>
        </p:nvSpPr>
        <p:spPr>
          <a:xfrm>
            <a:off x="3627783" y="4554421"/>
            <a:ext cx="526774" cy="526774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0A95E7-CC46-4E27-B126-613C0BE453CC}"/>
              </a:ext>
            </a:extLst>
          </p:cNvPr>
          <p:cNvSpPr txBox="1"/>
          <p:nvPr/>
        </p:nvSpPr>
        <p:spPr>
          <a:xfrm>
            <a:off x="4739147" y="2541597"/>
            <a:ext cx="361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Visual Studio 2015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3EC31-52DF-4EBA-AD38-FF2E504491E6}"/>
              </a:ext>
            </a:extLst>
          </p:cNvPr>
          <p:cNvSpPr txBox="1"/>
          <p:nvPr/>
        </p:nvSpPr>
        <p:spPr>
          <a:xfrm>
            <a:off x="4739147" y="3518038"/>
            <a:ext cx="361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.Net</a:t>
            </a:r>
            <a:r>
              <a:rPr lang="en-US" altLang="zh-CN" sz="3200" dirty="0"/>
              <a:t> Framework 4.5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677A63-92DC-4DE9-B761-EA98D3780533}"/>
              </a:ext>
            </a:extLst>
          </p:cNvPr>
          <p:cNvSpPr txBox="1"/>
          <p:nvPr/>
        </p:nvSpPr>
        <p:spPr>
          <a:xfrm>
            <a:off x="4739146" y="4494479"/>
            <a:ext cx="384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MySql</a:t>
            </a:r>
            <a:r>
              <a:rPr lang="en-US" altLang="zh-CN" sz="3200" dirty="0"/>
              <a:t> 5.0.1 (</a:t>
            </a:r>
            <a:r>
              <a:rPr lang="en-US" altLang="zh-CN" sz="3200" dirty="0" err="1"/>
              <a:t>Navicat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27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6"/>
            <a:ext cx="2680252" cy="1325563"/>
          </a:xfrm>
        </p:spPr>
        <p:txBody>
          <a:bodyPr/>
          <a:lstStyle/>
          <a:p>
            <a:r>
              <a:rPr lang="zh-CN" altLang="en-US" dirty="0"/>
              <a:t>界面（</a:t>
            </a:r>
            <a:r>
              <a:rPr lang="en-US" altLang="zh-CN" dirty="0"/>
              <a:t>UI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F844A3-54BC-453F-85F8-C6ABC1C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50" y="1778964"/>
            <a:ext cx="2889803" cy="288980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9DFA78-05D6-44EF-B581-17A5FC6A641E}"/>
              </a:ext>
            </a:extLst>
          </p:cNvPr>
          <p:cNvCxnSpPr>
            <a:cxnSpLocks/>
          </p:cNvCxnSpPr>
          <p:nvPr/>
        </p:nvCxnSpPr>
        <p:spPr>
          <a:xfrm flipV="1">
            <a:off x="4925962" y="1926670"/>
            <a:ext cx="904568" cy="87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553287-5A04-489C-92A6-4C5D3185D193}"/>
              </a:ext>
            </a:extLst>
          </p:cNvPr>
          <p:cNvCxnSpPr/>
          <p:nvPr/>
        </p:nvCxnSpPr>
        <p:spPr>
          <a:xfrm>
            <a:off x="5830530" y="1926670"/>
            <a:ext cx="21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F5204F7-63DA-44FF-85BC-B9C99A7CB961}"/>
              </a:ext>
            </a:extLst>
          </p:cNvPr>
          <p:cNvSpPr txBox="1"/>
          <p:nvPr/>
        </p:nvSpPr>
        <p:spPr>
          <a:xfrm>
            <a:off x="6372804" y="1486143"/>
            <a:ext cx="202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登陆主界面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6666AB4-50D1-411C-B61A-DAA0DA34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52" y="1855475"/>
            <a:ext cx="4682649" cy="3555808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5F2BD5A-12CE-454A-882B-CEE463F0A396}"/>
              </a:ext>
            </a:extLst>
          </p:cNvPr>
          <p:cNvCxnSpPr>
            <a:cxnSpLocks/>
          </p:cNvCxnSpPr>
          <p:nvPr/>
        </p:nvCxnSpPr>
        <p:spPr>
          <a:xfrm flipV="1">
            <a:off x="7816645" y="1486143"/>
            <a:ext cx="1130710" cy="131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66D77A-CCDB-4F7F-8E7E-0C1989E41E1B}"/>
              </a:ext>
            </a:extLst>
          </p:cNvPr>
          <p:cNvCxnSpPr/>
          <p:nvPr/>
        </p:nvCxnSpPr>
        <p:spPr>
          <a:xfrm>
            <a:off x="8947355" y="1486143"/>
            <a:ext cx="164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DDA60A8-7DDB-41C9-A4D5-CBD876E4327F}"/>
              </a:ext>
            </a:extLst>
          </p:cNvPr>
          <p:cNvSpPr txBox="1"/>
          <p:nvPr/>
        </p:nvSpPr>
        <p:spPr>
          <a:xfrm>
            <a:off x="8986684" y="1116843"/>
            <a:ext cx="1602658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密码错误时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681CF8F-A71D-4380-9728-992ACB21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476" y="2105959"/>
            <a:ext cx="4121216" cy="3376519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030CA5-7DAE-4668-8225-076F4C42B3D4}"/>
              </a:ext>
            </a:extLst>
          </p:cNvPr>
          <p:cNvCxnSpPr/>
          <p:nvPr/>
        </p:nvCxnSpPr>
        <p:spPr>
          <a:xfrm flipV="1">
            <a:off x="8681884" y="2105959"/>
            <a:ext cx="875071" cy="98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2943085-65D3-4099-96A1-9D9359C1D628}"/>
              </a:ext>
            </a:extLst>
          </p:cNvPr>
          <p:cNvCxnSpPr>
            <a:cxnSpLocks/>
          </p:cNvCxnSpPr>
          <p:nvPr/>
        </p:nvCxnSpPr>
        <p:spPr>
          <a:xfrm>
            <a:off x="9556955" y="2105959"/>
            <a:ext cx="123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6D59875-939A-4471-AA34-5F89388BAFA5}"/>
              </a:ext>
            </a:extLst>
          </p:cNvPr>
          <p:cNvSpPr txBox="1"/>
          <p:nvPr/>
        </p:nvSpPr>
        <p:spPr>
          <a:xfrm>
            <a:off x="9644942" y="167295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密码正确</a:t>
            </a:r>
          </a:p>
        </p:txBody>
      </p:sp>
    </p:spTree>
    <p:extLst>
      <p:ext uri="{BB962C8B-B14F-4D97-AF65-F5344CB8AC3E}">
        <p14:creationId xmlns:p14="http://schemas.microsoft.com/office/powerpoint/2010/main" val="35863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6" grpId="0"/>
      <p:bldP spid="26" grpId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704701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665373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用户采用组合框，且只可选择，不能输入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921C23-537F-4E15-A5F7-F5015F72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52" y="2312032"/>
            <a:ext cx="9224867" cy="808970"/>
          </a:xfrm>
          <a:prstGeom prst="rect">
            <a:avLst/>
          </a:prstGeom>
        </p:spPr>
      </p:pic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223D470-0143-4A07-980B-8DEC1E032246}"/>
              </a:ext>
            </a:extLst>
          </p:cNvPr>
          <p:cNvSpPr/>
          <p:nvPr/>
        </p:nvSpPr>
        <p:spPr>
          <a:xfrm>
            <a:off x="491292" y="3467756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501037-B68B-4665-A01E-D6D9C189AE20}"/>
              </a:ext>
            </a:extLst>
          </p:cNvPr>
          <p:cNvSpPr txBox="1"/>
          <p:nvPr/>
        </p:nvSpPr>
        <p:spPr>
          <a:xfrm>
            <a:off x="838200" y="3398329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输入密码时显示 * 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4BC0BE-E719-4D4F-A1DE-9FBF17C9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19" y="4059375"/>
            <a:ext cx="3989683" cy="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704701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907026" y="1658179"/>
            <a:ext cx="3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从配置文件获取数据库连接信息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6769B-AE88-4523-8453-731398B4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7" y="2443414"/>
            <a:ext cx="11832616" cy="985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4D068F-2B20-430F-B1D2-C4B6A6E6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0" y="4022152"/>
            <a:ext cx="11786533" cy="11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704701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665373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用户名列表由数据库的管理员表获取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C1FB60-0242-4C0A-9D08-FB04E372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3" y="3348726"/>
            <a:ext cx="2959657" cy="1607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54DA72-371B-42C5-AADC-B15024BA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72" y="2726883"/>
            <a:ext cx="4092055" cy="2711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9EC9D5-B919-40C3-984C-16D4DD111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74" y="3067651"/>
            <a:ext cx="3227906" cy="2029519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9A14DDF1-2686-4CAC-9C49-717D260BECC0}"/>
              </a:ext>
            </a:extLst>
          </p:cNvPr>
          <p:cNvSpPr/>
          <p:nvPr/>
        </p:nvSpPr>
        <p:spPr>
          <a:xfrm>
            <a:off x="3334780" y="3968026"/>
            <a:ext cx="7697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089A6B4-81B1-4A4A-AAC7-9E15CF2ACFB6}"/>
              </a:ext>
            </a:extLst>
          </p:cNvPr>
          <p:cNvSpPr/>
          <p:nvPr/>
        </p:nvSpPr>
        <p:spPr>
          <a:xfrm>
            <a:off x="8053078" y="4048790"/>
            <a:ext cx="764545" cy="288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AA223D-5BE3-49B2-92A8-6C2E087E1224}"/>
              </a:ext>
            </a:extLst>
          </p:cNvPr>
          <p:cNvSpPr/>
          <p:nvPr/>
        </p:nvSpPr>
        <p:spPr>
          <a:xfrm>
            <a:off x="711870" y="5633889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11A2FC-3622-4A1A-B0F1-196816699A7C}"/>
              </a:ext>
            </a:extLst>
          </p:cNvPr>
          <p:cNvSpPr/>
          <p:nvPr/>
        </p:nvSpPr>
        <p:spPr>
          <a:xfrm>
            <a:off x="4865999" y="5697494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EDF2E6-0AFB-437E-A6B9-60EDD261EE8B}"/>
              </a:ext>
            </a:extLst>
          </p:cNvPr>
          <p:cNvSpPr/>
          <p:nvPr/>
        </p:nvSpPr>
        <p:spPr>
          <a:xfrm>
            <a:off x="9199546" y="5697494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数据层</a:t>
            </a:r>
          </a:p>
        </p:txBody>
      </p:sp>
    </p:spTree>
    <p:extLst>
      <p:ext uri="{BB962C8B-B14F-4D97-AF65-F5344CB8AC3E}">
        <p14:creationId xmlns:p14="http://schemas.microsoft.com/office/powerpoint/2010/main" val="11737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528196-2B8E-4DD8-8A82-6604D833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50" y="2169307"/>
            <a:ext cx="8085346" cy="4093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203253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163925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点击确定验证密码</a:t>
            </a:r>
            <a:endParaRPr lang="zh-CN" altLang="en-US" sz="3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AA223D-5BE3-49B2-92A8-6C2E087E1224}"/>
              </a:ext>
            </a:extLst>
          </p:cNvPr>
          <p:cNvSpPr/>
          <p:nvPr/>
        </p:nvSpPr>
        <p:spPr>
          <a:xfrm>
            <a:off x="6850626" y="2707592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406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D12F82F-81FA-49CC-AAE5-3647E445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44" y="1629618"/>
            <a:ext cx="6157088" cy="49015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203253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163925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点击确定验证密码</a:t>
            </a:r>
            <a:endParaRPr lang="zh-CN" altLang="en-US" sz="3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AA223D-5BE3-49B2-92A8-6C2E087E1224}"/>
              </a:ext>
            </a:extLst>
          </p:cNvPr>
          <p:cNvSpPr/>
          <p:nvPr/>
        </p:nvSpPr>
        <p:spPr>
          <a:xfrm>
            <a:off x="6096000" y="2324134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功能层</a:t>
            </a:r>
          </a:p>
        </p:txBody>
      </p:sp>
    </p:spTree>
    <p:extLst>
      <p:ext uri="{BB962C8B-B14F-4D97-AF65-F5344CB8AC3E}">
        <p14:creationId xmlns:p14="http://schemas.microsoft.com/office/powerpoint/2010/main" val="39191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952F4B-C450-44F2-ABD2-4DC3AF5C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58" y="2250306"/>
            <a:ext cx="6794907" cy="29866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40FE3D-86DF-4140-A990-48F65D8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3" y="48096"/>
            <a:ext cx="2680252" cy="1325563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181AA49-0D1F-4C6B-889E-89EB7BC10F39}"/>
              </a:ext>
            </a:extLst>
          </p:cNvPr>
          <p:cNvSpPr/>
          <p:nvPr/>
        </p:nvSpPr>
        <p:spPr>
          <a:xfrm>
            <a:off x="491292" y="1203253"/>
            <a:ext cx="285456" cy="285456"/>
          </a:xfrm>
          <a:prstGeom prst="flowChartConnector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5B08B3-A699-4EB6-9901-A1D636CD57DB}"/>
              </a:ext>
            </a:extLst>
          </p:cNvPr>
          <p:cNvSpPr txBox="1"/>
          <p:nvPr/>
        </p:nvSpPr>
        <p:spPr>
          <a:xfrm>
            <a:off x="838200" y="1163925"/>
            <a:ext cx="44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点击确定验证密码</a:t>
            </a:r>
            <a:endParaRPr lang="zh-CN" altLang="en-US" sz="3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AA223D-5BE3-49B2-92A8-6C2E087E1224}"/>
              </a:ext>
            </a:extLst>
          </p:cNvPr>
          <p:cNvSpPr/>
          <p:nvPr/>
        </p:nvSpPr>
        <p:spPr>
          <a:xfrm>
            <a:off x="6956163" y="2701414"/>
            <a:ext cx="2286161" cy="6292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数据层</a:t>
            </a:r>
          </a:p>
        </p:txBody>
      </p:sp>
    </p:spTree>
    <p:extLst>
      <p:ext uri="{BB962C8B-B14F-4D97-AF65-F5344CB8AC3E}">
        <p14:creationId xmlns:p14="http://schemas.microsoft.com/office/powerpoint/2010/main" val="38430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163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 Light</vt:lpstr>
      <vt:lpstr>Arial</vt:lpstr>
      <vt:lpstr>Office 主题​​</vt:lpstr>
      <vt:lpstr>4组C#讨论课</vt:lpstr>
      <vt:lpstr>软件实现</vt:lpstr>
      <vt:lpstr>界面（UI）</vt:lpstr>
      <vt:lpstr>程序设计</vt:lpstr>
      <vt:lpstr>程序设计</vt:lpstr>
      <vt:lpstr>程序设计</vt:lpstr>
      <vt:lpstr>程序设计</vt:lpstr>
      <vt:lpstr>程序设计</vt:lpstr>
      <vt:lpstr>程序设计</vt:lpstr>
      <vt:lpstr>程序设计</vt:lpstr>
      <vt:lpstr>程序设计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4组C#讨论课</dc:title>
  <dc:creator>王 志扬</dc:creator>
  <cp:lastModifiedBy>王 志扬</cp:lastModifiedBy>
  <cp:revision>13</cp:revision>
  <dcterms:created xsi:type="dcterms:W3CDTF">2018-06-02T04:02:58Z</dcterms:created>
  <dcterms:modified xsi:type="dcterms:W3CDTF">2018-06-03T00:12:47Z</dcterms:modified>
</cp:coreProperties>
</file>