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29"/>
  </p:notesMasterIdLst>
  <p:handoutMasterIdLst>
    <p:handoutMasterId r:id="rId30"/>
  </p:handoutMasterIdLst>
  <p:sldIdLst>
    <p:sldId id="256" r:id="rId2"/>
    <p:sldId id="543" r:id="rId3"/>
    <p:sldId id="545" r:id="rId4"/>
    <p:sldId id="612" r:id="rId5"/>
    <p:sldId id="611" r:id="rId6"/>
    <p:sldId id="602" r:id="rId7"/>
    <p:sldId id="613" r:id="rId8"/>
    <p:sldId id="601" r:id="rId9"/>
    <p:sldId id="614" r:id="rId10"/>
    <p:sldId id="546" r:id="rId11"/>
    <p:sldId id="615" r:id="rId12"/>
    <p:sldId id="616" r:id="rId13"/>
    <p:sldId id="617" r:id="rId14"/>
    <p:sldId id="618" r:id="rId15"/>
    <p:sldId id="619" r:id="rId16"/>
    <p:sldId id="622" r:id="rId17"/>
    <p:sldId id="623" r:id="rId18"/>
    <p:sldId id="620" r:id="rId19"/>
    <p:sldId id="625" r:id="rId20"/>
    <p:sldId id="624" r:id="rId21"/>
    <p:sldId id="621" r:id="rId22"/>
    <p:sldId id="626" r:id="rId23"/>
    <p:sldId id="627" r:id="rId24"/>
    <p:sldId id="628" r:id="rId25"/>
    <p:sldId id="629" r:id="rId26"/>
    <p:sldId id="630" r:id="rId27"/>
    <p:sldId id="598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7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7728" autoAdjust="0"/>
  </p:normalViewPr>
  <p:slideViewPr>
    <p:cSldViewPr>
      <p:cViewPr varScale="1">
        <p:scale>
          <a:sx n="75" d="100"/>
          <a:sy n="75" d="100"/>
        </p:scale>
        <p:origin x="941" y="62"/>
      </p:cViewPr>
      <p:guideLst>
        <p:guide orient="horz" pos="2160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C6DC0-3544-49B2-B257-52959C5946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7A44D2-017D-49D6-A0BB-6DA95D6F7954}">
      <dgm:prSet phldrT="[文本]"/>
      <dgm:spPr/>
      <dgm:t>
        <a:bodyPr/>
        <a:lstStyle/>
        <a:p>
          <a:r>
            <a:rPr lang="zh-CN" altLang="en-US" dirty="0" smtClean="0"/>
            <a:t>数据采集系统</a:t>
          </a:r>
          <a:endParaRPr lang="zh-CN" altLang="en-US" dirty="0"/>
        </a:p>
      </dgm:t>
    </dgm:pt>
    <dgm:pt modelId="{F4D61351-2C0D-4F21-A1F1-81F3A89901E6}" type="parTrans" cxnId="{B2B2BD78-4C61-4310-8021-73B14F35A858}">
      <dgm:prSet/>
      <dgm:spPr/>
      <dgm:t>
        <a:bodyPr/>
        <a:lstStyle/>
        <a:p>
          <a:endParaRPr lang="zh-CN" altLang="en-US"/>
        </a:p>
      </dgm:t>
    </dgm:pt>
    <dgm:pt modelId="{23FC9C4C-EBFA-4F94-9BFA-02479B92CFA8}" type="sibTrans" cxnId="{B2B2BD78-4C61-4310-8021-73B14F35A858}">
      <dgm:prSet/>
      <dgm:spPr/>
      <dgm:t>
        <a:bodyPr/>
        <a:lstStyle/>
        <a:p>
          <a:endParaRPr lang="zh-CN" altLang="en-US"/>
        </a:p>
      </dgm:t>
    </dgm:pt>
    <dgm:pt modelId="{35561B28-FCD8-47DC-B497-F2262982B919}">
      <dgm:prSet phldrT="[文本]"/>
      <dgm:spPr/>
      <dgm:t>
        <a:bodyPr/>
        <a:lstStyle/>
        <a:p>
          <a:r>
            <a:rPr lang="zh-CN" altLang="en-US" dirty="0" smtClean="0"/>
            <a:t>基础资料</a:t>
          </a:r>
          <a:endParaRPr lang="zh-CN" altLang="en-US" dirty="0"/>
        </a:p>
      </dgm:t>
    </dgm:pt>
    <dgm:pt modelId="{38044A86-E58D-4610-B588-80F7FBE94A6C}" type="parTrans" cxnId="{A120F336-2A57-4426-9A93-6FDEDAFA62E9}">
      <dgm:prSet/>
      <dgm:spPr/>
      <dgm:t>
        <a:bodyPr/>
        <a:lstStyle/>
        <a:p>
          <a:endParaRPr lang="zh-CN" altLang="en-US"/>
        </a:p>
      </dgm:t>
    </dgm:pt>
    <dgm:pt modelId="{4CD59616-20B8-4976-9081-0EAB9B33B6DD}" type="sibTrans" cxnId="{A120F336-2A57-4426-9A93-6FDEDAFA62E9}">
      <dgm:prSet/>
      <dgm:spPr/>
      <dgm:t>
        <a:bodyPr/>
        <a:lstStyle/>
        <a:p>
          <a:endParaRPr lang="zh-CN" altLang="en-US"/>
        </a:p>
      </dgm:t>
    </dgm:pt>
    <dgm:pt modelId="{6840FCB3-D307-4FA8-9C50-6AFCF9DB650E}">
      <dgm:prSet phldrT="[文本]"/>
      <dgm:spPr/>
      <dgm:t>
        <a:bodyPr/>
        <a:lstStyle/>
        <a:p>
          <a:r>
            <a:rPr lang="zh-CN" altLang="en-US" dirty="0" smtClean="0"/>
            <a:t>工人管理</a:t>
          </a:r>
          <a:endParaRPr lang="zh-CN" altLang="en-US" dirty="0"/>
        </a:p>
      </dgm:t>
    </dgm:pt>
    <dgm:pt modelId="{7978A9C0-914B-46E1-8CEE-FA88547DCA67}" type="parTrans" cxnId="{10A72819-E01A-45A2-B941-E921F1DD4316}">
      <dgm:prSet/>
      <dgm:spPr/>
      <dgm:t>
        <a:bodyPr/>
        <a:lstStyle/>
        <a:p>
          <a:endParaRPr lang="zh-CN" altLang="en-US"/>
        </a:p>
      </dgm:t>
    </dgm:pt>
    <dgm:pt modelId="{8A95E572-12F6-4457-B39C-41A18056E47A}" type="sibTrans" cxnId="{10A72819-E01A-45A2-B941-E921F1DD4316}">
      <dgm:prSet/>
      <dgm:spPr/>
      <dgm:t>
        <a:bodyPr/>
        <a:lstStyle/>
        <a:p>
          <a:endParaRPr lang="zh-CN" altLang="en-US"/>
        </a:p>
      </dgm:t>
    </dgm:pt>
    <dgm:pt modelId="{3F32685F-DF80-45C2-BA38-15B42974C08F}">
      <dgm:prSet phldrT="[文本]"/>
      <dgm:spPr/>
      <dgm:t>
        <a:bodyPr/>
        <a:lstStyle/>
        <a:p>
          <a:r>
            <a:rPr lang="zh-CN" altLang="en-US" dirty="0" smtClean="0"/>
            <a:t>工站管理</a:t>
          </a:r>
          <a:endParaRPr lang="zh-CN" altLang="en-US" dirty="0"/>
        </a:p>
      </dgm:t>
    </dgm:pt>
    <dgm:pt modelId="{160264E0-2F6C-4307-AF8C-95E3DE51666D}" type="parTrans" cxnId="{26CF8FD0-C05E-417B-AA4E-8494C60FEA1E}">
      <dgm:prSet/>
      <dgm:spPr/>
      <dgm:t>
        <a:bodyPr/>
        <a:lstStyle/>
        <a:p>
          <a:endParaRPr lang="zh-CN" altLang="en-US"/>
        </a:p>
      </dgm:t>
    </dgm:pt>
    <dgm:pt modelId="{3524A63C-F0D5-4DD9-9D2A-541DBA3557A7}" type="sibTrans" cxnId="{26CF8FD0-C05E-417B-AA4E-8494C60FEA1E}">
      <dgm:prSet/>
      <dgm:spPr/>
      <dgm:t>
        <a:bodyPr/>
        <a:lstStyle/>
        <a:p>
          <a:endParaRPr lang="zh-CN" altLang="en-US"/>
        </a:p>
      </dgm:t>
    </dgm:pt>
    <dgm:pt modelId="{BF23B4D0-79FC-4FEC-869A-5CC6424F446C}">
      <dgm:prSet phldrT="[文本]"/>
      <dgm:spPr/>
      <dgm:t>
        <a:bodyPr/>
        <a:lstStyle/>
        <a:p>
          <a:r>
            <a:rPr lang="zh-CN" altLang="en-US" dirty="0" smtClean="0"/>
            <a:t>数据采集管理</a:t>
          </a:r>
          <a:endParaRPr lang="zh-CN" altLang="en-US" dirty="0"/>
        </a:p>
      </dgm:t>
    </dgm:pt>
    <dgm:pt modelId="{B8032541-57BB-4049-8C08-13EA51F1B89F}" type="parTrans" cxnId="{54F17254-AB7B-48C8-A0E7-772A2ABD74E3}">
      <dgm:prSet/>
      <dgm:spPr/>
      <dgm:t>
        <a:bodyPr/>
        <a:lstStyle/>
        <a:p>
          <a:endParaRPr lang="zh-CN" altLang="en-US"/>
        </a:p>
      </dgm:t>
    </dgm:pt>
    <dgm:pt modelId="{A107BB6C-56EF-4920-A1A0-1CC210141CFB}" type="sibTrans" cxnId="{54F17254-AB7B-48C8-A0E7-772A2ABD74E3}">
      <dgm:prSet/>
      <dgm:spPr/>
      <dgm:t>
        <a:bodyPr/>
        <a:lstStyle/>
        <a:p>
          <a:endParaRPr lang="zh-CN" altLang="en-US"/>
        </a:p>
      </dgm:t>
    </dgm:pt>
    <dgm:pt modelId="{8B1DAB8A-57BD-4EF7-ADC3-143022F9CDC5}">
      <dgm:prSet phldrT="[文本]"/>
      <dgm:spPr/>
      <dgm:t>
        <a:bodyPr/>
        <a:lstStyle/>
        <a:p>
          <a:r>
            <a:rPr lang="zh-CN" altLang="en-US" dirty="0" smtClean="0"/>
            <a:t>数据采集</a:t>
          </a:r>
          <a:endParaRPr lang="zh-CN" altLang="en-US" dirty="0"/>
        </a:p>
      </dgm:t>
    </dgm:pt>
    <dgm:pt modelId="{47A9C9B1-8786-483F-8CEF-BA259A7415EB}" type="parTrans" cxnId="{7F3BC78F-A648-428B-86AF-979EA545565F}">
      <dgm:prSet/>
      <dgm:spPr/>
      <dgm:t>
        <a:bodyPr/>
        <a:lstStyle/>
        <a:p>
          <a:endParaRPr lang="zh-CN" altLang="en-US"/>
        </a:p>
      </dgm:t>
    </dgm:pt>
    <dgm:pt modelId="{E9B1BC86-06E5-4283-AF75-BA9AB0637C2E}" type="sibTrans" cxnId="{7F3BC78F-A648-428B-86AF-979EA545565F}">
      <dgm:prSet/>
      <dgm:spPr/>
      <dgm:t>
        <a:bodyPr/>
        <a:lstStyle/>
        <a:p>
          <a:endParaRPr lang="zh-CN" altLang="en-US"/>
        </a:p>
      </dgm:t>
    </dgm:pt>
    <dgm:pt modelId="{3E0603E2-4AEB-4F32-BF36-23D7648142E0}">
      <dgm:prSet phldrT="[文本]"/>
      <dgm:spPr/>
      <dgm:t>
        <a:bodyPr/>
        <a:lstStyle/>
        <a:p>
          <a:r>
            <a:rPr lang="zh-CN" altLang="en-US" dirty="0" smtClean="0"/>
            <a:t>设备管理</a:t>
          </a:r>
          <a:endParaRPr lang="zh-CN" altLang="en-US" dirty="0"/>
        </a:p>
      </dgm:t>
    </dgm:pt>
    <dgm:pt modelId="{5949F033-4795-40CC-97FD-A26CF696F6F3}" type="parTrans" cxnId="{349F6988-49DB-4622-B040-D5B04FE6567A}">
      <dgm:prSet/>
      <dgm:spPr/>
      <dgm:t>
        <a:bodyPr/>
        <a:lstStyle/>
        <a:p>
          <a:endParaRPr lang="zh-CN" altLang="en-US"/>
        </a:p>
      </dgm:t>
    </dgm:pt>
    <dgm:pt modelId="{A25F2D76-7512-43B2-9E1A-1F05384AC00B}" type="sibTrans" cxnId="{349F6988-49DB-4622-B040-D5B04FE6567A}">
      <dgm:prSet/>
      <dgm:spPr/>
      <dgm:t>
        <a:bodyPr/>
        <a:lstStyle/>
        <a:p>
          <a:endParaRPr lang="zh-CN" altLang="en-US"/>
        </a:p>
      </dgm:t>
    </dgm:pt>
    <dgm:pt modelId="{E6333D81-5E00-4746-9603-01B889A89867}">
      <dgm:prSet phldrT="[文本]"/>
      <dgm:spPr/>
      <dgm:t>
        <a:bodyPr/>
        <a:lstStyle/>
        <a:p>
          <a:r>
            <a:rPr lang="zh-CN" altLang="en-US" dirty="0" smtClean="0"/>
            <a:t>采集记录维护</a:t>
          </a:r>
          <a:endParaRPr lang="zh-CN" altLang="en-US" dirty="0"/>
        </a:p>
      </dgm:t>
    </dgm:pt>
    <dgm:pt modelId="{87F58A87-851E-4662-A98D-D8DDB29776F5}" type="parTrans" cxnId="{29D5FD15-0A79-43B1-B1FF-D3ECE28850E7}">
      <dgm:prSet/>
      <dgm:spPr/>
      <dgm:t>
        <a:bodyPr/>
        <a:lstStyle/>
        <a:p>
          <a:endParaRPr lang="zh-CN" altLang="en-US"/>
        </a:p>
      </dgm:t>
    </dgm:pt>
    <dgm:pt modelId="{35CDE3C7-0BF0-4FA0-9C0D-0AF945FCF872}" type="sibTrans" cxnId="{29D5FD15-0A79-43B1-B1FF-D3ECE28850E7}">
      <dgm:prSet/>
      <dgm:spPr/>
      <dgm:t>
        <a:bodyPr/>
        <a:lstStyle/>
        <a:p>
          <a:endParaRPr lang="zh-CN" altLang="en-US"/>
        </a:p>
      </dgm:t>
    </dgm:pt>
    <dgm:pt modelId="{08A74D4D-A0F3-4A85-ACAF-5AD04AEE06E2}">
      <dgm:prSet phldrT="[文本]"/>
      <dgm:spPr/>
      <dgm:t>
        <a:bodyPr/>
        <a:lstStyle/>
        <a:p>
          <a:r>
            <a:rPr lang="zh-CN" altLang="en-US" dirty="0" smtClean="0"/>
            <a:t>生产管理</a:t>
          </a:r>
          <a:endParaRPr lang="zh-CN" altLang="en-US" dirty="0"/>
        </a:p>
      </dgm:t>
    </dgm:pt>
    <dgm:pt modelId="{8E0CD22E-3B16-41B2-A928-F3A3A73926E7}" type="parTrans" cxnId="{57AC2E61-2402-4BFA-9FC6-69F79CBB0049}">
      <dgm:prSet/>
      <dgm:spPr/>
      <dgm:t>
        <a:bodyPr/>
        <a:lstStyle/>
        <a:p>
          <a:endParaRPr lang="zh-CN" altLang="en-US"/>
        </a:p>
      </dgm:t>
    </dgm:pt>
    <dgm:pt modelId="{A37BE6A9-0020-49B6-AFF8-62FDCD2E56CA}" type="sibTrans" cxnId="{57AC2E61-2402-4BFA-9FC6-69F79CBB0049}">
      <dgm:prSet/>
      <dgm:spPr/>
      <dgm:t>
        <a:bodyPr/>
        <a:lstStyle/>
        <a:p>
          <a:endParaRPr lang="zh-CN" altLang="en-US"/>
        </a:p>
      </dgm:t>
    </dgm:pt>
    <dgm:pt modelId="{DA54C9E4-E56A-45A9-A326-8E5B642D5162}">
      <dgm:prSet phldrT="[文本]"/>
      <dgm:spPr/>
      <dgm:t>
        <a:bodyPr/>
        <a:lstStyle/>
        <a:p>
          <a:r>
            <a:rPr lang="zh-CN" altLang="en-US" dirty="0" smtClean="0"/>
            <a:t>工人上岗</a:t>
          </a:r>
          <a:endParaRPr lang="zh-CN" altLang="en-US" dirty="0"/>
        </a:p>
      </dgm:t>
    </dgm:pt>
    <dgm:pt modelId="{AE37AC41-0861-4A74-80A3-F3BEADE10AB6}" type="parTrans" cxnId="{79FE5854-DA0B-464D-AB85-D84E5D26EB45}">
      <dgm:prSet/>
      <dgm:spPr/>
      <dgm:t>
        <a:bodyPr/>
        <a:lstStyle/>
        <a:p>
          <a:endParaRPr lang="zh-CN" altLang="en-US"/>
        </a:p>
      </dgm:t>
    </dgm:pt>
    <dgm:pt modelId="{541B072D-F70A-4366-A14F-15D7E1CFD20C}" type="sibTrans" cxnId="{79FE5854-DA0B-464D-AB85-D84E5D26EB45}">
      <dgm:prSet/>
      <dgm:spPr/>
      <dgm:t>
        <a:bodyPr/>
        <a:lstStyle/>
        <a:p>
          <a:endParaRPr lang="zh-CN" altLang="en-US"/>
        </a:p>
      </dgm:t>
    </dgm:pt>
    <dgm:pt modelId="{63135170-E24C-461C-BDB0-804712C40183}">
      <dgm:prSet phldrT="[文本]"/>
      <dgm:spPr/>
      <dgm:t>
        <a:bodyPr/>
        <a:lstStyle/>
        <a:p>
          <a:r>
            <a:rPr lang="zh-CN" altLang="en-US" dirty="0" smtClean="0"/>
            <a:t>工人绩效</a:t>
          </a:r>
          <a:endParaRPr lang="zh-CN" altLang="en-US" dirty="0"/>
        </a:p>
      </dgm:t>
    </dgm:pt>
    <dgm:pt modelId="{295D58EB-1BBA-43D9-A4AB-EDAE0FEBA5E5}" type="parTrans" cxnId="{9B09EF23-7C79-445D-9A56-CF8D91783683}">
      <dgm:prSet/>
      <dgm:spPr/>
      <dgm:t>
        <a:bodyPr/>
        <a:lstStyle/>
        <a:p>
          <a:endParaRPr lang="zh-CN" altLang="en-US"/>
        </a:p>
      </dgm:t>
    </dgm:pt>
    <dgm:pt modelId="{C0EB367B-FAE6-4932-9486-CABAE5E5B5E9}" type="sibTrans" cxnId="{9B09EF23-7C79-445D-9A56-CF8D91783683}">
      <dgm:prSet/>
      <dgm:spPr/>
      <dgm:t>
        <a:bodyPr/>
        <a:lstStyle/>
        <a:p>
          <a:endParaRPr lang="zh-CN" altLang="en-US"/>
        </a:p>
      </dgm:t>
    </dgm:pt>
    <dgm:pt modelId="{66DAB283-070E-41EA-8C7D-B901EF5927AD}" type="pres">
      <dgm:prSet presAssocID="{BA8C6DC0-3544-49B2-B257-52959C5946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71ED0A1-346C-49A1-845F-D9310D104493}" type="pres">
      <dgm:prSet presAssocID="{BC7A44D2-017D-49D6-A0BB-6DA95D6F7954}" presName="hierRoot1" presStyleCnt="0"/>
      <dgm:spPr/>
    </dgm:pt>
    <dgm:pt modelId="{E09001E7-AE97-4211-A669-C20193FE0E71}" type="pres">
      <dgm:prSet presAssocID="{BC7A44D2-017D-49D6-A0BB-6DA95D6F7954}" presName="composite" presStyleCnt="0"/>
      <dgm:spPr/>
    </dgm:pt>
    <dgm:pt modelId="{17A48F6E-CA03-40C0-A14B-68BCD02A55EA}" type="pres">
      <dgm:prSet presAssocID="{BC7A44D2-017D-49D6-A0BB-6DA95D6F7954}" presName="background" presStyleLbl="node0" presStyleIdx="0" presStyleCnt="1"/>
      <dgm:spPr/>
    </dgm:pt>
    <dgm:pt modelId="{41D21BD3-630D-4DD0-8619-D459C4A6F936}" type="pres">
      <dgm:prSet presAssocID="{BC7A44D2-017D-49D6-A0BB-6DA95D6F7954}" presName="text" presStyleLbl="fgAcc0" presStyleIdx="0" presStyleCnt="1" custScaleX="161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EC4DBA-5D98-4214-A759-3D1E90C836BC}" type="pres">
      <dgm:prSet presAssocID="{BC7A44D2-017D-49D6-A0BB-6DA95D6F7954}" presName="hierChild2" presStyleCnt="0"/>
      <dgm:spPr/>
    </dgm:pt>
    <dgm:pt modelId="{34F39B70-63BB-4987-AF3D-F9093B2214EB}" type="pres">
      <dgm:prSet presAssocID="{38044A86-E58D-4610-B588-80F7FBE94A6C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2BC641FE-BAF8-4D72-B8EF-C1902D9AD5C1}" type="pres">
      <dgm:prSet presAssocID="{35561B28-FCD8-47DC-B497-F2262982B919}" presName="hierRoot2" presStyleCnt="0"/>
      <dgm:spPr/>
    </dgm:pt>
    <dgm:pt modelId="{897D6DFC-53D1-4E8A-A6FB-DAE12EB0EB58}" type="pres">
      <dgm:prSet presAssocID="{35561B28-FCD8-47DC-B497-F2262982B919}" presName="composite2" presStyleCnt="0"/>
      <dgm:spPr/>
    </dgm:pt>
    <dgm:pt modelId="{9C662273-8C35-4B2D-9EED-82C81C426D9C}" type="pres">
      <dgm:prSet presAssocID="{35561B28-FCD8-47DC-B497-F2262982B919}" presName="background2" presStyleLbl="node2" presStyleIdx="0" presStyleCnt="3"/>
      <dgm:spPr/>
    </dgm:pt>
    <dgm:pt modelId="{44D15CB5-DB6F-4B6C-99E7-4C07A8D8F4B6}" type="pres">
      <dgm:prSet presAssocID="{35561B28-FCD8-47DC-B497-F2262982B919}" presName="text2" presStyleLbl="fgAcc2" presStyleIdx="0" presStyleCnt="3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0C1ABC-C9E5-4A77-A0C3-D0ECEB994912}" type="pres">
      <dgm:prSet presAssocID="{35561B28-FCD8-47DC-B497-F2262982B919}" presName="hierChild3" presStyleCnt="0"/>
      <dgm:spPr/>
    </dgm:pt>
    <dgm:pt modelId="{2D35DE29-77F3-40CD-B8F4-5365A220930C}" type="pres">
      <dgm:prSet presAssocID="{7978A9C0-914B-46E1-8CEE-FA88547DCA67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619FBE92-9CCE-4847-AF9D-44ACA4DA6BAB}" type="pres">
      <dgm:prSet presAssocID="{6840FCB3-D307-4FA8-9C50-6AFCF9DB650E}" presName="hierRoot3" presStyleCnt="0"/>
      <dgm:spPr/>
    </dgm:pt>
    <dgm:pt modelId="{3AB51873-79B2-42B7-AF49-7E7066683931}" type="pres">
      <dgm:prSet presAssocID="{6840FCB3-D307-4FA8-9C50-6AFCF9DB650E}" presName="composite3" presStyleCnt="0"/>
      <dgm:spPr/>
    </dgm:pt>
    <dgm:pt modelId="{A7DB5C65-6A37-46A7-A818-07B01D69F6CB}" type="pres">
      <dgm:prSet presAssocID="{6840FCB3-D307-4FA8-9C50-6AFCF9DB650E}" presName="background3" presStyleLbl="node3" presStyleIdx="0" presStyleCnt="7"/>
      <dgm:spPr/>
    </dgm:pt>
    <dgm:pt modelId="{104CA2F8-51C7-4EC2-B56D-E511A621A624}" type="pres">
      <dgm:prSet presAssocID="{6840FCB3-D307-4FA8-9C50-6AFCF9DB650E}" presName="text3" presStyleLbl="fgAcc3" presStyleIdx="0" presStyleCnt="7" custLinFactNeighborX="-743" custLinFactNeighborY="467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E84E6C-6ECF-4AEE-AF4F-402F097CA6FE}" type="pres">
      <dgm:prSet presAssocID="{6840FCB3-D307-4FA8-9C50-6AFCF9DB650E}" presName="hierChild4" presStyleCnt="0"/>
      <dgm:spPr/>
    </dgm:pt>
    <dgm:pt modelId="{3A250A5A-F866-4C9C-8269-B306AA0E5612}" type="pres">
      <dgm:prSet presAssocID="{160264E0-2F6C-4307-AF8C-95E3DE51666D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513A9426-C7D2-443E-B369-0B45FA5A284C}" type="pres">
      <dgm:prSet presAssocID="{3F32685F-DF80-45C2-BA38-15B42974C08F}" presName="hierRoot3" presStyleCnt="0"/>
      <dgm:spPr/>
    </dgm:pt>
    <dgm:pt modelId="{1A3B7D61-1F33-41E8-B3C7-DCA304417B40}" type="pres">
      <dgm:prSet presAssocID="{3F32685F-DF80-45C2-BA38-15B42974C08F}" presName="composite3" presStyleCnt="0"/>
      <dgm:spPr/>
    </dgm:pt>
    <dgm:pt modelId="{7414A1A2-C2EB-486D-BA24-9513589FAD5D}" type="pres">
      <dgm:prSet presAssocID="{3F32685F-DF80-45C2-BA38-15B42974C08F}" presName="background3" presStyleLbl="node3" presStyleIdx="1" presStyleCnt="7"/>
      <dgm:spPr/>
    </dgm:pt>
    <dgm:pt modelId="{8D9F1CB1-9AA7-4E33-9192-37D5CA7459EC}" type="pres">
      <dgm:prSet presAssocID="{3F32685F-DF80-45C2-BA38-15B42974C08F}" presName="text3" presStyleLbl="fgAcc3" presStyleIdx="1" presStyleCnt="7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9E7B75-C67C-4EFF-9368-BFAD7D41CEDF}" type="pres">
      <dgm:prSet presAssocID="{3F32685F-DF80-45C2-BA38-15B42974C08F}" presName="hierChild4" presStyleCnt="0"/>
      <dgm:spPr/>
    </dgm:pt>
    <dgm:pt modelId="{F436D200-0B8D-4073-A67A-75B713DCC77E}" type="pres">
      <dgm:prSet presAssocID="{5949F033-4795-40CC-97FD-A26CF696F6F3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988A9092-03E5-409F-A0A0-2723B9D8AA2F}" type="pres">
      <dgm:prSet presAssocID="{3E0603E2-4AEB-4F32-BF36-23D7648142E0}" presName="hierRoot3" presStyleCnt="0"/>
      <dgm:spPr/>
    </dgm:pt>
    <dgm:pt modelId="{83A6E7EC-8F16-4C58-8FE1-C4AB2C095711}" type="pres">
      <dgm:prSet presAssocID="{3E0603E2-4AEB-4F32-BF36-23D7648142E0}" presName="composite3" presStyleCnt="0"/>
      <dgm:spPr/>
    </dgm:pt>
    <dgm:pt modelId="{688B0A8C-D389-4411-9BCC-A5877B277E44}" type="pres">
      <dgm:prSet presAssocID="{3E0603E2-4AEB-4F32-BF36-23D7648142E0}" presName="background3" presStyleLbl="node3" presStyleIdx="2" presStyleCnt="7"/>
      <dgm:spPr/>
    </dgm:pt>
    <dgm:pt modelId="{6B6003BA-32F4-4EA2-BFF4-9E353BC0E64B}" type="pres">
      <dgm:prSet presAssocID="{3E0603E2-4AEB-4F32-BF36-23D7648142E0}" presName="text3" presStyleLbl="fgAcc3" presStyleIdx="2" presStyleCnt="7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EAB0C5-F58E-4C86-99F7-BBBE82908F9A}" type="pres">
      <dgm:prSet presAssocID="{3E0603E2-4AEB-4F32-BF36-23D7648142E0}" presName="hierChild4" presStyleCnt="0"/>
      <dgm:spPr/>
    </dgm:pt>
    <dgm:pt modelId="{7EFAF993-DFE2-45D9-AE68-F4B1DFC39D3B}" type="pres">
      <dgm:prSet presAssocID="{B8032541-57BB-4049-8C08-13EA51F1B89F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A9A10D0D-E82D-402C-973F-336C05FFEE5A}" type="pres">
      <dgm:prSet presAssocID="{BF23B4D0-79FC-4FEC-869A-5CC6424F446C}" presName="hierRoot2" presStyleCnt="0"/>
      <dgm:spPr/>
    </dgm:pt>
    <dgm:pt modelId="{0CB65CB2-3D4D-47E5-B48E-17199E14D5C9}" type="pres">
      <dgm:prSet presAssocID="{BF23B4D0-79FC-4FEC-869A-5CC6424F446C}" presName="composite2" presStyleCnt="0"/>
      <dgm:spPr/>
    </dgm:pt>
    <dgm:pt modelId="{0A3DC267-E296-4718-9B83-F2FDF003D2CD}" type="pres">
      <dgm:prSet presAssocID="{BF23B4D0-79FC-4FEC-869A-5CC6424F446C}" presName="background2" presStyleLbl="node2" presStyleIdx="1" presStyleCnt="3"/>
      <dgm:spPr/>
    </dgm:pt>
    <dgm:pt modelId="{E4694249-971D-4EDA-8DE6-A353590A7FF2}" type="pres">
      <dgm:prSet presAssocID="{BF23B4D0-79FC-4FEC-869A-5CC6424F446C}" presName="text2" presStyleLbl="fgAcc2" presStyleIdx="1" presStyleCnt="3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99B5B8-1E85-43E8-ABA5-E88725B77E08}" type="pres">
      <dgm:prSet presAssocID="{BF23B4D0-79FC-4FEC-869A-5CC6424F446C}" presName="hierChild3" presStyleCnt="0"/>
      <dgm:spPr/>
    </dgm:pt>
    <dgm:pt modelId="{DE88AED0-8029-41B0-9AD5-319AB69BF636}" type="pres">
      <dgm:prSet presAssocID="{47A9C9B1-8786-483F-8CEF-BA259A7415EB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284DBC23-CBD8-4F17-BCE2-3CC07065B1BA}" type="pres">
      <dgm:prSet presAssocID="{8B1DAB8A-57BD-4EF7-ADC3-143022F9CDC5}" presName="hierRoot3" presStyleCnt="0"/>
      <dgm:spPr/>
    </dgm:pt>
    <dgm:pt modelId="{0B520C97-35B2-4188-AF6E-B6DF12C64755}" type="pres">
      <dgm:prSet presAssocID="{8B1DAB8A-57BD-4EF7-ADC3-143022F9CDC5}" presName="composite3" presStyleCnt="0"/>
      <dgm:spPr/>
    </dgm:pt>
    <dgm:pt modelId="{8B587CCD-9970-4418-BB2D-63281091D17E}" type="pres">
      <dgm:prSet presAssocID="{8B1DAB8A-57BD-4EF7-ADC3-143022F9CDC5}" presName="background3" presStyleLbl="node3" presStyleIdx="3" presStyleCnt="7"/>
      <dgm:spPr/>
    </dgm:pt>
    <dgm:pt modelId="{99915AF2-3E38-459E-974F-2F8AF1FD3A90}" type="pres">
      <dgm:prSet presAssocID="{8B1DAB8A-57BD-4EF7-ADC3-143022F9CDC5}" presName="text3" presStyleLbl="fgAcc3" presStyleIdx="3" presStyleCnt="7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9B445F-CC54-4897-9970-98998C84BC95}" type="pres">
      <dgm:prSet presAssocID="{8B1DAB8A-57BD-4EF7-ADC3-143022F9CDC5}" presName="hierChild4" presStyleCnt="0"/>
      <dgm:spPr/>
    </dgm:pt>
    <dgm:pt modelId="{6A96FEEC-05CA-4DBE-A850-358858D4F5E2}" type="pres">
      <dgm:prSet presAssocID="{87F58A87-851E-4662-A98D-D8DDB29776F5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14A189E9-5BBF-4B42-9181-0D7112E54E27}" type="pres">
      <dgm:prSet presAssocID="{E6333D81-5E00-4746-9603-01B889A89867}" presName="hierRoot3" presStyleCnt="0"/>
      <dgm:spPr/>
    </dgm:pt>
    <dgm:pt modelId="{53E61186-1F0E-4F71-AA51-9DB4131F3985}" type="pres">
      <dgm:prSet presAssocID="{E6333D81-5E00-4746-9603-01B889A89867}" presName="composite3" presStyleCnt="0"/>
      <dgm:spPr/>
    </dgm:pt>
    <dgm:pt modelId="{34862F91-6E57-4D71-99F7-C10E5FCFF920}" type="pres">
      <dgm:prSet presAssocID="{E6333D81-5E00-4746-9603-01B889A89867}" presName="background3" presStyleLbl="node3" presStyleIdx="4" presStyleCnt="7"/>
      <dgm:spPr/>
    </dgm:pt>
    <dgm:pt modelId="{8F8BF988-B1D4-43DC-8001-409FCC2E78A0}" type="pres">
      <dgm:prSet presAssocID="{E6333D81-5E00-4746-9603-01B889A89867}" presName="text3" presStyleLbl="fgAcc3" presStyleIdx="4" presStyleCnt="7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C1DB45-2EE2-40B7-B762-C87529CCA92A}" type="pres">
      <dgm:prSet presAssocID="{E6333D81-5E00-4746-9603-01B889A89867}" presName="hierChild4" presStyleCnt="0"/>
      <dgm:spPr/>
    </dgm:pt>
    <dgm:pt modelId="{8210C73E-9D76-4D4B-A300-69152626DF4E}" type="pres">
      <dgm:prSet presAssocID="{8E0CD22E-3B16-41B2-A928-F3A3A73926E7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AC328A5E-78D6-4E0B-867F-43BC549DABB6}" type="pres">
      <dgm:prSet presAssocID="{08A74D4D-A0F3-4A85-ACAF-5AD04AEE06E2}" presName="hierRoot2" presStyleCnt="0"/>
      <dgm:spPr/>
    </dgm:pt>
    <dgm:pt modelId="{CD9E4685-87D4-4C6E-A719-9D1F932F725E}" type="pres">
      <dgm:prSet presAssocID="{08A74D4D-A0F3-4A85-ACAF-5AD04AEE06E2}" presName="composite2" presStyleCnt="0"/>
      <dgm:spPr/>
    </dgm:pt>
    <dgm:pt modelId="{C5F93B88-9A50-4438-90B6-89A96DE3CBD6}" type="pres">
      <dgm:prSet presAssocID="{08A74D4D-A0F3-4A85-ACAF-5AD04AEE06E2}" presName="background2" presStyleLbl="node2" presStyleIdx="2" presStyleCnt="3"/>
      <dgm:spPr/>
    </dgm:pt>
    <dgm:pt modelId="{0FBD02AF-9D8F-43D5-9493-B501DB729A0D}" type="pres">
      <dgm:prSet presAssocID="{08A74D4D-A0F3-4A85-ACAF-5AD04AEE06E2}" presName="text2" presStyleLbl="fgAcc2" presStyleIdx="2" presStyleCnt="3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72AD8C-94B9-4D0D-96D2-F41ED5C76942}" type="pres">
      <dgm:prSet presAssocID="{08A74D4D-A0F3-4A85-ACAF-5AD04AEE06E2}" presName="hierChild3" presStyleCnt="0"/>
      <dgm:spPr/>
    </dgm:pt>
    <dgm:pt modelId="{5ACA349C-292D-4BBE-AC74-40661B29151F}" type="pres">
      <dgm:prSet presAssocID="{AE37AC41-0861-4A74-80A3-F3BEADE10AB6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248580BC-0B7A-46E8-88E7-BCCFB58CCBC4}" type="pres">
      <dgm:prSet presAssocID="{DA54C9E4-E56A-45A9-A326-8E5B642D5162}" presName="hierRoot3" presStyleCnt="0"/>
      <dgm:spPr/>
    </dgm:pt>
    <dgm:pt modelId="{9CB4E292-36AC-461D-B2A7-BBA6B0C6C0A6}" type="pres">
      <dgm:prSet presAssocID="{DA54C9E4-E56A-45A9-A326-8E5B642D5162}" presName="composite3" presStyleCnt="0"/>
      <dgm:spPr/>
    </dgm:pt>
    <dgm:pt modelId="{FA3EC034-41EB-4A26-9246-BE12035A4319}" type="pres">
      <dgm:prSet presAssocID="{DA54C9E4-E56A-45A9-A326-8E5B642D5162}" presName="background3" presStyleLbl="node3" presStyleIdx="5" presStyleCnt="7"/>
      <dgm:spPr/>
    </dgm:pt>
    <dgm:pt modelId="{C5D40A3D-24DA-4B07-A4B0-3633FBB7249D}" type="pres">
      <dgm:prSet presAssocID="{DA54C9E4-E56A-45A9-A326-8E5B642D5162}" presName="text3" presStyleLbl="fgAcc3" presStyleIdx="5" presStyleCnt="7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2B770B-DDD8-4926-A31D-30F528B43CB1}" type="pres">
      <dgm:prSet presAssocID="{DA54C9E4-E56A-45A9-A326-8E5B642D5162}" presName="hierChild4" presStyleCnt="0"/>
      <dgm:spPr/>
    </dgm:pt>
    <dgm:pt modelId="{DA442D29-DC98-43EA-8388-839D10081DFE}" type="pres">
      <dgm:prSet presAssocID="{295D58EB-1BBA-43D9-A4AB-EDAE0FEBA5E5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816CDB09-B6C4-4C82-938B-E0B758F8F53A}" type="pres">
      <dgm:prSet presAssocID="{63135170-E24C-461C-BDB0-804712C40183}" presName="hierRoot3" presStyleCnt="0"/>
      <dgm:spPr/>
    </dgm:pt>
    <dgm:pt modelId="{73F7A032-CD9F-4589-B1CF-A2F77E61FF74}" type="pres">
      <dgm:prSet presAssocID="{63135170-E24C-461C-BDB0-804712C40183}" presName="composite3" presStyleCnt="0"/>
      <dgm:spPr/>
    </dgm:pt>
    <dgm:pt modelId="{1E8809B2-F2F9-478D-AA27-C3E7585D9C73}" type="pres">
      <dgm:prSet presAssocID="{63135170-E24C-461C-BDB0-804712C40183}" presName="background3" presStyleLbl="node3" presStyleIdx="6" presStyleCnt="7"/>
      <dgm:spPr/>
    </dgm:pt>
    <dgm:pt modelId="{B0B98236-9796-4CA3-8B21-F88A9A5E5D75}" type="pres">
      <dgm:prSet presAssocID="{63135170-E24C-461C-BDB0-804712C40183}" presName="text3" presStyleLbl="fgAcc3" presStyleIdx="6" presStyleCnt="7" custLinFactNeighborY="59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427AE5-5579-40AB-A2CE-C21C26662CAE}" type="pres">
      <dgm:prSet presAssocID="{63135170-E24C-461C-BDB0-804712C40183}" presName="hierChild4" presStyleCnt="0"/>
      <dgm:spPr/>
    </dgm:pt>
  </dgm:ptLst>
  <dgm:cxnLst>
    <dgm:cxn modelId="{9B09EF23-7C79-445D-9A56-CF8D91783683}" srcId="{08A74D4D-A0F3-4A85-ACAF-5AD04AEE06E2}" destId="{63135170-E24C-461C-BDB0-804712C40183}" srcOrd="1" destOrd="0" parTransId="{295D58EB-1BBA-43D9-A4AB-EDAE0FEBA5E5}" sibTransId="{C0EB367B-FAE6-4932-9486-CABAE5E5B5E9}"/>
    <dgm:cxn modelId="{B2B2BD78-4C61-4310-8021-73B14F35A858}" srcId="{BA8C6DC0-3544-49B2-B257-52959C5946CF}" destId="{BC7A44D2-017D-49D6-A0BB-6DA95D6F7954}" srcOrd="0" destOrd="0" parTransId="{F4D61351-2C0D-4F21-A1F1-81F3A89901E6}" sibTransId="{23FC9C4C-EBFA-4F94-9BFA-02479B92CFA8}"/>
    <dgm:cxn modelId="{6D321497-809A-4F04-9530-66C8E40D7507}" type="presOf" srcId="{8E0CD22E-3B16-41B2-A928-F3A3A73926E7}" destId="{8210C73E-9D76-4D4B-A300-69152626DF4E}" srcOrd="0" destOrd="0" presId="urn:microsoft.com/office/officeart/2005/8/layout/hierarchy1"/>
    <dgm:cxn modelId="{472FE84E-5816-47BE-8C2B-58C2150B642C}" type="presOf" srcId="{295D58EB-1BBA-43D9-A4AB-EDAE0FEBA5E5}" destId="{DA442D29-DC98-43EA-8388-839D10081DFE}" srcOrd="0" destOrd="0" presId="urn:microsoft.com/office/officeart/2005/8/layout/hierarchy1"/>
    <dgm:cxn modelId="{AF9DDE3A-8C88-4BE9-A0D0-3AA6A3CF8863}" type="presOf" srcId="{3F32685F-DF80-45C2-BA38-15B42974C08F}" destId="{8D9F1CB1-9AA7-4E33-9192-37D5CA7459EC}" srcOrd="0" destOrd="0" presId="urn:microsoft.com/office/officeart/2005/8/layout/hierarchy1"/>
    <dgm:cxn modelId="{349F6988-49DB-4622-B040-D5B04FE6567A}" srcId="{35561B28-FCD8-47DC-B497-F2262982B919}" destId="{3E0603E2-4AEB-4F32-BF36-23D7648142E0}" srcOrd="2" destOrd="0" parTransId="{5949F033-4795-40CC-97FD-A26CF696F6F3}" sibTransId="{A25F2D76-7512-43B2-9E1A-1F05384AC00B}"/>
    <dgm:cxn modelId="{79FE5854-DA0B-464D-AB85-D84E5D26EB45}" srcId="{08A74D4D-A0F3-4A85-ACAF-5AD04AEE06E2}" destId="{DA54C9E4-E56A-45A9-A326-8E5B642D5162}" srcOrd="0" destOrd="0" parTransId="{AE37AC41-0861-4A74-80A3-F3BEADE10AB6}" sibTransId="{541B072D-F70A-4366-A14F-15D7E1CFD20C}"/>
    <dgm:cxn modelId="{26CF8FD0-C05E-417B-AA4E-8494C60FEA1E}" srcId="{35561B28-FCD8-47DC-B497-F2262982B919}" destId="{3F32685F-DF80-45C2-BA38-15B42974C08F}" srcOrd="1" destOrd="0" parTransId="{160264E0-2F6C-4307-AF8C-95E3DE51666D}" sibTransId="{3524A63C-F0D5-4DD9-9D2A-541DBA3557A7}"/>
    <dgm:cxn modelId="{B74DFB37-2201-460A-B6E8-E1BF52D4DA92}" type="presOf" srcId="{8B1DAB8A-57BD-4EF7-ADC3-143022F9CDC5}" destId="{99915AF2-3E38-459E-974F-2F8AF1FD3A90}" srcOrd="0" destOrd="0" presId="urn:microsoft.com/office/officeart/2005/8/layout/hierarchy1"/>
    <dgm:cxn modelId="{10A72819-E01A-45A2-B941-E921F1DD4316}" srcId="{35561B28-FCD8-47DC-B497-F2262982B919}" destId="{6840FCB3-D307-4FA8-9C50-6AFCF9DB650E}" srcOrd="0" destOrd="0" parTransId="{7978A9C0-914B-46E1-8CEE-FA88547DCA67}" sibTransId="{8A95E572-12F6-4457-B39C-41A18056E47A}"/>
    <dgm:cxn modelId="{0CE16132-8529-4903-8709-9747458E21C8}" type="presOf" srcId="{47A9C9B1-8786-483F-8CEF-BA259A7415EB}" destId="{DE88AED0-8029-41B0-9AD5-319AB69BF636}" srcOrd="0" destOrd="0" presId="urn:microsoft.com/office/officeart/2005/8/layout/hierarchy1"/>
    <dgm:cxn modelId="{8CD67558-8BCD-40AA-801C-49255FC77088}" type="presOf" srcId="{160264E0-2F6C-4307-AF8C-95E3DE51666D}" destId="{3A250A5A-F866-4C9C-8269-B306AA0E5612}" srcOrd="0" destOrd="0" presId="urn:microsoft.com/office/officeart/2005/8/layout/hierarchy1"/>
    <dgm:cxn modelId="{66D95D10-E482-47D1-8368-A19384AEEE54}" type="presOf" srcId="{BC7A44D2-017D-49D6-A0BB-6DA95D6F7954}" destId="{41D21BD3-630D-4DD0-8619-D459C4A6F936}" srcOrd="0" destOrd="0" presId="urn:microsoft.com/office/officeart/2005/8/layout/hierarchy1"/>
    <dgm:cxn modelId="{08271FD4-95BE-443F-A9CD-C9C1B0ABF75E}" type="presOf" srcId="{BA8C6DC0-3544-49B2-B257-52959C5946CF}" destId="{66DAB283-070E-41EA-8C7D-B901EF5927AD}" srcOrd="0" destOrd="0" presId="urn:microsoft.com/office/officeart/2005/8/layout/hierarchy1"/>
    <dgm:cxn modelId="{61458F38-30E2-497A-8A89-E911A12C92A7}" type="presOf" srcId="{3E0603E2-4AEB-4F32-BF36-23D7648142E0}" destId="{6B6003BA-32F4-4EA2-BFF4-9E353BC0E64B}" srcOrd="0" destOrd="0" presId="urn:microsoft.com/office/officeart/2005/8/layout/hierarchy1"/>
    <dgm:cxn modelId="{F12CB179-50F6-4C42-89F6-1655FB44A4F3}" type="presOf" srcId="{35561B28-FCD8-47DC-B497-F2262982B919}" destId="{44D15CB5-DB6F-4B6C-99E7-4C07A8D8F4B6}" srcOrd="0" destOrd="0" presId="urn:microsoft.com/office/officeart/2005/8/layout/hierarchy1"/>
    <dgm:cxn modelId="{A120F336-2A57-4426-9A93-6FDEDAFA62E9}" srcId="{BC7A44D2-017D-49D6-A0BB-6DA95D6F7954}" destId="{35561B28-FCD8-47DC-B497-F2262982B919}" srcOrd="0" destOrd="0" parTransId="{38044A86-E58D-4610-B588-80F7FBE94A6C}" sibTransId="{4CD59616-20B8-4976-9081-0EAB9B33B6DD}"/>
    <dgm:cxn modelId="{6FA4E458-E2FA-473B-B991-DC50582B2B43}" type="presOf" srcId="{38044A86-E58D-4610-B588-80F7FBE94A6C}" destId="{34F39B70-63BB-4987-AF3D-F9093B2214EB}" srcOrd="0" destOrd="0" presId="urn:microsoft.com/office/officeart/2005/8/layout/hierarchy1"/>
    <dgm:cxn modelId="{19A6D8E9-DE23-4379-8150-047C8A2BC3EF}" type="presOf" srcId="{87F58A87-851E-4662-A98D-D8DDB29776F5}" destId="{6A96FEEC-05CA-4DBE-A850-358858D4F5E2}" srcOrd="0" destOrd="0" presId="urn:microsoft.com/office/officeart/2005/8/layout/hierarchy1"/>
    <dgm:cxn modelId="{E0FADE4D-4EF1-4723-BA78-3B3982EC9CCD}" type="presOf" srcId="{6840FCB3-D307-4FA8-9C50-6AFCF9DB650E}" destId="{104CA2F8-51C7-4EC2-B56D-E511A621A624}" srcOrd="0" destOrd="0" presId="urn:microsoft.com/office/officeart/2005/8/layout/hierarchy1"/>
    <dgm:cxn modelId="{7F3BC78F-A648-428B-86AF-979EA545565F}" srcId="{BF23B4D0-79FC-4FEC-869A-5CC6424F446C}" destId="{8B1DAB8A-57BD-4EF7-ADC3-143022F9CDC5}" srcOrd="0" destOrd="0" parTransId="{47A9C9B1-8786-483F-8CEF-BA259A7415EB}" sibTransId="{E9B1BC86-06E5-4283-AF75-BA9AB0637C2E}"/>
    <dgm:cxn modelId="{CBC7DED6-03F7-4DC1-B712-59F26885E6FE}" type="presOf" srcId="{08A74D4D-A0F3-4A85-ACAF-5AD04AEE06E2}" destId="{0FBD02AF-9D8F-43D5-9493-B501DB729A0D}" srcOrd="0" destOrd="0" presId="urn:microsoft.com/office/officeart/2005/8/layout/hierarchy1"/>
    <dgm:cxn modelId="{24F4A98E-24E3-4C38-AAE3-E34433D178CB}" type="presOf" srcId="{7978A9C0-914B-46E1-8CEE-FA88547DCA67}" destId="{2D35DE29-77F3-40CD-B8F4-5365A220930C}" srcOrd="0" destOrd="0" presId="urn:microsoft.com/office/officeart/2005/8/layout/hierarchy1"/>
    <dgm:cxn modelId="{3E0102AB-3781-4F96-8BC0-9DF0D9DA7E8A}" type="presOf" srcId="{E6333D81-5E00-4746-9603-01B889A89867}" destId="{8F8BF988-B1D4-43DC-8001-409FCC2E78A0}" srcOrd="0" destOrd="0" presId="urn:microsoft.com/office/officeart/2005/8/layout/hierarchy1"/>
    <dgm:cxn modelId="{91652636-4F22-4F9C-8292-1F5895098993}" type="presOf" srcId="{63135170-E24C-461C-BDB0-804712C40183}" destId="{B0B98236-9796-4CA3-8B21-F88A9A5E5D75}" srcOrd="0" destOrd="0" presId="urn:microsoft.com/office/officeart/2005/8/layout/hierarchy1"/>
    <dgm:cxn modelId="{8665FE4B-C0CE-462A-ADCC-D93A88D64B0D}" type="presOf" srcId="{DA54C9E4-E56A-45A9-A326-8E5B642D5162}" destId="{C5D40A3D-24DA-4B07-A4B0-3633FBB7249D}" srcOrd="0" destOrd="0" presId="urn:microsoft.com/office/officeart/2005/8/layout/hierarchy1"/>
    <dgm:cxn modelId="{3AFA9E94-A62A-4DDB-BD76-73F8EEFE87EA}" type="presOf" srcId="{AE37AC41-0861-4A74-80A3-F3BEADE10AB6}" destId="{5ACA349C-292D-4BBE-AC74-40661B29151F}" srcOrd="0" destOrd="0" presId="urn:microsoft.com/office/officeart/2005/8/layout/hierarchy1"/>
    <dgm:cxn modelId="{54F17254-AB7B-48C8-A0E7-772A2ABD74E3}" srcId="{BC7A44D2-017D-49D6-A0BB-6DA95D6F7954}" destId="{BF23B4D0-79FC-4FEC-869A-5CC6424F446C}" srcOrd="1" destOrd="0" parTransId="{B8032541-57BB-4049-8C08-13EA51F1B89F}" sibTransId="{A107BB6C-56EF-4920-A1A0-1CC210141CFB}"/>
    <dgm:cxn modelId="{0647CD9D-2706-4D09-81D7-805526FBB31D}" type="presOf" srcId="{BF23B4D0-79FC-4FEC-869A-5CC6424F446C}" destId="{E4694249-971D-4EDA-8DE6-A353590A7FF2}" srcOrd="0" destOrd="0" presId="urn:microsoft.com/office/officeart/2005/8/layout/hierarchy1"/>
    <dgm:cxn modelId="{57AC2E61-2402-4BFA-9FC6-69F79CBB0049}" srcId="{BC7A44D2-017D-49D6-A0BB-6DA95D6F7954}" destId="{08A74D4D-A0F3-4A85-ACAF-5AD04AEE06E2}" srcOrd="2" destOrd="0" parTransId="{8E0CD22E-3B16-41B2-A928-F3A3A73926E7}" sibTransId="{A37BE6A9-0020-49B6-AFF8-62FDCD2E56CA}"/>
    <dgm:cxn modelId="{29D5FD15-0A79-43B1-B1FF-D3ECE28850E7}" srcId="{BF23B4D0-79FC-4FEC-869A-5CC6424F446C}" destId="{E6333D81-5E00-4746-9603-01B889A89867}" srcOrd="1" destOrd="0" parTransId="{87F58A87-851E-4662-A98D-D8DDB29776F5}" sibTransId="{35CDE3C7-0BF0-4FA0-9C0D-0AF945FCF872}"/>
    <dgm:cxn modelId="{CA08D867-524A-4E55-B41D-D726909A76B4}" type="presOf" srcId="{5949F033-4795-40CC-97FD-A26CF696F6F3}" destId="{F436D200-0B8D-4073-A67A-75B713DCC77E}" srcOrd="0" destOrd="0" presId="urn:microsoft.com/office/officeart/2005/8/layout/hierarchy1"/>
    <dgm:cxn modelId="{364EE4C0-2EAD-4E39-B058-FD7D91AABE5E}" type="presOf" srcId="{B8032541-57BB-4049-8C08-13EA51F1B89F}" destId="{7EFAF993-DFE2-45D9-AE68-F4B1DFC39D3B}" srcOrd="0" destOrd="0" presId="urn:microsoft.com/office/officeart/2005/8/layout/hierarchy1"/>
    <dgm:cxn modelId="{54D04384-7DAD-49F7-8C8A-32DBBA73179D}" type="presParOf" srcId="{66DAB283-070E-41EA-8C7D-B901EF5927AD}" destId="{471ED0A1-346C-49A1-845F-D9310D104493}" srcOrd="0" destOrd="0" presId="urn:microsoft.com/office/officeart/2005/8/layout/hierarchy1"/>
    <dgm:cxn modelId="{BBC3A423-E2D8-438A-B187-6F9916F5592C}" type="presParOf" srcId="{471ED0A1-346C-49A1-845F-D9310D104493}" destId="{E09001E7-AE97-4211-A669-C20193FE0E71}" srcOrd="0" destOrd="0" presId="urn:microsoft.com/office/officeart/2005/8/layout/hierarchy1"/>
    <dgm:cxn modelId="{98787A9C-4EE4-4612-875D-40410EF23FE3}" type="presParOf" srcId="{E09001E7-AE97-4211-A669-C20193FE0E71}" destId="{17A48F6E-CA03-40C0-A14B-68BCD02A55EA}" srcOrd="0" destOrd="0" presId="urn:microsoft.com/office/officeart/2005/8/layout/hierarchy1"/>
    <dgm:cxn modelId="{99883596-A476-4F80-AB5D-4802EBEAB299}" type="presParOf" srcId="{E09001E7-AE97-4211-A669-C20193FE0E71}" destId="{41D21BD3-630D-4DD0-8619-D459C4A6F936}" srcOrd="1" destOrd="0" presId="urn:microsoft.com/office/officeart/2005/8/layout/hierarchy1"/>
    <dgm:cxn modelId="{30486253-6A73-4108-BE89-7E2A0FAC97EA}" type="presParOf" srcId="{471ED0A1-346C-49A1-845F-D9310D104493}" destId="{3BEC4DBA-5D98-4214-A759-3D1E90C836BC}" srcOrd="1" destOrd="0" presId="urn:microsoft.com/office/officeart/2005/8/layout/hierarchy1"/>
    <dgm:cxn modelId="{277EE1D5-F010-408F-A415-24B8A7282D9C}" type="presParOf" srcId="{3BEC4DBA-5D98-4214-A759-3D1E90C836BC}" destId="{34F39B70-63BB-4987-AF3D-F9093B2214EB}" srcOrd="0" destOrd="0" presId="urn:microsoft.com/office/officeart/2005/8/layout/hierarchy1"/>
    <dgm:cxn modelId="{F4935EB3-ABA1-4C91-8DC6-E5C3DF62B4D8}" type="presParOf" srcId="{3BEC4DBA-5D98-4214-A759-3D1E90C836BC}" destId="{2BC641FE-BAF8-4D72-B8EF-C1902D9AD5C1}" srcOrd="1" destOrd="0" presId="urn:microsoft.com/office/officeart/2005/8/layout/hierarchy1"/>
    <dgm:cxn modelId="{06AF788C-D28E-4428-BA93-523649F7E38E}" type="presParOf" srcId="{2BC641FE-BAF8-4D72-B8EF-C1902D9AD5C1}" destId="{897D6DFC-53D1-4E8A-A6FB-DAE12EB0EB58}" srcOrd="0" destOrd="0" presId="urn:microsoft.com/office/officeart/2005/8/layout/hierarchy1"/>
    <dgm:cxn modelId="{4CA0A340-7E0B-4FCC-9ACD-DEFF6F40D575}" type="presParOf" srcId="{897D6DFC-53D1-4E8A-A6FB-DAE12EB0EB58}" destId="{9C662273-8C35-4B2D-9EED-82C81C426D9C}" srcOrd="0" destOrd="0" presId="urn:microsoft.com/office/officeart/2005/8/layout/hierarchy1"/>
    <dgm:cxn modelId="{FB02785E-FEA2-4570-B829-143908399D65}" type="presParOf" srcId="{897D6DFC-53D1-4E8A-A6FB-DAE12EB0EB58}" destId="{44D15CB5-DB6F-4B6C-99E7-4C07A8D8F4B6}" srcOrd="1" destOrd="0" presId="urn:microsoft.com/office/officeart/2005/8/layout/hierarchy1"/>
    <dgm:cxn modelId="{B8905356-4030-4609-864A-B03E911DDC26}" type="presParOf" srcId="{2BC641FE-BAF8-4D72-B8EF-C1902D9AD5C1}" destId="{E20C1ABC-C9E5-4A77-A0C3-D0ECEB994912}" srcOrd="1" destOrd="0" presId="urn:microsoft.com/office/officeart/2005/8/layout/hierarchy1"/>
    <dgm:cxn modelId="{9560960A-8966-4202-A083-58247C44D6AD}" type="presParOf" srcId="{E20C1ABC-C9E5-4A77-A0C3-D0ECEB994912}" destId="{2D35DE29-77F3-40CD-B8F4-5365A220930C}" srcOrd="0" destOrd="0" presId="urn:microsoft.com/office/officeart/2005/8/layout/hierarchy1"/>
    <dgm:cxn modelId="{A22CC8E0-270C-43A7-937F-9BC63C53FEA2}" type="presParOf" srcId="{E20C1ABC-C9E5-4A77-A0C3-D0ECEB994912}" destId="{619FBE92-9CCE-4847-AF9D-44ACA4DA6BAB}" srcOrd="1" destOrd="0" presId="urn:microsoft.com/office/officeart/2005/8/layout/hierarchy1"/>
    <dgm:cxn modelId="{A84B286D-150F-4B92-93B6-8C2B3AA97B30}" type="presParOf" srcId="{619FBE92-9CCE-4847-AF9D-44ACA4DA6BAB}" destId="{3AB51873-79B2-42B7-AF49-7E7066683931}" srcOrd="0" destOrd="0" presId="urn:microsoft.com/office/officeart/2005/8/layout/hierarchy1"/>
    <dgm:cxn modelId="{0ED3117C-4F28-4822-AC7F-CAD7C62D4167}" type="presParOf" srcId="{3AB51873-79B2-42B7-AF49-7E7066683931}" destId="{A7DB5C65-6A37-46A7-A818-07B01D69F6CB}" srcOrd="0" destOrd="0" presId="urn:microsoft.com/office/officeart/2005/8/layout/hierarchy1"/>
    <dgm:cxn modelId="{EF03D751-F939-4CCA-95C8-D3866C1F685A}" type="presParOf" srcId="{3AB51873-79B2-42B7-AF49-7E7066683931}" destId="{104CA2F8-51C7-4EC2-B56D-E511A621A624}" srcOrd="1" destOrd="0" presId="urn:microsoft.com/office/officeart/2005/8/layout/hierarchy1"/>
    <dgm:cxn modelId="{B23D7A56-0C40-446F-A96C-7C83022E7E0E}" type="presParOf" srcId="{619FBE92-9CCE-4847-AF9D-44ACA4DA6BAB}" destId="{04E84E6C-6ECF-4AEE-AF4F-402F097CA6FE}" srcOrd="1" destOrd="0" presId="urn:microsoft.com/office/officeart/2005/8/layout/hierarchy1"/>
    <dgm:cxn modelId="{5FE9EC77-9B23-4C70-A25F-8A96E53C2BDD}" type="presParOf" srcId="{E20C1ABC-C9E5-4A77-A0C3-D0ECEB994912}" destId="{3A250A5A-F866-4C9C-8269-B306AA0E5612}" srcOrd="2" destOrd="0" presId="urn:microsoft.com/office/officeart/2005/8/layout/hierarchy1"/>
    <dgm:cxn modelId="{979C54F6-E00C-4293-99D9-D24B7C29D14F}" type="presParOf" srcId="{E20C1ABC-C9E5-4A77-A0C3-D0ECEB994912}" destId="{513A9426-C7D2-443E-B369-0B45FA5A284C}" srcOrd="3" destOrd="0" presId="urn:microsoft.com/office/officeart/2005/8/layout/hierarchy1"/>
    <dgm:cxn modelId="{34C843D0-B36A-4351-A03F-8227DA176635}" type="presParOf" srcId="{513A9426-C7D2-443E-B369-0B45FA5A284C}" destId="{1A3B7D61-1F33-41E8-B3C7-DCA304417B40}" srcOrd="0" destOrd="0" presId="urn:microsoft.com/office/officeart/2005/8/layout/hierarchy1"/>
    <dgm:cxn modelId="{CDB666F2-A252-4B8B-99EB-407FC8B476A0}" type="presParOf" srcId="{1A3B7D61-1F33-41E8-B3C7-DCA304417B40}" destId="{7414A1A2-C2EB-486D-BA24-9513589FAD5D}" srcOrd="0" destOrd="0" presId="urn:microsoft.com/office/officeart/2005/8/layout/hierarchy1"/>
    <dgm:cxn modelId="{5518BEB6-8571-4AFA-AFBB-975A8E658AD9}" type="presParOf" srcId="{1A3B7D61-1F33-41E8-B3C7-DCA304417B40}" destId="{8D9F1CB1-9AA7-4E33-9192-37D5CA7459EC}" srcOrd="1" destOrd="0" presId="urn:microsoft.com/office/officeart/2005/8/layout/hierarchy1"/>
    <dgm:cxn modelId="{755E4788-E8FB-4A1D-99DC-37DFB8151C5F}" type="presParOf" srcId="{513A9426-C7D2-443E-B369-0B45FA5A284C}" destId="{679E7B75-C67C-4EFF-9368-BFAD7D41CEDF}" srcOrd="1" destOrd="0" presId="urn:microsoft.com/office/officeart/2005/8/layout/hierarchy1"/>
    <dgm:cxn modelId="{D13900A2-C7B8-455A-8E76-FA4396D36ABB}" type="presParOf" srcId="{E20C1ABC-C9E5-4A77-A0C3-D0ECEB994912}" destId="{F436D200-0B8D-4073-A67A-75B713DCC77E}" srcOrd="4" destOrd="0" presId="urn:microsoft.com/office/officeart/2005/8/layout/hierarchy1"/>
    <dgm:cxn modelId="{CBAD5097-B11B-4120-9A4C-FE1A980EE1EA}" type="presParOf" srcId="{E20C1ABC-C9E5-4A77-A0C3-D0ECEB994912}" destId="{988A9092-03E5-409F-A0A0-2723B9D8AA2F}" srcOrd="5" destOrd="0" presId="urn:microsoft.com/office/officeart/2005/8/layout/hierarchy1"/>
    <dgm:cxn modelId="{E8A32AC6-8AB9-4AF1-A2F5-A684EBCD50B9}" type="presParOf" srcId="{988A9092-03E5-409F-A0A0-2723B9D8AA2F}" destId="{83A6E7EC-8F16-4C58-8FE1-C4AB2C095711}" srcOrd="0" destOrd="0" presId="urn:microsoft.com/office/officeart/2005/8/layout/hierarchy1"/>
    <dgm:cxn modelId="{624709B0-AA8C-40EF-B8E5-4275EF7784F4}" type="presParOf" srcId="{83A6E7EC-8F16-4C58-8FE1-C4AB2C095711}" destId="{688B0A8C-D389-4411-9BCC-A5877B277E44}" srcOrd="0" destOrd="0" presId="urn:microsoft.com/office/officeart/2005/8/layout/hierarchy1"/>
    <dgm:cxn modelId="{E283FA93-CFDF-43DB-A9C0-75A3D8C39681}" type="presParOf" srcId="{83A6E7EC-8F16-4C58-8FE1-C4AB2C095711}" destId="{6B6003BA-32F4-4EA2-BFF4-9E353BC0E64B}" srcOrd="1" destOrd="0" presId="urn:microsoft.com/office/officeart/2005/8/layout/hierarchy1"/>
    <dgm:cxn modelId="{D7303378-03BE-4454-AFFE-E9CF6BC8858E}" type="presParOf" srcId="{988A9092-03E5-409F-A0A0-2723B9D8AA2F}" destId="{1DEAB0C5-F58E-4C86-99F7-BBBE82908F9A}" srcOrd="1" destOrd="0" presId="urn:microsoft.com/office/officeart/2005/8/layout/hierarchy1"/>
    <dgm:cxn modelId="{1A04F1AE-E9D2-4583-A9EB-593B952026D9}" type="presParOf" srcId="{3BEC4DBA-5D98-4214-A759-3D1E90C836BC}" destId="{7EFAF993-DFE2-45D9-AE68-F4B1DFC39D3B}" srcOrd="2" destOrd="0" presId="urn:microsoft.com/office/officeart/2005/8/layout/hierarchy1"/>
    <dgm:cxn modelId="{498C261F-E00F-4AD6-9A3A-5730A91F1E71}" type="presParOf" srcId="{3BEC4DBA-5D98-4214-A759-3D1E90C836BC}" destId="{A9A10D0D-E82D-402C-973F-336C05FFEE5A}" srcOrd="3" destOrd="0" presId="urn:microsoft.com/office/officeart/2005/8/layout/hierarchy1"/>
    <dgm:cxn modelId="{3C3DC946-7241-47B0-9820-86D561323868}" type="presParOf" srcId="{A9A10D0D-E82D-402C-973F-336C05FFEE5A}" destId="{0CB65CB2-3D4D-47E5-B48E-17199E14D5C9}" srcOrd="0" destOrd="0" presId="urn:microsoft.com/office/officeart/2005/8/layout/hierarchy1"/>
    <dgm:cxn modelId="{4C44F77A-E894-44DA-82BC-DA59151B6338}" type="presParOf" srcId="{0CB65CB2-3D4D-47E5-B48E-17199E14D5C9}" destId="{0A3DC267-E296-4718-9B83-F2FDF003D2CD}" srcOrd="0" destOrd="0" presId="urn:microsoft.com/office/officeart/2005/8/layout/hierarchy1"/>
    <dgm:cxn modelId="{E8654808-5E80-4608-BD37-53CBB70EF97E}" type="presParOf" srcId="{0CB65CB2-3D4D-47E5-B48E-17199E14D5C9}" destId="{E4694249-971D-4EDA-8DE6-A353590A7FF2}" srcOrd="1" destOrd="0" presId="urn:microsoft.com/office/officeart/2005/8/layout/hierarchy1"/>
    <dgm:cxn modelId="{2DD3F3D8-FDDE-404F-9018-869BE215DEBE}" type="presParOf" srcId="{A9A10D0D-E82D-402C-973F-336C05FFEE5A}" destId="{3499B5B8-1E85-43E8-ABA5-E88725B77E08}" srcOrd="1" destOrd="0" presId="urn:microsoft.com/office/officeart/2005/8/layout/hierarchy1"/>
    <dgm:cxn modelId="{5CA37AC6-FBA4-406F-8404-3F87A6B3121D}" type="presParOf" srcId="{3499B5B8-1E85-43E8-ABA5-E88725B77E08}" destId="{DE88AED0-8029-41B0-9AD5-319AB69BF636}" srcOrd="0" destOrd="0" presId="urn:microsoft.com/office/officeart/2005/8/layout/hierarchy1"/>
    <dgm:cxn modelId="{1629B291-C18E-4822-9FB8-AA30EEEB591B}" type="presParOf" srcId="{3499B5B8-1E85-43E8-ABA5-E88725B77E08}" destId="{284DBC23-CBD8-4F17-BCE2-3CC07065B1BA}" srcOrd="1" destOrd="0" presId="urn:microsoft.com/office/officeart/2005/8/layout/hierarchy1"/>
    <dgm:cxn modelId="{32A3085E-94DE-49E9-9195-B95CA5FCF313}" type="presParOf" srcId="{284DBC23-CBD8-4F17-BCE2-3CC07065B1BA}" destId="{0B520C97-35B2-4188-AF6E-B6DF12C64755}" srcOrd="0" destOrd="0" presId="urn:microsoft.com/office/officeart/2005/8/layout/hierarchy1"/>
    <dgm:cxn modelId="{53A48406-CDC6-4CFB-8425-61EFB5DC25A2}" type="presParOf" srcId="{0B520C97-35B2-4188-AF6E-B6DF12C64755}" destId="{8B587CCD-9970-4418-BB2D-63281091D17E}" srcOrd="0" destOrd="0" presId="urn:microsoft.com/office/officeart/2005/8/layout/hierarchy1"/>
    <dgm:cxn modelId="{70A5168C-340F-4F1E-902D-051257820BBE}" type="presParOf" srcId="{0B520C97-35B2-4188-AF6E-B6DF12C64755}" destId="{99915AF2-3E38-459E-974F-2F8AF1FD3A90}" srcOrd="1" destOrd="0" presId="urn:microsoft.com/office/officeart/2005/8/layout/hierarchy1"/>
    <dgm:cxn modelId="{0D3C7957-F3FB-4544-90BD-E64D5BA7EB87}" type="presParOf" srcId="{284DBC23-CBD8-4F17-BCE2-3CC07065B1BA}" destId="{B09B445F-CC54-4897-9970-98998C84BC95}" srcOrd="1" destOrd="0" presId="urn:microsoft.com/office/officeart/2005/8/layout/hierarchy1"/>
    <dgm:cxn modelId="{4C938089-6694-4345-9BEA-89244E130BB7}" type="presParOf" srcId="{3499B5B8-1E85-43E8-ABA5-E88725B77E08}" destId="{6A96FEEC-05CA-4DBE-A850-358858D4F5E2}" srcOrd="2" destOrd="0" presId="urn:microsoft.com/office/officeart/2005/8/layout/hierarchy1"/>
    <dgm:cxn modelId="{F4B637D8-2E66-4C41-A9E1-E2FECA49C15C}" type="presParOf" srcId="{3499B5B8-1E85-43E8-ABA5-E88725B77E08}" destId="{14A189E9-5BBF-4B42-9181-0D7112E54E27}" srcOrd="3" destOrd="0" presId="urn:microsoft.com/office/officeart/2005/8/layout/hierarchy1"/>
    <dgm:cxn modelId="{AD1FED36-1394-40D5-8F86-DADB7972F616}" type="presParOf" srcId="{14A189E9-5BBF-4B42-9181-0D7112E54E27}" destId="{53E61186-1F0E-4F71-AA51-9DB4131F3985}" srcOrd="0" destOrd="0" presId="urn:microsoft.com/office/officeart/2005/8/layout/hierarchy1"/>
    <dgm:cxn modelId="{6E2F2B1A-52DD-48C6-84C8-A8EF0ACDFFC9}" type="presParOf" srcId="{53E61186-1F0E-4F71-AA51-9DB4131F3985}" destId="{34862F91-6E57-4D71-99F7-C10E5FCFF920}" srcOrd="0" destOrd="0" presId="urn:microsoft.com/office/officeart/2005/8/layout/hierarchy1"/>
    <dgm:cxn modelId="{3156774E-D351-495E-8D36-958BC8927885}" type="presParOf" srcId="{53E61186-1F0E-4F71-AA51-9DB4131F3985}" destId="{8F8BF988-B1D4-43DC-8001-409FCC2E78A0}" srcOrd="1" destOrd="0" presId="urn:microsoft.com/office/officeart/2005/8/layout/hierarchy1"/>
    <dgm:cxn modelId="{EC8EECDC-A8C4-45F1-8343-63A5F328D6D0}" type="presParOf" srcId="{14A189E9-5BBF-4B42-9181-0D7112E54E27}" destId="{25C1DB45-2EE2-40B7-B762-C87529CCA92A}" srcOrd="1" destOrd="0" presId="urn:microsoft.com/office/officeart/2005/8/layout/hierarchy1"/>
    <dgm:cxn modelId="{588C02BF-C642-411A-A545-9E6A8BAE8345}" type="presParOf" srcId="{3BEC4DBA-5D98-4214-A759-3D1E90C836BC}" destId="{8210C73E-9D76-4D4B-A300-69152626DF4E}" srcOrd="4" destOrd="0" presId="urn:microsoft.com/office/officeart/2005/8/layout/hierarchy1"/>
    <dgm:cxn modelId="{6115A778-D069-4522-B06D-294C357DFD24}" type="presParOf" srcId="{3BEC4DBA-5D98-4214-A759-3D1E90C836BC}" destId="{AC328A5E-78D6-4E0B-867F-43BC549DABB6}" srcOrd="5" destOrd="0" presId="urn:microsoft.com/office/officeart/2005/8/layout/hierarchy1"/>
    <dgm:cxn modelId="{C9F63962-300F-41A6-868B-FD4A3A3908B7}" type="presParOf" srcId="{AC328A5E-78D6-4E0B-867F-43BC549DABB6}" destId="{CD9E4685-87D4-4C6E-A719-9D1F932F725E}" srcOrd="0" destOrd="0" presId="urn:microsoft.com/office/officeart/2005/8/layout/hierarchy1"/>
    <dgm:cxn modelId="{341F86D1-D9E7-466B-9D6F-403D398751C0}" type="presParOf" srcId="{CD9E4685-87D4-4C6E-A719-9D1F932F725E}" destId="{C5F93B88-9A50-4438-90B6-89A96DE3CBD6}" srcOrd="0" destOrd="0" presId="urn:microsoft.com/office/officeart/2005/8/layout/hierarchy1"/>
    <dgm:cxn modelId="{4EA24F28-8BCE-4200-9ACA-D612F88A13E7}" type="presParOf" srcId="{CD9E4685-87D4-4C6E-A719-9D1F932F725E}" destId="{0FBD02AF-9D8F-43D5-9493-B501DB729A0D}" srcOrd="1" destOrd="0" presId="urn:microsoft.com/office/officeart/2005/8/layout/hierarchy1"/>
    <dgm:cxn modelId="{F6728DDB-1184-4874-9303-9B9B19F477CB}" type="presParOf" srcId="{AC328A5E-78D6-4E0B-867F-43BC549DABB6}" destId="{3472AD8C-94B9-4D0D-96D2-F41ED5C76942}" srcOrd="1" destOrd="0" presId="urn:microsoft.com/office/officeart/2005/8/layout/hierarchy1"/>
    <dgm:cxn modelId="{A78D2308-D90B-4A61-B5DE-9DC2B5DB17AA}" type="presParOf" srcId="{3472AD8C-94B9-4D0D-96D2-F41ED5C76942}" destId="{5ACA349C-292D-4BBE-AC74-40661B29151F}" srcOrd="0" destOrd="0" presId="urn:microsoft.com/office/officeart/2005/8/layout/hierarchy1"/>
    <dgm:cxn modelId="{7E8D48EE-AE6D-498B-B037-CC9430C61005}" type="presParOf" srcId="{3472AD8C-94B9-4D0D-96D2-F41ED5C76942}" destId="{248580BC-0B7A-46E8-88E7-BCCFB58CCBC4}" srcOrd="1" destOrd="0" presId="urn:microsoft.com/office/officeart/2005/8/layout/hierarchy1"/>
    <dgm:cxn modelId="{9BC3117F-6975-4B60-BE1A-09449B375A5B}" type="presParOf" srcId="{248580BC-0B7A-46E8-88E7-BCCFB58CCBC4}" destId="{9CB4E292-36AC-461D-B2A7-BBA6B0C6C0A6}" srcOrd="0" destOrd="0" presId="urn:microsoft.com/office/officeart/2005/8/layout/hierarchy1"/>
    <dgm:cxn modelId="{DCDA2CA4-615F-49A7-93B4-AE5AD6174552}" type="presParOf" srcId="{9CB4E292-36AC-461D-B2A7-BBA6B0C6C0A6}" destId="{FA3EC034-41EB-4A26-9246-BE12035A4319}" srcOrd="0" destOrd="0" presId="urn:microsoft.com/office/officeart/2005/8/layout/hierarchy1"/>
    <dgm:cxn modelId="{AA370F41-79E6-43F4-A462-5E6750591B64}" type="presParOf" srcId="{9CB4E292-36AC-461D-B2A7-BBA6B0C6C0A6}" destId="{C5D40A3D-24DA-4B07-A4B0-3633FBB7249D}" srcOrd="1" destOrd="0" presId="urn:microsoft.com/office/officeart/2005/8/layout/hierarchy1"/>
    <dgm:cxn modelId="{5A33EBC5-83BA-4B7C-8BFC-CD047D0A07FF}" type="presParOf" srcId="{248580BC-0B7A-46E8-88E7-BCCFB58CCBC4}" destId="{DF2B770B-DDD8-4926-A31D-30F528B43CB1}" srcOrd="1" destOrd="0" presId="urn:microsoft.com/office/officeart/2005/8/layout/hierarchy1"/>
    <dgm:cxn modelId="{1ECEFDDA-8784-4947-8E7E-2CBE33843814}" type="presParOf" srcId="{3472AD8C-94B9-4D0D-96D2-F41ED5C76942}" destId="{DA442D29-DC98-43EA-8388-839D10081DFE}" srcOrd="2" destOrd="0" presId="urn:microsoft.com/office/officeart/2005/8/layout/hierarchy1"/>
    <dgm:cxn modelId="{CC40485A-C936-4B27-9C19-6DBED705FBDC}" type="presParOf" srcId="{3472AD8C-94B9-4D0D-96D2-F41ED5C76942}" destId="{816CDB09-B6C4-4C82-938B-E0B758F8F53A}" srcOrd="3" destOrd="0" presId="urn:microsoft.com/office/officeart/2005/8/layout/hierarchy1"/>
    <dgm:cxn modelId="{6BAE79C3-57C5-45A8-BE33-20B464C65716}" type="presParOf" srcId="{816CDB09-B6C4-4C82-938B-E0B758F8F53A}" destId="{73F7A032-CD9F-4589-B1CF-A2F77E61FF74}" srcOrd="0" destOrd="0" presId="urn:microsoft.com/office/officeart/2005/8/layout/hierarchy1"/>
    <dgm:cxn modelId="{45586653-A665-4EF0-B69F-68726D218288}" type="presParOf" srcId="{73F7A032-CD9F-4589-B1CF-A2F77E61FF74}" destId="{1E8809B2-F2F9-478D-AA27-C3E7585D9C73}" srcOrd="0" destOrd="0" presId="urn:microsoft.com/office/officeart/2005/8/layout/hierarchy1"/>
    <dgm:cxn modelId="{F585C994-2A0D-427A-92D4-89E490BE319B}" type="presParOf" srcId="{73F7A032-CD9F-4589-B1CF-A2F77E61FF74}" destId="{B0B98236-9796-4CA3-8B21-F88A9A5E5D75}" srcOrd="1" destOrd="0" presId="urn:microsoft.com/office/officeart/2005/8/layout/hierarchy1"/>
    <dgm:cxn modelId="{011138D0-B217-47C2-A195-7DC9C81E9B8D}" type="presParOf" srcId="{816CDB09-B6C4-4C82-938B-E0B758F8F53A}" destId="{17427AE5-5579-40AB-A2CE-C21C26662C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945A07-58B4-4AE7-B5B7-069EFC567F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29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9818DA0-6BDF-4A60-B580-97121DC49F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5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15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B42B1-B69F-4759-9AAB-60572AC8299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44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76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3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4C17C-FDB1-49E6-A205-1560EC89F8D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00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1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54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76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E2A59-B037-45EB-8791-E05F04F8DE3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9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14400" y="2105035"/>
            <a:ext cx="103632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52465" y="3605226"/>
            <a:ext cx="10382323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37600" y="635635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720A-AAF0-4C6F-AABD-4C89F7A98A4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" y="69376"/>
            <a:ext cx="3114849" cy="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2DB64-DD65-4E95-BEDE-A09A393CC61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29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7C28-B4C6-4FAB-86AA-0055999BC38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2" y="285728"/>
            <a:ext cx="6142569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10193864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77F72-522C-45F1-9FE9-725EE296ECB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4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8" y="1276351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72" y="1276351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AC8F4-36AA-4CB4-949C-1A342B492C6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73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CAB9A-4AF7-4E3F-BB07-B662E285E5E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870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5F7BE-258A-485F-9934-B0AFD0E8C82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6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E99D-5C2A-43CF-90C1-39A5F7A5935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4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7F34-FC7D-4C88-A1AA-8D893FA7BAF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6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4E42E-8711-4CD0-A0A2-EF7A27C5991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15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20"/>
            <a:ext cx="12192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14440"/>
            <a:ext cx="10574867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5" y="295282"/>
            <a:ext cx="6237817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45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535C0DA-9876-49F1-A62F-F0EB055AB58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279576" y="2420888"/>
            <a:ext cx="7772400" cy="7920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数据采集系统开发</a:t>
            </a:r>
            <a:r>
              <a:rPr dirty="0" smtClean="0"/>
              <a:t/>
            </a:r>
            <a:br>
              <a:rPr dirty="0" smtClean="0"/>
            </a:br>
            <a:endParaRPr dirty="0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67006" y="3481389"/>
            <a:ext cx="7143751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4192" y="286079"/>
            <a:ext cx="2664423" cy="523220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/>
              <a:t>Modbus</a:t>
            </a:r>
            <a:r>
              <a:rPr lang="zh-CN" altLang="en-US" dirty="0" smtClean="0"/>
              <a:t>协议</a:t>
            </a:r>
            <a:endParaRPr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23392" y="1052736"/>
            <a:ext cx="1147335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kern="0" dirty="0"/>
              <a:t>MODBUS</a:t>
            </a:r>
            <a:r>
              <a:rPr lang="zh-CN" altLang="en-US" b="0" kern="0" dirty="0"/>
              <a:t>是法国</a:t>
            </a:r>
            <a:r>
              <a:rPr lang="en-US" altLang="zh-CN" b="0" kern="0" dirty="0"/>
              <a:t>MODICON(</a:t>
            </a:r>
            <a:r>
              <a:rPr lang="zh-CN" altLang="en-US" b="0" kern="0" dirty="0"/>
              <a:t>莫迪康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公司最先倡导的一种通讯规约，经过大多数公司的实际应用，逐渐被认可，成为一种标准的通讯规约，只要按照这种规约进行数据通讯或传输，不同的系统就可以通讯。目前，在</a:t>
            </a:r>
            <a:r>
              <a:rPr lang="en-US" altLang="zh-CN" b="0" kern="0" dirty="0"/>
              <a:t>RS232/RS485</a:t>
            </a:r>
            <a:r>
              <a:rPr lang="zh-CN" altLang="en-US" b="0" kern="0" dirty="0"/>
              <a:t>通讯过程中，更是广泛采用这种规约</a:t>
            </a:r>
            <a:r>
              <a:rPr lang="zh-CN" altLang="en-US" b="0" kern="0" dirty="0" smtClean="0"/>
              <a:t>。</a:t>
            </a:r>
            <a:endParaRPr lang="en-US" altLang="zh-CN" b="0" kern="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Modbus</a:t>
            </a:r>
            <a:r>
              <a:rPr lang="zh-CN" altLang="en-US" dirty="0"/>
              <a:t>协议两种传输方式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0" dirty="0"/>
              <a:t>ASCII</a:t>
            </a:r>
            <a:r>
              <a:rPr lang="zh-CN" altLang="en-US" b="0" dirty="0"/>
              <a:t>传输</a:t>
            </a:r>
            <a:r>
              <a:rPr lang="zh-CN" altLang="en-US" b="0" dirty="0" smtClean="0"/>
              <a:t>方式</a:t>
            </a:r>
            <a:endParaRPr lang="en-US" altLang="zh-CN" b="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b="0" dirty="0"/>
              <a:t>RTU</a:t>
            </a:r>
            <a:r>
              <a:rPr lang="zh-CN" altLang="en-US" b="0" dirty="0"/>
              <a:t>传输</a:t>
            </a:r>
            <a:r>
              <a:rPr lang="zh-CN" altLang="en-US" b="0" dirty="0" smtClean="0"/>
              <a:t>方式（</a:t>
            </a:r>
            <a:r>
              <a:rPr lang="zh-CN" altLang="en-US" b="0" dirty="0" smtClean="0">
                <a:solidFill>
                  <a:srgbClr val="FF0000"/>
                </a:solidFill>
              </a:rPr>
              <a:t>目前系统采用该传输方式</a:t>
            </a:r>
            <a:r>
              <a:rPr lang="zh-CN" altLang="en-US" b="0" dirty="0" smtClean="0"/>
              <a:t>）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9818" y="332656"/>
            <a:ext cx="3264533" cy="523220"/>
          </a:xfrm>
        </p:spPr>
        <p:txBody>
          <a:bodyPr/>
          <a:lstStyle/>
          <a:p>
            <a:r>
              <a:rPr lang="en-US" altLang="zh-CN" dirty="0" smtClean="0"/>
              <a:t>Modbus RTU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980728"/>
            <a:ext cx="10729192" cy="5544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当设备使用</a:t>
            </a:r>
            <a:r>
              <a:rPr lang="en-US" altLang="zh-CN" b="0" dirty="0" smtClean="0"/>
              <a:t>RTU</a:t>
            </a:r>
            <a:r>
              <a:rPr lang="zh-CN" altLang="en-US" b="0" dirty="0" smtClean="0"/>
              <a:t>模式</a:t>
            </a:r>
            <a:r>
              <a:rPr lang="zh-CN" altLang="en-US" b="0" dirty="0"/>
              <a:t>在</a:t>
            </a:r>
            <a:r>
              <a:rPr lang="en-US" altLang="zh-CN" b="0" dirty="0"/>
              <a:t>Modbus</a:t>
            </a:r>
            <a:r>
              <a:rPr lang="zh-CN" altLang="en-US" b="0" dirty="0"/>
              <a:t>串行链路通信，报文中每个</a:t>
            </a:r>
            <a:r>
              <a:rPr lang="en-US" altLang="zh-CN" b="0" dirty="0"/>
              <a:t>8</a:t>
            </a:r>
            <a:r>
              <a:rPr lang="zh-CN" altLang="en-US" b="0" dirty="0"/>
              <a:t>位字节含有两个</a:t>
            </a:r>
            <a:r>
              <a:rPr lang="en-US" altLang="zh-CN" b="0" dirty="0"/>
              <a:t>4</a:t>
            </a:r>
            <a:r>
              <a:rPr lang="zh-CN" altLang="en-US" b="0" dirty="0"/>
              <a:t>位十六进制字符。这种模式的主要优点是较高的数据密度，在相同的波特率下比</a:t>
            </a:r>
            <a:r>
              <a:rPr lang="en-US" altLang="zh-CN" b="0" dirty="0"/>
              <a:t>ASCII</a:t>
            </a:r>
            <a:r>
              <a:rPr lang="zh-CN" altLang="en-US" b="0" dirty="0"/>
              <a:t>模式有更高的传输效率。每个报文必须以连续的字符流传送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使用</a:t>
            </a:r>
            <a:r>
              <a:rPr lang="en-US" altLang="zh-CN" b="0" dirty="0" smtClean="0"/>
              <a:t>Modbus Poll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Modbus Slave</a:t>
            </a:r>
            <a:r>
              <a:rPr lang="zh-CN" altLang="en-US" b="0" dirty="0" smtClean="0"/>
              <a:t>、虚拟串口模拟器</a:t>
            </a:r>
            <a:r>
              <a:rPr lang="en-US" altLang="zh-CN" b="0" dirty="0" err="1" smtClean="0"/>
              <a:t>vspd</a:t>
            </a:r>
            <a:r>
              <a:rPr lang="zh-CN" altLang="en-US" b="0" dirty="0" smtClean="0"/>
              <a:t>实现串口设备模拟。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1560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2459" y="45205"/>
            <a:ext cx="3096029" cy="954107"/>
          </a:xfrm>
        </p:spPr>
        <p:txBody>
          <a:bodyPr/>
          <a:lstStyle/>
          <a:p>
            <a:r>
              <a:rPr lang="en-US" altLang="zh-CN" dirty="0" smtClean="0"/>
              <a:t>Modbus</a:t>
            </a:r>
            <a:r>
              <a:rPr lang="zh-CN" altLang="en-US" dirty="0"/>
              <a:t>模拟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836712"/>
            <a:ext cx="10666952" cy="5949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ModbusPoll</a:t>
            </a:r>
            <a:r>
              <a:rPr lang="zh-CN" altLang="en-US" b="0" dirty="0"/>
              <a:t>是一个主站设备仿真软件，支持多文档接口，即可以同时监视多个从站设备及数据</a:t>
            </a:r>
            <a:r>
              <a:rPr lang="zh-CN" altLang="en-US" b="0" dirty="0" smtClean="0"/>
              <a:t>域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err="1"/>
              <a:t>ModbusSlave</a:t>
            </a:r>
            <a:r>
              <a:rPr lang="zh-CN" altLang="en-US" b="0" dirty="0"/>
              <a:t>是一个从站设备仿真软件，它用于接收主设备的命令包，并回送数据包；可用于测试和调试</a:t>
            </a:r>
            <a:r>
              <a:rPr lang="en-US" altLang="zh-CN" b="0" dirty="0"/>
              <a:t>Modbus</a:t>
            </a:r>
            <a:r>
              <a:rPr lang="zh-CN" altLang="en-US" b="0" dirty="0"/>
              <a:t>主站设备，便于观察</a:t>
            </a:r>
            <a:r>
              <a:rPr lang="en-US" altLang="zh-CN" b="0" dirty="0"/>
              <a:t>Modbus</a:t>
            </a:r>
            <a:r>
              <a:rPr lang="zh-CN" altLang="en-US" b="0" dirty="0"/>
              <a:t>通信过程中的各种</a:t>
            </a:r>
            <a:r>
              <a:rPr lang="zh-CN" altLang="en-US" b="0" dirty="0" smtClean="0"/>
              <a:t>报文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/>
              <a:t>虚拟串口软件允许用户去模拟多个串口，支持所有的设置和信号线。通过使用虚拟串口对，写入到一个虚拟串口（例如</a:t>
            </a:r>
            <a:r>
              <a:rPr lang="en-US" altLang="zh-CN" b="0" dirty="0"/>
              <a:t>COM1</a:t>
            </a:r>
            <a:r>
              <a:rPr lang="zh-CN" altLang="en-US" b="0" dirty="0"/>
              <a:t>）的数据可以从另外一个串口（例如</a:t>
            </a:r>
            <a:r>
              <a:rPr lang="en-US" altLang="zh-CN" b="0" dirty="0"/>
              <a:t>COM2</a:t>
            </a:r>
            <a:r>
              <a:rPr lang="zh-CN" altLang="en-US" b="0" dirty="0"/>
              <a:t>）读出，实现两个串口程序之间的数据通信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marL="0" indent="0">
              <a:buNone/>
            </a:pPr>
            <a:r>
              <a:rPr lang="zh-CN" altLang="en-US" sz="2000" b="0" dirty="0" smtClean="0">
                <a:solidFill>
                  <a:srgbClr val="FF0000"/>
                </a:solidFill>
              </a:rPr>
              <a:t>说明：模拟环境得搭建在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《Modbus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介绍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文档中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96" y="45205"/>
            <a:ext cx="3480557" cy="954107"/>
          </a:xfrm>
        </p:spPr>
        <p:txBody>
          <a:bodyPr/>
          <a:lstStyle/>
          <a:p>
            <a:r>
              <a:rPr lang="en-US" altLang="zh-CN" dirty="0" smtClean="0"/>
              <a:t>Modbus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003872"/>
            <a:ext cx="10729192" cy="5143536"/>
          </a:xfrm>
        </p:spPr>
        <p:txBody>
          <a:bodyPr/>
          <a:lstStyle/>
          <a:p>
            <a:r>
              <a:rPr lang="zh-CN" altLang="en-US" b="0" dirty="0" smtClean="0"/>
              <a:t>使用虚拟串口</a:t>
            </a:r>
            <a:r>
              <a:rPr lang="en-US" altLang="zh-CN" b="0" dirty="0" err="1" smtClean="0"/>
              <a:t>vspd</a:t>
            </a:r>
            <a:r>
              <a:rPr lang="zh-CN" altLang="en-US" b="0" dirty="0" smtClean="0"/>
              <a:t>虚拟出几对串口，每对串口代表一种串口设备，例如读卡器、计数器等。</a:t>
            </a:r>
            <a:endParaRPr lang="en-US" altLang="zh-CN" b="0" dirty="0" smtClean="0"/>
          </a:p>
          <a:p>
            <a:r>
              <a:rPr lang="zh-CN" altLang="en-US" b="0" dirty="0" smtClean="0"/>
              <a:t>配置好主站、从站对应的一对串口后，启动连接。首先主站会向从站写入一个报文，然后从站接收后会向主站发送含有数据的报文，主站读取该报文。</a:t>
            </a:r>
            <a:endParaRPr lang="en-US" altLang="zh-CN" b="0" dirty="0" smtClean="0"/>
          </a:p>
          <a:p>
            <a:r>
              <a:rPr lang="zh-CN" altLang="en-US" b="0" dirty="0" smtClean="0"/>
              <a:t>主站向从站发送的报文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主站接收从站的报文</a:t>
            </a:r>
            <a:endParaRPr lang="en-US" altLang="zh-CN" b="0" dirty="0" smtClean="0"/>
          </a:p>
          <a:p>
            <a:pPr lvl="1"/>
            <a:r>
              <a:rPr lang="en-US" altLang="zh-CN" b="0" dirty="0"/>
              <a:t>Modbus RTU</a:t>
            </a:r>
            <a:r>
              <a:rPr lang="zh-CN" altLang="en-US" b="0" dirty="0"/>
              <a:t>返回的数据，第一个字节是设备</a:t>
            </a:r>
            <a:r>
              <a:rPr lang="en-US" altLang="zh-CN" b="0" dirty="0"/>
              <a:t>ID</a:t>
            </a:r>
            <a:r>
              <a:rPr lang="zh-CN" altLang="en-US" b="0" dirty="0"/>
              <a:t>，第二个字节是寄存器类型，第三字节是数据长度，最末的两个字节是</a:t>
            </a:r>
            <a:r>
              <a:rPr lang="en-US" altLang="zh-CN" b="0" dirty="0"/>
              <a:t>CRC16</a:t>
            </a:r>
            <a:r>
              <a:rPr lang="zh-CN" altLang="en-US" b="0" dirty="0"/>
              <a:t>校验码，中间的是数据</a:t>
            </a:r>
            <a:endParaRPr lang="en-US" altLang="zh-CN" b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717032"/>
            <a:ext cx="470535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9" y="5805264"/>
            <a:ext cx="11258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332656"/>
            <a:ext cx="420063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设备配置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980728"/>
            <a:ext cx="10193864" cy="5377230"/>
          </a:xfrm>
        </p:spPr>
        <p:txBody>
          <a:bodyPr/>
          <a:lstStyle/>
          <a:p>
            <a:r>
              <a:rPr lang="zh-CN" altLang="en-US" dirty="0" smtClean="0"/>
              <a:t>工站配置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配置工站的基本信息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实现对工站的新增、修改、删除、查询操作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" y="1003227"/>
            <a:ext cx="121443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021768"/>
            <a:ext cx="5976664" cy="5445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添加、修改功能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/>
              <a:t>两</a:t>
            </a:r>
            <a:r>
              <a:rPr lang="zh-CN" altLang="en-US" b="0" dirty="0" smtClean="0"/>
              <a:t>个功能共用一个窗体，通过传递的参数来判断是添加还是修改功能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设备的添加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修改一定要与实际的设备参数一致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设备所属的工站是生产线中已经存在的工站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串口名称要与设备管理器中的串口名称相对应</a:t>
            </a:r>
            <a:endParaRPr lang="zh-CN" altLang="en-US" b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600056" y="332656"/>
            <a:ext cx="420063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设备配置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980728"/>
            <a:ext cx="55054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6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864331"/>
            <a:ext cx="11521280" cy="57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删除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在展示窗口，选中一条设备记录，再单击“删除”，显示提示“是否删除”对话框，用户确认后删除。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删除有三种情况，一是删除成功，二是删除失败，三是设备被占用不能删除，再业务逻辑层要注意三种情况的判断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查询功能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查询条件为空时，点击“查询”按钮，展示所有设备的信息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输入设备的名称，实现按照设备名称的模糊查询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窗体加载时显示所有设备的信息</a:t>
            </a:r>
            <a:endParaRPr lang="en-US" altLang="zh-CN" b="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600056" y="332656"/>
            <a:ext cx="420063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设备配置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1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783868"/>
            <a:ext cx="5616624" cy="5574090"/>
          </a:xfrm>
        </p:spPr>
        <p:txBody>
          <a:bodyPr/>
          <a:lstStyle/>
          <a:p>
            <a:r>
              <a:rPr lang="zh-CN" altLang="en-US" dirty="0" smtClean="0"/>
              <a:t>窗体加载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在列表中显示所有工站的信息</a:t>
            </a:r>
            <a:endParaRPr lang="en-US" altLang="zh-CN" b="0" dirty="0" smtClean="0"/>
          </a:p>
          <a:p>
            <a:r>
              <a:rPr lang="zh-CN" altLang="en-US" dirty="0" smtClean="0"/>
              <a:t>查询功能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输入工站名称，实现按照名称的模糊查询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当为空时，查询所有的工站信息</a:t>
            </a:r>
            <a:endParaRPr lang="en-US" altLang="zh-CN" b="0" dirty="0" smtClean="0"/>
          </a:p>
          <a:p>
            <a:r>
              <a:rPr lang="zh-CN" altLang="en-US" dirty="0" smtClean="0"/>
              <a:t>删除功能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选中列表中的一条记录，单击“删除”，提示后删除工站。</a:t>
            </a:r>
            <a:endParaRPr lang="en-US" altLang="zh-CN" b="0" dirty="0" smtClean="0"/>
          </a:p>
          <a:p>
            <a:pPr lvl="1"/>
            <a:r>
              <a:rPr lang="zh-CN" altLang="en-US" b="0" dirty="0"/>
              <a:t>删除有三种情况，一是删除成功，二是删除失败，三</a:t>
            </a:r>
            <a:r>
              <a:rPr lang="zh-CN" altLang="en-US" b="0" dirty="0" smtClean="0"/>
              <a:t>是</a:t>
            </a:r>
            <a:r>
              <a:rPr lang="zh-CN" altLang="en-US" b="0" dirty="0"/>
              <a:t>工站</a:t>
            </a:r>
            <a:r>
              <a:rPr lang="zh-CN" altLang="en-US" b="0" dirty="0" smtClean="0"/>
              <a:t>被</a:t>
            </a:r>
            <a:r>
              <a:rPr lang="zh-CN" altLang="en-US" b="0" dirty="0"/>
              <a:t>占用不能删除，再业务逻辑层要注意三种情况的判断</a:t>
            </a:r>
            <a:endParaRPr lang="en-US" altLang="zh-CN" b="0" dirty="0"/>
          </a:p>
          <a:p>
            <a:pPr lvl="1"/>
            <a:endParaRPr lang="en-US" altLang="zh-CN" b="0" dirty="0" smtClean="0"/>
          </a:p>
          <a:p>
            <a:endParaRPr lang="zh-CN" altLang="en-US" b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600056" y="260648"/>
            <a:ext cx="420063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/>
              <a:t>工站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24" y="1052736"/>
            <a:ext cx="6378148" cy="47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052736"/>
            <a:ext cx="6552728" cy="53052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添加功能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在窗体下方“信息展示”部分录入数据，单击保存添加新的工站，同时列表刷新，显示最新的信息。</a:t>
            </a:r>
            <a:endParaRPr lang="en-US" altLang="zh-CN" b="0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双击列表中的一条记录，将工站信息显示在“信息展示”中，修改后点击保存，并清空，同时列表刷新。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</a:rPr>
              <a:t>注意：在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BLL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层区分添加还是修改操作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600056" y="260648"/>
            <a:ext cx="420063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/>
              <a:t>工站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052736"/>
            <a:ext cx="5038464" cy="37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783868"/>
            <a:ext cx="5616624" cy="5574090"/>
          </a:xfrm>
        </p:spPr>
        <p:txBody>
          <a:bodyPr/>
          <a:lstStyle/>
          <a:p>
            <a:r>
              <a:rPr lang="zh-CN" altLang="en-US" dirty="0" smtClean="0"/>
              <a:t>窗体加载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在列表中显示所有工人的信息</a:t>
            </a:r>
            <a:endParaRPr lang="en-US" altLang="zh-CN" b="0" dirty="0" smtClean="0"/>
          </a:p>
          <a:p>
            <a:r>
              <a:rPr lang="zh-CN" altLang="en-US" dirty="0" smtClean="0"/>
              <a:t>查询功能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输入工人名称，实现按照名称的模糊查询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当为空时，查询所有的工人信息</a:t>
            </a:r>
            <a:endParaRPr lang="en-US" altLang="zh-CN" b="0" dirty="0" smtClean="0"/>
          </a:p>
          <a:p>
            <a:r>
              <a:rPr lang="zh-CN" altLang="en-US" dirty="0" smtClean="0"/>
              <a:t>删除功能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选中列表中的一条记录，单击“删除”，提示后删除工人。</a:t>
            </a:r>
            <a:endParaRPr lang="en-US" altLang="zh-CN" b="0" dirty="0" smtClean="0"/>
          </a:p>
          <a:p>
            <a:pPr lvl="1"/>
            <a:r>
              <a:rPr lang="zh-CN" altLang="en-US" b="0" dirty="0"/>
              <a:t>删除有三种情况，一是删除成功，二是删除失败，三</a:t>
            </a:r>
            <a:r>
              <a:rPr lang="zh-CN" altLang="en-US" b="0" dirty="0" smtClean="0"/>
              <a:t>是工人已被关联不能</a:t>
            </a:r>
            <a:r>
              <a:rPr lang="zh-CN" altLang="en-US" b="0" dirty="0"/>
              <a:t>删除，再业务逻辑层要注意三种情况的判断</a:t>
            </a:r>
            <a:endParaRPr lang="en-US" altLang="zh-CN" b="0" dirty="0"/>
          </a:p>
          <a:p>
            <a:pPr lvl="1"/>
            <a:endParaRPr lang="en-US" altLang="zh-CN" b="0" dirty="0" smtClean="0"/>
          </a:p>
          <a:p>
            <a:endParaRPr lang="zh-CN" altLang="en-US" b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600056" y="260648"/>
            <a:ext cx="420063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工人配置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48" y="1169618"/>
            <a:ext cx="6435152" cy="48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667758" y="286078"/>
            <a:ext cx="1820863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内容介绍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127448" y="1268760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本系统整体结构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采用技术介绍</a:t>
            </a:r>
          </a:p>
          <a:p>
            <a:pPr>
              <a:defRPr/>
            </a:pPr>
            <a:r>
              <a:rPr lang="zh-CN" altLang="en-US" dirty="0" smtClean="0"/>
              <a:t>各功能模块介绍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052736"/>
            <a:ext cx="6552728" cy="53052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添加功能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在窗体下方“信息展示”部分录入数据，单击保存添加新的工人，同时列表刷新，显示最新的信息。</a:t>
            </a:r>
            <a:endParaRPr lang="en-US" altLang="zh-CN" b="0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双击列表中的一条记录，将工人信息显示在“信息展示”中，修改后点击保存，并清空，同时列表刷新。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</a:rPr>
              <a:t>注意：在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BLL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层区分添加还是修改操作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600056" y="260648"/>
            <a:ext cx="420063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/>
              <a:t>工人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052736"/>
            <a:ext cx="5038464" cy="37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1652" y="251776"/>
            <a:ext cx="384059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上岗管理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窗体加载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显示所有在岗的上岗记录信息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显示所有工人的信息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显示所有工站的信息</a:t>
            </a:r>
            <a:endParaRPr lang="en-US" altLang="zh-CN" b="0" dirty="0" smtClean="0"/>
          </a:p>
          <a:p>
            <a:r>
              <a:rPr lang="zh-CN" altLang="en-US" dirty="0" smtClean="0"/>
              <a:t>上岗功能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在工人列表选中一名工人，在工站列表选中一个工站，点击“上岗”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已经上岗的工人不能再次上岗</a:t>
            </a:r>
            <a:endParaRPr lang="en-US" altLang="zh-CN" b="0" dirty="0" smtClean="0"/>
          </a:p>
          <a:p>
            <a:r>
              <a:rPr lang="zh-CN" altLang="en-US" dirty="0" smtClean="0"/>
              <a:t>离岗功能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选中上岗记录中一条记录，点击“离岗”，将离岗时间记录下来，并刷新页面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72" y="774996"/>
            <a:ext cx="10053389" cy="62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647" y="1270894"/>
            <a:ext cx="10193864" cy="514353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04112" y="332656"/>
            <a:ext cx="384059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数据采集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55876"/>
            <a:ext cx="11593287" cy="6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2908735"/>
            <a:ext cx="7820025" cy="41433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38" y="1122184"/>
            <a:ext cx="10387127" cy="5289686"/>
          </a:xfrm>
        </p:spPr>
        <p:txBody>
          <a:bodyPr/>
          <a:lstStyle/>
          <a:p>
            <a:r>
              <a:rPr lang="zh-CN" altLang="en-US" dirty="0" smtClean="0"/>
              <a:t>采集扫码枪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从设备中读取扫码枪的配置数据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工人上岗工站后，该工站的设备才能启动并采集数据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采集的数据实时的显示在窗体中</a:t>
            </a:r>
            <a:endParaRPr lang="zh-CN" altLang="en-US" b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04112" y="332656"/>
            <a:ext cx="384059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数据采集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20" y="3068960"/>
            <a:ext cx="7010400" cy="1543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217" y="1046284"/>
            <a:ext cx="2180994" cy="5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980728"/>
            <a:ext cx="10904176" cy="5377230"/>
          </a:xfrm>
        </p:spPr>
        <p:txBody>
          <a:bodyPr/>
          <a:lstStyle/>
          <a:p>
            <a:r>
              <a:rPr lang="zh-CN" altLang="en-US" dirty="0" smtClean="0"/>
              <a:t>采集基于</a:t>
            </a:r>
            <a:r>
              <a:rPr lang="en-US" altLang="zh-CN" dirty="0" smtClean="0"/>
              <a:t>Modbus</a:t>
            </a:r>
            <a:r>
              <a:rPr lang="zh-CN" altLang="en-US" dirty="0" smtClean="0"/>
              <a:t>协议的模拟串口数据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04112" y="332656"/>
            <a:ext cx="384059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数据采集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764704"/>
            <a:ext cx="4320480" cy="6051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57" y="1433314"/>
            <a:ext cx="7181850" cy="257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4108148"/>
            <a:ext cx="4000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5914424" cy="5143536"/>
          </a:xfrm>
        </p:spPr>
        <p:txBody>
          <a:bodyPr/>
          <a:lstStyle/>
          <a:p>
            <a:r>
              <a:rPr lang="en-US" altLang="zh-CN" dirty="0" smtClean="0"/>
              <a:t>CRC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pPr lvl="1"/>
            <a:r>
              <a:rPr lang="en-US" altLang="zh-CN" dirty="0"/>
              <a:t>crc16</a:t>
            </a:r>
            <a:r>
              <a:rPr lang="zh-CN" altLang="en-US" dirty="0"/>
              <a:t>位校验方法，返回无符号</a:t>
            </a:r>
            <a:r>
              <a:rPr lang="zh-CN" altLang="en-US" dirty="0" smtClean="0"/>
              <a:t>整数转换时按</a:t>
            </a:r>
            <a:r>
              <a:rPr lang="zh-CN" altLang="en-US" dirty="0"/>
              <a:t>低位到</a:t>
            </a:r>
            <a:r>
              <a:rPr lang="zh-CN" altLang="en-US" dirty="0" smtClean="0"/>
              <a:t>高位的顺序转换的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04112" y="332656"/>
            <a:ext cx="3840597" cy="523220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数据采集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63" y="1268760"/>
            <a:ext cx="51339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071320"/>
            <a:ext cx="4896544" cy="5143536"/>
          </a:xfrm>
        </p:spPr>
        <p:txBody>
          <a:bodyPr/>
          <a:lstStyle/>
          <a:p>
            <a:r>
              <a:rPr lang="zh-CN" altLang="en-US" dirty="0" smtClean="0"/>
              <a:t>窗体加载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显示所有的采集记录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将设备、工人的查询条件填充</a:t>
            </a:r>
            <a:endParaRPr lang="en-US" altLang="zh-CN" dirty="0" smtClean="0"/>
          </a:p>
          <a:p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条件查询，按照设备、工人、采集区间</a:t>
            </a:r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56040" y="117213"/>
            <a:ext cx="4488669" cy="954107"/>
          </a:xfrm>
        </p:spPr>
        <p:txBody>
          <a:bodyPr/>
          <a:lstStyle/>
          <a:p>
            <a:r>
              <a:rPr lang="zh-CN" altLang="en-US" dirty="0" smtClean="0"/>
              <a:t>功能模块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采集记录维护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196752"/>
            <a:ext cx="691276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2501698" y="2180828"/>
            <a:ext cx="9144000" cy="2400300"/>
          </a:xfrm>
          <a:custGeom>
            <a:avLst/>
            <a:gdLst>
              <a:gd name="connsiteX0" fmla="*/ 0 w 24384000"/>
              <a:gd name="connsiteY0" fmla="*/ 0 h 4800600"/>
              <a:gd name="connsiteX1" fmla="*/ 24384000 w 24384000"/>
              <a:gd name="connsiteY1" fmla="*/ 0 h 4800600"/>
              <a:gd name="connsiteX2" fmla="*/ 24384000 w 24384000"/>
              <a:gd name="connsiteY2" fmla="*/ 4800600 h 4800600"/>
              <a:gd name="connsiteX3" fmla="*/ 0 w 24384000"/>
              <a:gd name="connsiteY3" fmla="*/ 4800600 h 4800600"/>
              <a:gd name="connsiteX4" fmla="*/ 0 w 24384000"/>
              <a:gd name="connsiteY4" fmla="*/ 0 h 480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4800600">
                <a:moveTo>
                  <a:pt x="0" y="0"/>
                </a:moveTo>
                <a:lnTo>
                  <a:pt x="24384000" y="0"/>
                </a:lnTo>
                <a:lnTo>
                  <a:pt x="24384000" y="4800600"/>
                </a:lnTo>
                <a:lnTo>
                  <a:pt x="0" y="480060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3" rIns="38405" bIns="19203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53101" y="2021839"/>
            <a:ext cx="1556899" cy="2814335"/>
          </a:xfrm>
          <a:custGeom>
            <a:avLst/>
            <a:gdLst>
              <a:gd name="connsiteX0" fmla="*/ 0 w 4151730"/>
              <a:gd name="connsiteY0" fmla="*/ 289161 h 5628670"/>
              <a:gd name="connsiteX1" fmla="*/ 412964 w 4151730"/>
              <a:gd name="connsiteY1" fmla="*/ 0 h 5628670"/>
              <a:gd name="connsiteX2" fmla="*/ 4151730 w 4151730"/>
              <a:gd name="connsiteY2" fmla="*/ 5339508 h 5628670"/>
              <a:gd name="connsiteX3" fmla="*/ 3738765 w 4151730"/>
              <a:gd name="connsiteY3" fmla="*/ 5628670 h 5628670"/>
              <a:gd name="connsiteX4" fmla="*/ 0 w 4151730"/>
              <a:gd name="connsiteY4" fmla="*/ 289161 h 5628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51730" h="5628670">
                <a:moveTo>
                  <a:pt x="0" y="289161"/>
                </a:moveTo>
                <a:lnTo>
                  <a:pt x="412964" y="0"/>
                </a:lnTo>
                <a:lnTo>
                  <a:pt x="4151730" y="5339508"/>
                </a:lnTo>
                <a:lnTo>
                  <a:pt x="3738765" y="5628670"/>
                </a:lnTo>
                <a:lnTo>
                  <a:pt x="0" y="28916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3" rIns="38405" bIns="19203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51115" y="2441233"/>
            <a:ext cx="2445167" cy="1712162"/>
          </a:xfrm>
          <a:prstGeom prst="rect">
            <a:avLst/>
          </a:prstGeom>
          <a:noFill/>
        </p:spPr>
        <p:txBody>
          <a:bodyPr wrap="square" lIns="0" tIns="0" rIns="0" bIns="19203" rtlCol="0">
            <a:spAutoFit/>
          </a:bodyPr>
          <a:lstStyle/>
          <a:p>
            <a:pPr algn="dist">
              <a:lnSpc>
                <a:spcPts val="6636"/>
              </a:lnSpc>
            </a:pPr>
            <a:r>
              <a:rPr lang="zh-CN" altLang="en-US" sz="4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赋能校园</a:t>
            </a:r>
            <a:endParaRPr lang="en-US" altLang="zh-CN" sz="4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itchFamily="18" charset="0"/>
            </a:endParaRPr>
          </a:p>
          <a:p>
            <a:pPr algn="dist">
              <a:lnSpc>
                <a:spcPts val="6636"/>
              </a:lnSpc>
            </a:pPr>
            <a:r>
              <a:rPr lang="zh-CN" altLang="en-US" sz="4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人才共建</a:t>
            </a:r>
            <a:endParaRPr lang="en-US" altLang="zh-CN" sz="4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304" y="286078"/>
            <a:ext cx="1656311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系统结构</a:t>
            </a:r>
            <a:endParaRPr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26" y="1772312"/>
            <a:ext cx="9324975" cy="413385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7408" y="1052736"/>
            <a:ext cx="1036915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在水产加工产线中通过硬件实现各工作节点的数据采集和管理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4272" y="260648"/>
            <a:ext cx="1752365" cy="523220"/>
          </a:xfrm>
        </p:spPr>
        <p:txBody>
          <a:bodyPr/>
          <a:lstStyle/>
          <a:p>
            <a:pPr algn="ctr"/>
            <a:r>
              <a:rPr lang="zh-CN" altLang="en-US" dirty="0" smtClean="0"/>
              <a:t>系统结构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300223"/>
            <a:ext cx="10335699" cy="5557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7408" y="790708"/>
            <a:ext cx="10369152" cy="69407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流水线上各工作节点需要的硬件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35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752186" y="70635"/>
            <a:ext cx="3240358" cy="954107"/>
          </a:xfrm>
        </p:spPr>
        <p:txBody>
          <a:bodyPr/>
          <a:lstStyle/>
          <a:p>
            <a:pPr algn="ctr">
              <a:defRPr/>
            </a:pPr>
            <a:r>
              <a:rPr lang="zh-CN" altLang="en-US" dirty="0" smtClean="0"/>
              <a:t>系统整体功能模块</a:t>
            </a:r>
            <a:endParaRPr dirty="0" smtClean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33704589"/>
              </p:ext>
            </p:extLst>
          </p:nvPr>
        </p:nvGraphicFramePr>
        <p:xfrm>
          <a:off x="1559496" y="260648"/>
          <a:ext cx="9289032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8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960096" y="70635"/>
            <a:ext cx="352851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采用技术及工具介绍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415480" y="133792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系统采用技术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运行平台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>
                <a:ea typeface="黑体" pitchFamily="2" charset="-122"/>
              </a:rPr>
              <a:t>Visual </a:t>
            </a:r>
            <a:r>
              <a:rPr lang="en-US" altLang="zh-CN" dirty="0" smtClean="0">
                <a:ea typeface="黑体" pitchFamily="2" charset="-122"/>
              </a:rPr>
              <a:t>Studio</a:t>
            </a:r>
            <a:r>
              <a:rPr lang="zh-CN" altLang="en-US" dirty="0" smtClean="0">
                <a:ea typeface="黑体" pitchFamily="2" charset="-122"/>
              </a:rPr>
              <a:t>开发工具</a:t>
            </a:r>
            <a:r>
              <a:rPr lang="en-US" altLang="zh-CN" dirty="0" smtClean="0"/>
              <a:t> </a:t>
            </a:r>
          </a:p>
          <a:p>
            <a:pPr lvl="1">
              <a:defRPr/>
            </a:pPr>
            <a:r>
              <a:rPr lang="en-US" altLang="zh-CN" dirty="0" smtClean="0"/>
              <a:t>C#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三</a:t>
            </a:r>
            <a:r>
              <a:rPr lang="zh-CN" altLang="en-US" dirty="0" smtClean="0"/>
              <a:t>层架构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Modbus</a:t>
            </a:r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YAv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igAooooAKKKKACiiigAooooAKKKKACiiigAooooAKKKKACiiigAooooAKKKKACiiigAooooAKKKKACiiigAooooAKKKKACiiigAooooAKKKKACiiigAooooAKKKKACiiigAooooAKKKKACiiigAooooAKKKKACiiigAooooAKKKKACiiigAooooAKKKKACiiigAooooAKy9S/4+F/3B/M1qVl6l/x8L/uD+ZoA1KKKKACiiigAooooAKKKKACiiigAooooAKKKKACiiigAooooAKKKKACiqN3rFhZEia4XcP4V5NYs/jSBTiC1d/dm20rkSqRjuzqKKytF1n+145G+zmLYcZzkGtWmVGSkroKKyL6OeCfz1diueD6e1WbPUEnASQhZP0NckcZH2rpTXK+nmMvUUUV1gFFFFABRRRQAUUUUAFFFFABRRRQAUUUUAFFFFABRRRQAUUUUAFFFFABRRRQAUUUUAFFFFABRRRQAUUUUAFFFFABRRRQAUV5r8WPFN5pNva6XYSNC9ypeWVThgo4wD78/lXj1lql9p14t3aXUsU4Od6scn6+tS5WZwV8fGlPktc+q6KxPCWtN4h8M2WouoWWRSsgHTcpwcfiK26o7YyUoqS6hRRRQUFFFFABRRRQAUUUUAFFFFABRRRQAUUUUAFFFFABRRRQAUUUUAFFFFABRRRQAUUUUAFFFFABWXqX/Hwv+4P5mtSsvUv+Phf9wfzNAGpRRRQAUUUUAFFFFABRRRQAUUUUAFFFFABRRRQAUUUUAFBIAyTgVTv9St9Pi3TN83ZB1NcjqOt3WoZTd5cXZFP86TZnOoonRah4jtLPKRnzpfRTwPqa5bUNev7zKmXy4z/DHx+tZ9NftUtnLOrKQyp7Owm1G5WCBcsTyeyj1NJaWsl5cpBCuXc4+nvXoemaZBplsIohlj99z1Y0JXFSpc78h2nWEWm2aW8Q6cs3dj61booqzuSSVkIyhlKsAQeoNc1dokV06xn5QePatO/v9uYoTz0ZhWM3Wvn81xFObUI7rr+gzWsNTBIhnPPRX/xrWrjjya2dL1LcRbTHnorH+VVl2ZXapVX6P9ANiiiiveAKKKKACiiigAooooAKKKKACiiigAooooAKKKKACiiigAooooAKKKKACiiigAooooAKKKKACiiigAooooAKKKKAOD+JXgy48S2cF5p4DXtqCPLJx5iHsD6ivKLLwJ4kvbxbZdLniO7DPKNqr7k19J0VLimcVbA06s+d6GX4d0aPw/oNrpkTbhCvzN/eY8k/ma1KKKo7IxUUkgooooGFFFFABRRRQAUUUUAFFFFABRRRQAUUUUAFFFFABRRRQAUUUUAFFFFABRRRQAUUUUAFFFFABWXqX/Hwv+4P5mtSsvUv+Phf9wfzNAGpRRRQAUUUUAFFFFABRRRQAUUUUAFFFFABRRRQAVj6xrkengwxYe4I6dl+tN13Wl0+PyISDcMP++B61xTSM7l2YsxOST3pNmFWrbRE008txK0kzl3bqTUdJuFIWzUnINPWmv2p1S2Nv9s1GCD+FnAP070gtfQ63wvpgtbP7VIv72YZGey1v0iqFUKowAMAUtaI9CMVFWQVR1G78lPKQ/Ow5PoKtzSiGJpG6AVzsjmWRnY5JrzswxLpQ5I7soY3SomPBp7GomPavmajAaTgVETjkdac55xUTGuScgOn0nUPtcXlyH98g59x61ciuY5ZHjGVkQ4Ktwfr9K42C4e2nSVD8ynNbuoA3dlHqNoxEkYycdcd/wAq+hwWaTnQfWUN11a7rzQG3RWXpWrpfKIpMLOB07N9K1K9vD4iniKaqU3dMAooorYAooooAKZLLHBE0ksixxqMszHAA+tNuLiK0tpbidwkUSl3Y9gOTXz3408cXvie+eKN2h01DiKEH7w/vN6mk3Y5sTiY0I3e56Trfxa0XTpHhsUe/lXjcnypn6nr+Fcbe/GHXpyfstvaWy9vlLn9f8K87pQCegrPmZ41THVpve3odXL8SvFkpJ/tVkz2SJB/Skj+JHiyM/8AIWZv96ND/SubWzumGVtpiPURmomRkYq6lSOoIxSuzL29bfmf3ne2fxe8RQEfaEtLle+6PafzBrstB+Lml6jMlvqUDWMjnAkzujz7nqK8OopqTNaeOrQe9/U+tVZXQOjBlIyCOhFLXJ/DZrpvAunm7LFsN5Zbrs3HbXWVqj36cueCl3PHNc+Kut6brl7ZQ29mY4JmRSyNkgHvzVD/AIXH4g/59bH/AL4b/wCKrlPFn/I26r/18v8AzrGrK7Pn54qspNKTPRP+Fx+IP+fWx/74b/4qj/hcfiD/AJ9bH/vhv/iq87oouyfrdf8AmZ6Zb/GfVVYfaNNtJF77Cyn+ZrqtG+Leh38iRXyS2Mjcbn+ZM/UdK8Joo5maQx9eL1dz6yhniuYVlglSWNhlXRgQfxFSV81+F/GWp+F7tWt5DLak/vLZz8rD29D719AaBr1l4i0qO/snyjcMp6o3cGrUrnrYbFwrq2zNSsbxP4itvDGjPqFwpfDBI4weXY9B+lbNeYfGkn+xtLGeDcNx/wABpt2RriKjp0pSW5ij40ap5+Tplp5Wfu7mzj616l4a8Q2vibRo9RtQUBJV426ow6ivmCvWfhtrtp4f8E6pfX0mIo7gBVHV2K8Ae9RGTvqeZg8XUdS1R6HrUs0cETSTSLHGoyWc4A/GuG1n4saDprtFZ+ZfyrwTFwmf949fwryjxR4z1TxPdsZ5TFaA/u7ZDhQPf1P1rnKbl2HWzJ3tSXzPTLr4zaq8n+i6daxJno5Zj/Su28DePY/Fnm208C299Eu8qpyrr6j6V8+16Z8HtJu31ufVPLZbSKIx7yOGY44Hrikm7meFxVadZJu6Z6D418aQeEbOI+V593Pnyos4GB1JPpyK4G2+M+oi4U3OmWzQ5+YRsQ2PbNN+NH/Id04dvs5/9CrzKht3Hi8XVjWcYuyR9VaVqVvrGl2+oWrZhnQMueo9j7is3xjrk/h3w1calbRxySxlQFkzjkgdqy/haSfANlz/ABy/+hmj4o/8iFe/78f/AKEKu+h6TqN4f2nW1/wOE/4XNrX/AD4WX/j3+NH/AAubWv8Anwsv/Hv8a82orPmZ4n1yv/Mek/8AC5ta/wCfCy/8e/xo/wCFza1/z4WX/j3+NebUUczD65X/AJj1O1+NN4HH2vSYWXv5UhB/XNdloPxK0DXJFgaVrO4bgJcYAJ9m6V89UU1JmlPMK0Xq7n1qCCAQcg9CKWvEvh78QptNuo9K1edpLKQhYpXOTCewz/d/lXtgIIBByD0Iq07ns0K8a0eaItFFZPiLxBZ+G9Jkv7xvlHCIOrt2Apm0pKKu9i/eXttp9s9zdzxwQoMs8jYArzzWPjDpdq7R6ZayXhHHmN8ifh3ry/xJ4q1LxPfNPeSkQg/u4FPyIP6n3rDrNy7HjV8yk3aloj0O5+MPiCU/uILOAdvkLH9TVM/FjxVn/j4tv+/AriKKV2cbxVZ/aZ2//C2PFX/Pxbf9+Fo/4Wx4q/5+Lb/vwtcRRRdh9ZrfzM7hfiv4qLAfaLbk/wDPBa9+r5LT76/UV9aVUWenl1Wc+bnd9v1CiiirPTCiiigAooooAKKKKACiiigArL1L/j4X/cH8zWpWXqX/AB8L/uD+ZoA1KKKKACiiigAooooAKKKKACiiigAooooAKz9X1NNMsjKcGRuI19TV8kKpJOABkk15trurHUtSd0JMKfLGPb1/Gk3Yyq1OSPmQSXEk0rSSsWdjkmgEEcVWEgPWngg96g4bk1FRZPqaCfU0XC49nx0rW8Lpv1uP/ZVjWIXArV8LT7deiB/jVl/ShblQfvo9DooorQ9EzdWlwqRg9eTWSTgVd1Vv9Lx6KKzia+Xx9Tmry8gEJqMnuaUnJqJ2/KvKnIBrGomalZqiZq4qkwAmtfQL4JO1pIcpL0z61hlqYJjG6sh+ZTkGpw2Llh60asen5dQLuoQvp2ouqsV2ncje3aun0bVl1GDaxAnQfMPX3rH17be6Tbako6Da+P8APrXPWuoy2Nyk8PBU857j0r1aeIeW418mtOVn8nt9wHptFQWV3HfWkdxEflcZ+ntU9faxkpJSjswCiiiqA86+LmuNY6EmmRna94csR12g8j+VeHV658aLGVxp18qnyow0bH0JOR/KvI6ylufPY9t13c7H4feD08VapI10zLY2wBk28Fyei57V7np/h/SNKiEdlp9vEB/EEBb8+teSfCXxLZaTeXenXsqQrdFWjkc4G4ZGCfxr2wEEAggg8girjax6OXwp+y5lv1AKoGAoA+lVbrS7C+QpdWcEy/7cYNW6Ko72k9zi9S+F3hnUMsltJauf4oHwPyORWTZ/BvSoLxZbm/uLiFTnytoXPsTXpVFLlRg8LRbu4ojggjtoI4IUCRRqFVR0AHapKKKZ0HzF4s/5G3Vf+vl/51lQgNPGp5BYA/nWr4s/5G3Vf+vl/wCdZVv/AMfMX++P51ifKz+N+p9EL8O/CpRSdJi5H95v8ad/wrrwr/0CYv8Avpv8a6aP/Vr9BTq1sj6X2FL+VfccXe/CzwvdoRHay2zY4aGQ8fgcivNfFfw01Lw9G93bN9tsV5Z1XDoP9oenvXv1IyhlKsAQRgg96TimY1cFSqLRWfkfJVdT4E8Uv4Z16N5HP2GchLhewHZvwq/8SvCaeHtZW6tF22N3llUdI37r9O4rh6jZnhtTw9XzR9aqyuiupBVhkEdxXmHxq/5A+l/9fDf+g10Xw21ZtV8GWpkbMtuTAx/3en6YrnfjV/yB9L/6+G/9Bq3qj2sTNTwrkuqPGamNzMbRbXefIDmQJ23YxmoakggluriOCFC8sjBUUdST0rM+fV+gQwy3MyQwRtJK5wqKMkn2FeleHfhDd3apca3cG1iPPkR8yH6noP1rt/A/ga18MWaXE6rLqci/vJCPuZ/hX/Guxq1HuexhsvilzVd+xzOn+APDOnKBHpkUrD+Kb5z+tdHDBFbxLFDGkca8BUXAH4U+irselGEYfCrHivxo/wCQ9p3/AF7H/wBCrzOvTPjR/wAh7Tv+vY/+hV5nWUtz57G/x5H0H8LP+RBsv+ukv/oZpfij/wAiFe/78f8A6EKT4Wf8iDZf9dJf/QzS/FH/AJEK9/34/wD0IVf2T2P+YT/t39D57ruvhl4e0zxDqd7DqUBmSOIMoDFcHPtXC16d8F/+Q1qX/XBf/QqhbnjYSKlWimdz/wAKx8Kf9A5v+/zf40f8Kx8Kf9A5v+/zf4119FaWR7/1el/KvuOC1D4SeHbqFha/aLSXHyssm4D6g15D4m8MX3hbUvsl5hlYbopV+64/z2r6brz/AOL2nx3PhFbsr+9tZ1IPs3BH6j8qUoqxyYzCU/ZucVZo8J6V9D/DbXW1vwlD5rbri1PkSE9Tj7p/LH5V88V6z8FZz5uq2+flIRwPfkVMdzhy+bjWS7nrtfO3xB8TP4i8RSiOQmytiY4VHQ46t+Jr2fxzqjaR4P1C5jbbK0flxkdQW4zXzXTm+h05nWatTXqFdt4N+HV74lVby5c2unZ4fHzSf7o/rWP4O0H/AISPxNbWLA+TzJMR/cHX/D8a+lIIYraCOCFFjijUKiqMAAdqUVcwwOEVX357I5qw+HfhjT4wq6akzDq853k/0q//AMIh4dP/ADBrP/v2K2qKuyPZVGmlZRRhnwd4cbro1mf+2Yr5+8WW8Np4q1KC3jWKGOdlVFGABX07XzN40/5HLVf+vhqmZ52ZQjGCsupiJ99fqK+tK+S0++v1FfWlEBZX9v5fqFFFFWesFFFFABRRRQAUUUUAFFFFABWXqX/Hwv8AuD+ZrUrL1L/j4X/cH8zQBqUUUUAFFFFABRRRQAUUUUAFFFFABRRRQBg+LdS+waOyI2Jbg7F+nc15sHYd62/HN+Z9cEAPywIFxnueT/SubjZndUXqxwKzb1PNrz5p+hfywiWRlIVjgH1oEo7GrniMJY3VvYJ0t4FDe7Hkn8zWOJR3FBnL3XYu+aB/FQZAf4qp+aKPNFIXMWTKPrUtlemz1CC57RuCR7d6zjNUTy+9Fxc1tT3JHWWNZEOVYAg+op1ct4G1YX+kfZXbM1sduD1K9q6mtVqerCSnFSRh6yu24R+zLWWWz16Vv6zAZLPzFGWjOfwrmWevkc2i6WId9nqWPZvyqFmpGeonevFqVABmqJmzmkd/Wq0k2P8ACuKUnJgPeQeuBVaSbGcHA9ahknz3z/Kqrz9859zVRp3A67w7KL/TL7TWJOV3xg9j/wDrxXKSSlSVYksDgir3hfUBb+IrXLHbIfLPpyMfzxVTxJF9j127hBwu/I+h5r16kPaYSnJ7xbj8t1+oHS+B9XxcS6dI+Q/zx+x7iu6rw/TtTNhqltcqf9XICfp3/SvbkdZEV1OVYAg+1fR5LWcqHs39n8gHUUUV7IGX4i0WHxBodzps/AlX5W/usOh/OvmvVtJvNF1GWyvoWjljOORww9R6ivqisjX/AAzpfiS08jUbcOR9yReHT6H+lTKNzixeE9urx3R8wVv6R418QaIix2eoy+SvSKT51H0B6fhXV658H9Ttd0uk3Ed5H1EbnZJ/ga4a/wBB1bTHK3unXMJHdozj8+lRZo8aVKtQd7NHdWXxl1WIAXmn2047lCUJ/nXTaf8AGLRLjC3trdWreoAdf05/SvDsY60UczNIY+vHrc+ndN8V6Fq+BZanBIx6IW2t+RrZr5KDFWBUkEdxXZeGfiTrOgukNxK17ZDrHK2WUf7LdapT7nbSzNN2qKx9B0VQ0bWbLXtMiv7CUSQuOR3U9wR2Iq/VnqJpq6PmLxZ/yNuq/wDXy/8AOsq3/wCPmL/fH861fFn/ACNuq/8AXy/86yrf/j5i/wB8fzrE+Wn/ABH6n1hH/q1+gp1Nj/1a/QU6tj6oKKKKAOK+Klit34IuJduXt3WRT6c4P86+fq+jfiMwTwJqZPdAPzYV85VnPc8PM0var0PYfgrcE2erW5PCyI4H1BH9Kl+NX/IH0v8A6+G/9Bqr8FFONYbt+6H/AKFVr41f8gfS/wDr4b/0Gn9k3X+4f13PGa9J+D+iR3mtXGqTIGW0UCPP99u/4DP515tXtXwYA/sHUDgZ+0Dn/gNTHc4sDFSrq56ZRRRWp9EFFFFAHivxo/5D2nf9ex/9CrzOvTPjR/yHtO/69j/6FXmdZS3Pm8b/AB5H0H8LP+RBsv8ArpL/AOhml+KP/IhXv+/H/wChCk+Fn/Ig2X/XSX/0M0vxR/5EK9/34/8A0IVf2T2P+YT/ALd/Q+e69O+C/wDyGtS/64L/AOhV5jXp3wX/AOQ1qX/XBf8A0KojuePgv48T2iiiitT6QK434o/8iFe/78f/AKEK7KuN+KP/ACIV7/vx/wDoQpPYxxH8GXoz57r1L4Lf8hHU/wDrkv8AM15bXqXwW/5COp/9cl/mazjueFgv48ToPjFMU8K28YOBJcjI9cA14bXt3xlTPhuyf+7c/wA1NeI05bmmY/x2es/BWyUyarfEfOoSJT6A5J/kK9dry34KNnTdWXuJkP6GvUqqOx6mBSVCIUUUVR1hXzN40/5HLVf+vhq+ma+ZvGn/ACOWq/8AXw1RM8zM/wCHH1MRPvr9RX1pXyWn31+or60ogRlf2/l+oUUUVZ6wUUUUAFFFFABRRRQAUUUUAFZepf8AHwv+4P5mtSsvUv8Aj4X/AHB/M0AalFFFABRRRQAUUUUAFFFFABRRRQAUUUUAeHa1ei51u9l5w0zY+man8OKLnxDYxdQZQcfTmuekuC0rkkZLE1u+CZd3i6wBOcsf5Gsup4kJc1RebLXiu6D+KL/n7sm38gBWN54/vVN4qmK+KdSHTE7dqx/tJFJ7hUl77NL7QPWg3A9ayzce9NNwSOtBnzmm1xUL3HXn8qzmuR/eFQPdfjRcTmdT4b186LrkNzk+UTslHqp6/wCNe5xyLLGsiMGRgCpHcV8uPd/7Q/DmvZvhb4kGqaM2mzPm4s/u56mM9Py6VUJdDtwVf3vZs75lDqVPQjBridQhazu3hboDlT6iu3rD8S2RmsvtMa5eHrgcla8rO8K62H54/FHX5dT0zmDJ6VC8oA61Ve5HPP5mqstz718JaUgLMtxjvVGS46j9Kqy3Oc81SluffJrop0QLclxn/PFVZLgeuTVSS4z1b8qrPcenFdkKIGjDdtFdRSg4KOGH4HNdJ8QwF1m3uB0nt1bjviuDNx83Wu4+Ib/8S3QZj1e26/gDXpUad8PUj6MDj2m9P0r3Twvd/bPDVhKTlvKAP1HFfPbSk17b8OJWk8JRbs/K5ArtylctVrugOuooor6EAooooAKayK4w6hh6EZp1FAGNf+E9A1IH7VpNq5P8QTa35jmuT1L4PaJcgtYXFxaP2UtvX9ef1r0WilZGM8PSn8UUfOvif4f6x4ajNxIgubMHBni/h/3h2/lXJ19Ta7JbRaDfvebfs4gffu6YxXy0cbjjpWclY8XG4eNGS5ep6B8Jdcex8S/2Y7n7PeqQAegcDIP5Aivda+aPBG//AITbR9mc/aU/LvX0vVw2O/LZt0mn0Z8xeLP+Rt1X/r5f+dZVv/x8xf74/nWr4s/5G3Vf+vl/51kxMEmRj0VgTWZ40/jfqfWMf+rX6CnVT0vULXVdNgvLOVZYJEBVh/I+hq5Wx9SmmroKKKRmCqWYgKBkk9qBnAfF2/W28JLaZ+e5mUY9l5P9K8JrsfiP4nHiLxCUt3zZWgMcRHRj/E34/wBK5CNGlkWNFLOxAUDqSayk7s+cxlVVKza22Pbvg5YmDw1dXTD/AI+Ljj6KMfzzVX41f8gfS/8Ar4b/ANBrufDGkjQ/Dllp+PnijG//AHjyf1rhvjV/yB9L/wCvhv8A0GrekT06sPZ4Pl8jxmva/gx/yANQ/wCvgf8AoNeKV7X8GP8AkAah/wBfA/8AQamO55+X/wAdfM9LooorQ+gCiiigDxX40f8AIe07/r2P/oVeZ16Z8aP+Q9p3/Xsf/Qq8zrKW583jf48j6D+Fn/Ig2X/XSX/0M0vxR/5EK9/34/8A0IUnws/5EGy/66S/+hml+KP/ACIV7/vx/wDoQq/snsf8wn/bv6Hz3Xp3wX/5DWpf9cF/9CrzGvTvgv8A8hrUv+uC/wDoVRHc8fBfx4ntFFFFan0gVxvxR/5EK9/34/8A0IV2Vcb8Uf8AkQr3/fj/APQhSexjiP4MvRnz3XqXwW/5COp/9cl/ma8tr1L4Lf8AIR1P/rkv8zWcdzwsF/HidV8WbU3Hgt5AM+TMjn6dP614HX1H4i0z+2fD1/p/G6aFlTPZscfrXy9JG8UrxuNroSrA9iKc9zozOFqil3R6d8F75Y9W1GxZsGaFZFHrtOD/AOhV7NXzB4Z1t/D3iC11FASsbYdR/Ep4Ir6V0/ULXVbGK9s5llglXcrL/nrVReh1ZdVUqfJ1Raoooqj0Qr5m8af8jlqv/Xw1fSs00VtC800ixxINzOxwAPevmPxPeQah4m1G7tn3wyzsyNjqPWomeXmjXJFeZlp99fqK+tK+S0++v1FfWlECcr+38v1CiiirPWCiiigAooooAKKKKACiiigArL1L/j4X/cH8zWpWXqX/AB8L/uD+ZoA1KKKKACiiigAooooAKKKKACiiigAooooA+ab1vs99cQsTlJGU8ehrS8H3oh8XaaxJA84DP14qLx7atp3jLUIguFeTzV+jc1gWV+1pqNtcBgPKkV/yNYbM+eb9nU16M6vx8DbeNNRXHDOHH4gGuYa5/wBpR9K674txrH4gtL5RmO7tlYH1I/8ArYrzs3J7CiTswr3VWS8zSN1/tE/SmNcfX8TWaZnI60wsT1NRzGWpfe7A/iA+gqu90SeOfrVUuB3ppcnpRdj5SwZnPetbwp4ik8N+I7XUUcmNW2yrn7yHgj/PpXP8nqaMUr26lxTi7o+w7eeO6toriFg0cqB1YdwRkU91V0ZGAKsMEHvXmnwb8RNqOgS6RO+6axP7vJ5MZ6fkcivTK6k+ZHv0588VI8j8QWr6Rq0tseE+9Gc9VPSsSS6BHXPsK9K8faQb7RDeRJma1Bbjuvf/ABrxyS54618bjMAqFdpbPVFlyW5z1P4Cqclz71TkuPU1We498fzpQoAXHuKga4HqT9KpNN1P6mojN/tflXRGkBd8457DJrv/AIk3ATTfDsOQGFpu/QD+leaW5M11FGq5LuFH1JrrviXqKzeJ1s0OVsbdIOP72Mn+dddOHLSn52A5gyjPLV9CeALb7P4NsSc5lXzOfevnOANcTxwopLuwVQO5NfU+l2gsNKtLQcCGJU49hXVl1O03IC3RRRXrgZ+u6rHomiXepSjcsEZYL/ePQD88V893vjnxHe3zXTapPGScqkTbVUegFe/eJ9IOu+G77TVYK80fyE9NwOR+or5s1PSL/R7pra/tZIJFOPmXg/Q96idzycylUTVtjs9I+Lmu2O1L6OG+iHdhsf8AMf4V19n8ZNFmA+1Wd1bt3xhxXiFFTzM44Y6vDS9/U+gl+KnhZlybqUH0MRrPvfjDoUCH7Lb3Vy/YYCD8zXhtFPmZo8xrNdDqvFXj3VfFGYZCtvZA5FvGeD/vHvXK0V1fhbwDq3iSZJDE1tY5+a4kXGR/sjuanVnL+8rz7s2PhHoT3viJtVdD9nslOGI4MhGAPwBJr3OqGjaPZ6FpkVhYxhIYx+LHuT6mr9apWR9BhaHsafL1PmLxZ/yNuq/9fL/zrGrZ8Wf8jbqv/Xy/86yI03yKmcbiBmsj52p8b9Tf8MeMtU8LXG60cSW7HMlvJ91vp6H3r1XTvi7oF1GPtaT2kncFd4/MV45rmg33h7UGtL6Iq3VHH3XHqDWZTTaN6eKrUPd/Bn0Bc/FXwvAhZLiaY/3UiPP51554u+Jt9r8L2VjGbKyYYf5svIPc9h7VwVFDk2Orjq1Rct7LyCvRfhV4VfUtWGs3MZ+yWjfu9w4eT2+lZXg3wFfeJrmOaZHt9NBy8xGC49F9frXvthYW2mWMVnaRCKCJdqqKcV1N8DhHKSqTWiLNeX/Gr/kD6X/18N/6DXqFeYfGlSdG0xgOBcMCf+A1ctj0cb/AkeMV7X8GP+QBqH/XwP8A0GvFK9s+DCkeHr9scG5GP++RUR3PJy/+OvmelUUUVofQBRRRQB4r8aP+Q9p3/Xsf/Qq8zr0340A/25ppxwbdsH/gVeZVlLc+bxv8eR9B/Cz/AJEGy/66S/8AoZpfij/yIV7/AL8f/oQo+FqkeAbLIIy8hH/fZpfigCfAV9gdGjJ/77FX9k9j/mE/7d/Q+eq9O+C//Ia1L/rgv/oVeY16h8FlJ1fU2x8ogUE/jUR3PHwX8eJ7NRRRWp9IFcb8Uf8AkQr3/fj/APQhXZVx3xQUt4CvsAnDRk/99ik9jHEfwZejPnqvUvgt/wAhHU/+uS/zNeW16n8FgTqGqNjgRpz+JrOO54WC/jxPY68H+KPhd9J1xtTgj/0K9bcSBwkncH69a94qnqul2ms6dLY3sQkglGCO49x6GtGrnt4mgq0OXr0PlWtrQfFeseG5CdOuisZOWicbkb8K1vFfw+1Tw5PJLDG91p+crMi5Kj/aHb61x9ZbHz0o1KM9dGerWfxqnVAL3R43bu0MpXP4EH+dPuvjWxjxaaMFf1lmyB+AFeTUU+Zm/wBer2tzfkb+v+Mtb8RkrfXWIc8QxDag/Dv+NYFaGkaLf67era2Fu8rk8kD5VHqT2FQX9stlqE9qsolELlN4GAxHBIpHPNzl78iGFS88ajuwH619Z18u+G7M6h4l021A/wBZcID9M5P6V9RVcD1crXuyfoFFFFWeqFFFFABRRRQAUUUUAFFFFABWXqX/AB8L/uD+ZrUrL1L/AI+F/wBwfzNAGpRRRQAUUUUAFFFFABRRRQAUUUUAFFFFAHkXxp0VwlnrcI4H7ibj8VP8xXjZJPWvrDXdIh13RLrTZ8bZ0KgkfdPY/nXyvq1hdaPqdxp91GUngcowPf3HtWFSLuePjaPLU511PRvEYbxD8JNH1YHdNpzeRMf9n7v9F/OvLy4HTmvTvhVcRavpWt+FrlvluYTJED69Dj6cGvNLy0ksb2e1mUrJDI0bA9iDilJLdmdWPMoz7/oRFyelN5PWlpCQoySB9ajm7GSQYoJAGScD1NQPcgcIM+5quzs5yxzTUW9y1BlprlB0yagaeRu+PpURIHWmGT0q1BI1UEdz8KdZbSPH1iC2Ibsm3kHru6frivqKvjDQpmi8RabIpO9bmMjHruFfZw5ArWJ6GGvytAyq6FWAKsMEHuK+c/FtgdD8R3ll0jV90fup5FfRteN/GuzWC803UVGDKjRPj/Z5H8zXHj6SnT5ux0nmbzdecfzqu84H1qs0rHvgVE0ir715kaYFhpyTwPzqMux6k1WaYn/61MMhP/161VMDb0K6t7HWrW8ugTFbv5u0DO4ryB+JxVe9vZ7++nu5nJlmcuxz3JzWXvNPWQjgHFU4u1gO9+F+kNq/jS2ZgWhtR57/AIdP1r6PrgfhP4b/ALF8Li9nj23l/iRsjlU/hH8z+Nd9XpYanyQ9QCiiiugAqvd2NpqEBhvLaKeI9VkQMP1qxRQDV9GcTqHwr8M3rFooJbVj/wA8X4/I1gXHwVtiSbbWJVHYSRA/yIr1Wilyo5pYShLeJ5B/wpSfd/yGo8evkH/Grtr8FrJGButWnkHcRxhf5k16lRS5USsDQX2fzOW0n4d+G9JZZI7BZ5V6PcHfj8DxXUAAAADAHQCloqjohTjBWirBRRRQWfMXiz/kbdV/6+X/AJ1lW/8Ax8xf74/nWr4s/wCRt1X/AK+X/nWVb/8AHzF/vj+dYnys/wCI/U+otR0fT9bsBa6jaxzxYyAw5U46g9jXA6j8GdPmkL2GozW4P8EiBwPx4NemR/6tfoKdWtkz6SpQp1fjVzyKL4KPv/fa0Nv+xBz+prpdH+Fnh7THWWdJL2Ref35+XP8Auiu4oo5URDB0IO6iNREjRURVVFGAqjAAp1FFM6QrJ8R+H7TxLpEmn3e5VJDI69UYdCK1qKBSipKz2PIB8FJ/tHOtR+Tnr5B3Y/PFel+H9Bs/Dmkx6fZg7F5Z26ux6k1qUUkkjGlhqVJ3ggooopm4UUUUAc54u8H2Xi2yjincw3EJJimUZK56gjuK4W2+Cri5ButYUwA8iOEhiPxPFeu0UmkznqYWlUlzSWpW0+wt9L0+CxtU2QQIEQe1GoWFvqenz2N0m+CdCjr7GrNFM35Va3Q8iufgq5uSbXWFEBPAkhJYD8DzXd+EfCNn4SsHggcyzSkGWZhgtjoMdhXRUUkkjCnhaVOXNFahRRRTOgKq6jYW+qadPY3SboJ0KOParVFAmk1ZnkNx8FZDcn7PrCCAnjzITuA/A4Nd94T8JWfhPT3t7Z2lllO6WZhgsfp2FdBRSSSMKeFpU5c0VqFFFFM6A6jBrndS8C+G9VdpLjTIlkbq8XyE/lXRUUEyhGatJXOEb4SeGmbIW5UeglqzbfC/wtbMGNk82O0shIrsqr31/a6baSXV5OkMCDLO5wKVkZfV6K15UYHiK90/wX4TuprO2ht/l2QxxqF3OeB9fX8K+cWYu7MxyxOSa6vx14yk8V6mBEClhASIUPVv9o+9cnWcnc8TGV1VnaOyO9+Eulm98WG7Zcx2cZfP+0eB/Wvea4z4Z6AdE8KxyTJtubw+dJkcgfwj8v512dXFWR6+CpezopPd6hRRRVHWFFFFABRRRQAUUUUAFFFFABWXqX/Hwv8AuD+ZrUrL1L/j4X/cH8zQBqUUUUAFFFFABRRRQAUUUUAFFFFABRRRQAV5j8V/A51iz/tvT483tuv76NRzKg7/AFH8q9Oo6jBpNXViKlNVI8rPk/wzrD+H/EljqS5AhkG8eqnhh+RNdp8X9Cjt9UtvEFmo+yaggLso4D46/iOfwrS+Jnw2eF5td0ODMRy9zaxjlT3ZR6eoqfwDd2/jz4fXvhTUWH2q1UiIt1Vf4D+B4+lYqD1izz40mr0pfI8Ue5A+5z7mq7uznLHJqzqenXOkancafdoUnt3KOD6iqlCikYqKQUxnx0pGfPA6VGzY+tUaKIrN3JqMsT7CkLdzUZJPWmaKJ0ngTT21bxzo9oi7t1yrt7Kp3H9BX2JXgfwA8NNJeXniKeP5IlNvbsR/EfvEfhx+Ne+VaOyjG0Qryv45EDQNMY9Rctj/AL5r1SvFPjzqKGbSdNVvnUPO4z0BwB/I1lX/AIbNTx55SelRkk9aSivOSsAUUUUwCu4+GXg5vFPiBJbmMnTrRg8x7Oeyfj39q57w34dvvE+sw6dYx5Zjl3P3Y17sa+pPDnh+z8M6LBptkgCRjLvjmRu7Gt6FLmd3sBqqoRQqgBQMADtS0UV3gFFFFABRRRQAUUUUAFFFFABRRRQAUUUUAfMXiz/kbdV/6+X/AJ1lW/8Ax8xf74/nXefEDwVq1v4hutQtLSW5tLl/MDQruKk9QQOayvC/gjWNY1e3EljPBaq4aWWVCgCg9Bnqays7nzU6NT2rjbqfRMf+rX6CnUAYGBRWp9KFFFFABRRRQAUUUUAFFFFABRRRQAUUUUAFFFFABRRRQAUUUUAFFFFABRRRQAUUUUAFFFFABSEgAkkADkk0tUNchmudCv4LfPnSQOqYPOSKBN2Vzz7xJ8XYbO5ltdFt1uSh2m4kPyE+w7ivL9c8S6t4in83Urt5QPuxjhF+gFZbo0bsjgqynBB6g02sm2z5qtiatX4np2Cuz+HfhF/EetLcXER/s61YNISOHbsv+NR+Efh/qXiaVZpEe108H5p3XBYeijv9ele96Xpdpo2nRWNlEI4IxgAdT7n1NOMbnTg8G5tTmtPzLYAAAAAA4AFLRRWh7oUUUUAFFFFABRRRQAUUUUAFFFFABWXqX/Hwv+4P5mtSsvUv+Phf9wfzNAGpRRRQAUUUUAFFFFABRRRQAUUUUAFFFFABRRRQAEAjB5Brz3WPAsuk+I4vFPhVVjukJN1ZDhLhD94D0J/nXoVFFiZRUtzyH4s+DW17R4vE+n2kiXkUQa5hK4cx4zyPVf5V4A7ZPtX24yhlKsAQRgg96+cfix8O38PXz61pkZOl3DZdFH+oc9v909qhrqc1al9tHlxOBUZOOTTmOT9KjfsKRjFDScmtXw34fvfE+vW2lWKFpZm+ZscIo6sfYVT07TrvVb+GxsYGmuZm2oijkmvqj4beALfwRo+ZdsuqXABuJR0H+wvsP1NUkbwhzM6XQdFtPD2iWulWSBYLdAo9WPcn3Jya0qKKo6hsjpFG0kjBUQFmY9AB3r5S8ca//wAJL4tvdQRswlvLh/3F4H+P416r8YfG6WVk3h3T5s3M4/0plP3E/u/U/wAq8IrixFS75UAUUUVzAFavh/w7qPibU0sdOgMjnl3x8sa+pPYVueDfh1q3i2ZJQhttOz89zIOo/wBkdzX0R4d8M6Z4X05bPTYAi/xyHl5D6k1tSouer2AqeDvB1h4P0pba2G+4cAzzkcu39B7V0dFFd6SSsgCiiimAUUUUAFFFcH8TfFt34c0+3ttPbZc3RP73GSijrj35pN2M6tSNODnLZHdPLHGMu6qP9o4oSRJBlHVh6qc14lp3w38ReI7OLUr3VFj89Q6eczO2D0PtQPhr4w0i9jk067RiG4kimK4+oNK77HL9aq7+zdj2+iordZUtolncPMEAdgMAtjk1LVHcFFFFABRRSEhQSTgDvQAtRC5gMnliePf/AHd4z+VeKeJ/F2s+L9fbRtCaRbXeY0WI4MuOrMfSkPwi8RLb+et3amfGfLEjZz9cVPN2OF4yUm1ShzJdT3GivE/CXjPV/DOvDRNfaVrcuI2Exy0J7EHuK9sByMimnc3oV41o3WjXQKKKKZuFFFFABR1rnvHM0tv4L1SWGRo5BDwynBHIrmvg7czz+Hr1ZpnkCXGFDtnbkdqV9bGMqyVVUrbo9GorK8TSyQeF9TlicpIls5Vh1BxXBfBq6uJ7TVElmkkVXQqGYnBIOaL62CVblqxp23PUqKKKZsFFFFABRRXhvjTXbvSvig10J5jHbNGRGrkArgEj8aTdjDEV1RipNdT3KivC0Xxr8Q5nuIpHhsSxC/OY4lHoP73616z4T0e70Lw7b2F7d/aZ4ySXySACeAM9hQncmjiHVekWl3NuiiimdIUUUUAFFRzzR20Ek8rBY41LMx7AV4jqnijxJ471uTT9C86K0XO1Im2/L/edvek3Ywr4iNK2l29ke47lJwCM+maWvDW+Fvi2CP7RFdQtMOdqXDBvzxXa/Dc+KUS8tteSbyIsCJp/vZ7gHuKSZnTxM5TUZwaud7RRRVHWFFFFAHM6x4B8O63ctc3VltnY5Z4WKFj74603Tvh54Z0yQSRacssg5DTsXx+B4rqK80+Jfji60iZNG0p9l06hppV5ZAegHuaTstTmrKjSTqSivuPSN0UKhMogA4XgYp4IIyOleH2fww8Tazbre3t8kMkg3BZ3Zn/H0qrHf+KPhrrUUV67y2jnPlly0cq99pPQ0uYx+uSjZzg1Hue9UVXsbyHUbCC8t23QzIHQ+xqxVHenfVBRRRQAUUUUAFFFFABRRRQAUUUUAFZepf8AHwv+4P5mtSsvUv8Aj4X/AHB/M0AalFFFABRRRQAUUUUAFFFFABRRRQAUUUUAFFFFABRRRQAVDd2lvf2ktpdQpNBKpSSNxkMD2qaigD5f+JXw0uvCN499ZI02jyt8rjkwn+639DXnJBZwo6ngV9w3VrBe20ltdQpNBKpV43GQwPYivnf4kfB+50UyaroCNcady0luOXgHt/eX9RUtHNOlZ3R6f8Nfh3Y+ENLiu5VWbVriMGWY87ARnYvt79676vEPhT8WEdLfw74gl2yKBHa3bHhuwR/f0Ne300bQaa0CvPfiP8RofC9s2n6e6S6tIOnUQA9z7+grqvFOqzaJ4Zv9Qt4HmnijPloq5yx4H4DOa+VpYNU1a/lne3ubi5mcu58skkk1hXqOOi3LKlzczXlzJc3ErSzSsWd2OSxPc1FXa6L8K/FOsOpay+xQnrLcnbj8Opr0/wAP/BbRdOKS6rK+oTDqhG2PP06muaNGcugHiWieGNY8RXAi0yxkm55fGEX6seK9l8J/Biw04R3WvSLe3I58hf8AVKff+9Xp9raW9jbpb2sEcEKDCpGoUD8BU1dMMPGOr1AbHGkMSxxIqRoMKqjAA9AKdRRXQAUUUUAFFFFABRRRQAVxnxC8Gy+KtOhezdVvbYkornAcHqM9q7OsLxP4rsPCtpFPfLK/mvtRIwCT6nmk9tTKsoOm1U2PLLXxH458H26WdzYySW8I2qJoiwA9Aw7Vv6N8ZLWeZYdXsGtsnBmhbco+oPI/WuntPiL4VvIg39qRxEjlJ1KkfpXm/wAS9d8M6sYE0eKOS8Vsy3Mce0FcdM/xVO2zPOnJ0Y81Orddnqe3QTxXMEc8LrJFIoZXU5BBqSua8AW9xbeCdNjugwk2EgN1Ck5H6V0tWj06cuaKk+oUUUUFhWV4mnktvC+qTREiRLWQqR2O01q1Dd2yXllPayjMc0bRt9CMUEyTcWkeR/Ba1he+1S6YAzRoiL6gEnP8hXsVeBaBqtx8OPGNzbX8Ltbt+7lCjkrn5XX1r1NviP4VW18/+1UIxnYEbf8ATGKmLVjgwVWEKXJJ2a3OC+M9rFFq+m3SACWWJg+O+0jB/WvVtAmkn8O6bNKSZHtY2YnuSorxLVL66+JfjWCK0hdLcYRAf4I85LN7/wD1q96ghS2tooIxhI0CKPYDAoW7Y8K+etUqR2ZJRRRVHoBRRRQBzfj/AP5EbVf+uP8AUVzHwY/5AGof9fA/9BrsfFthLqfhTUrSAFpZITsUdyOcfpXlnwy8Yab4dS807Vna3WWQOkpUkAgYIOORUvc4K0lDFQlLRWPVfFf/ACKeq/8AXq/8q8/+Cn+o1b/eT+Rrd8RePPDN54c1G2t9VjeaWB0RQjckj6VhfBT/AFGrf7yfyNHUU5xliocrvoz1iiiiqPQCiiigArwXxraJf/FVrSQkJNNEjY9CBXvVeG+J/wDkskX/AF8wf0qZHBj1eEU+6PbbW2hs7WK2t41jhiUIiKMAAVLRRVHeFFFFABRRRQBzHxCmeDwLqjRkhjGFyPQsAf0rmvgzbRLoV9chR5rzhCe+AOB+tdz4i0v+2vD99p4IDTxFVJ/vdR+uK8f8A+LE8GajeaVrMckUDv8AM23Jicccj0qXucFeShiYTltax7nRXNS/EDwtFbmY6xAwAztTJY/hik8LeNtO8WS3UVnFNE8BziUD5l9RindHUq1NyUVJXZ01FFFM1CiiigAr528San9m+Jl5f3EH2hbe8DeUWwGC4wM/gK+ia8Q+IenXXhrxxFr9tGGgmdZlJGVDjhlP1/rUyODME/ZprozS/wCF1yf9AIf+BP8A9jXO+MfiAvi3TYrV9KW3eKTesol3EdiOgr0bSPiD4S1G0R7h4LKfHzxTRgYPscYIrf03VvDusStFp1xZXMiDLLGASB69KW/Uz5J1o8vtU0/JGZ8NJmm8CWBY52b0H0DGutpqIka7UVVX0UYFOq0ehTjyQUewUUUUFhRRRQAUUUUAFFFFABRRRQAVl6l/x8L/ALg/ma1Ky9S/4+F/3B/M0AalFFFABRRRQAUUUUAFFFFABRRRQAUUUUAFFFFABRRRQAUUUUAFBAIweQaKKAPNPEnwX0LXdcXUbdmsd7briOHgOfUf3TXoWn2Sabp1vZRySyJBGI1aVyzEAdyepqzRQJRSd0BAIwRkUxYo0OVjRT7DFPooGFFFFABRRRQAUUUUAFFFFABRRRQAUUUUAFZmueH9N8RWQtdStxKgOVIJDKfUEVp0UClFSVmeW3fwZtHlJtNRkiTP3XG6trQfhdomkTJcXCtezocqZT8gP+7/AI13FFLlRzxwlGL5lEOgwKKKKZ0hRRRQAUUUUAYviDwtpXiW3EeoWwZ1+5KvDr9D6e1cQvwZshcZbUJTDn7oHzY+teo0UmkzCphqVR3lHUydC8N6X4ctTBptsI9333Jy7n3Na1FFM2jFRVktAooooGFFFFABXHeIfhtomvXL3YRrW6c5d4jgMfUjpmuxooauROnCorTVzzD/AIUzp+P+QhP+n+FdT4R8HW/hJLpYJ3l88gnd2xXTUUrIzhhqUJc0Y6hRRRTNwooooAK43UfAFtqHjSHxA1yyhGV2i9WXpz+ArsqKLETpxmkpIKKKKCwooooAKKKKACua8S+B9H8TfvbmEx3QGBPEcN+PrXS0UEzhGa5ZK6PKI/gvEJwZNVLQ5+6qYP5133h7wxpfhm1aHToNpfmSRjln+p/pWzRSSSMqeGpU3eK1CiiimbhRRRQAVWv9PtNTs3tL23SeBxhkcZH/AOurNFAmk9GeZaj8G9OmnL2F7Lbof4H+fH0rW8HfDyPwrqUt6bw3EjR7FAXaAD1rt6KXKjCOEoxlzqOoUUUUzoCiiigAooooAKKKKACiiigAooooAKy9S/4+F/3B/M1qVl6l/wAfC/7g/maANSiiigAooooAKKKKACiiigAooooAKKKKACiiigAooooAKKKKACiiigAooooAKKKKACiiigAooooAKKKKACiiigAooooAKKKKACiiigAooooAKKKKACiiigAooooAKKKKACiiigAooooAKKKKACiiigAooooAKKKKACiiigAooooAKKKKACiiigAooooAKKKKACiiigAooooAKKKKACiiigAooooAKKKKACiiigAooooAKKKKACiiigAooooAKy9S/wCPhf8AcH8zRRQB/9k="/>
          <p:cNvSpPr>
            <a:spLocks noChangeAspect="1" noChangeArrowheads="1"/>
          </p:cNvSpPr>
          <p:nvPr/>
        </p:nvSpPr>
        <p:spPr bwMode="auto">
          <a:xfrm>
            <a:off x="1679575" y="-1444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YAv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igAooooAKKKKACiiigAooooAKKKKACiiigAooooAKKKKACiiigAooooAKKKKACiiigAooooAKKKKACiiigAooooAKKKKACiiigAooooAKKKKACiiigAooooAKKKKACiiigAooooAKKKKACiiigAooooAKKKKACiiigAooooAKKKKACiiigAooooAKKKKACiiigAooooAKy9S/4+F/3B/M1qVl6l/x8L/uD+ZoA1KKKKACiiigAooooAKKKKACiiigAooooAKKKKACiiigAooooAKKKKACiqN3rFhZEia4XcP4V5NYs/jSBTiC1d/dm20rkSqRjuzqKKytF1n+145G+zmLYcZzkGtWmVGSkroKKyL6OeCfz1diueD6e1WbPUEnASQhZP0NckcZH2rpTXK+nmMvUUUV1gFFFFABRRRQAUUUUAFFFFABRRRQAUUUUAFFFFABRRRQAUUUUAFFFFABRRRQAUUUUAFFFFABRRRQAUUUUAFFFFABRRRQAUV5r8WPFN5pNva6XYSNC9ypeWVThgo4wD78/lXj1lql9p14t3aXUsU4Od6scn6+tS5WZwV8fGlPktc+q6KxPCWtN4h8M2WouoWWRSsgHTcpwcfiK26o7YyUoqS6hRRRQUFFFFABRRRQAUUUUAFFFFABRRRQAUUUUAFFFFABRRRQAUUUUAFFFFABRRRQAUUUUAFFFFABWXqX/Hwv+4P5mtSsvUv+Phf9wfzNAGpRRRQAUUUUAFFFFABRRRQAUUUUAFFFFABRRRQAUUUUAFBIAyTgVTv9St9Pi3TN83ZB1NcjqOt3WoZTd5cXZFP86TZnOoonRah4jtLPKRnzpfRTwPqa5bUNev7zKmXy4z/DHx+tZ9NftUtnLOrKQyp7Owm1G5WCBcsTyeyj1NJaWsl5cpBCuXc4+nvXoemaZBplsIohlj99z1Y0JXFSpc78h2nWEWm2aW8Q6cs3dj61booqzuSSVkIyhlKsAQeoNc1dokV06xn5QePatO/v9uYoTz0ZhWM3Wvn81xFObUI7rr+gzWsNTBIhnPPRX/xrWrjjya2dL1LcRbTHnorH+VVl2ZXapVX6P9ANiiiiveAKKKKACiiigAooooAKKKKACiiigAooooAKKKKACiiigAooooAKKKKACiiigAooooAKKKKACiiigAooooAKKKKAOD+JXgy48S2cF5p4DXtqCPLJx5iHsD6ivKLLwJ4kvbxbZdLniO7DPKNqr7k19J0VLimcVbA06s+d6GX4d0aPw/oNrpkTbhCvzN/eY8k/ma1KKKo7IxUUkgooooGFFFFABRRRQAUUUUAFFFFABRRRQAUUUUAFFFFABRRRQAUUUUAFFFFABRRRQAUUUUAFFFFABWXqX/Hwv+4P5mtSsvUv+Phf9wfzNAGpRRRQAUUUUAFFFFABRRRQAUUUUAFFFFABRRRQAVj6xrkengwxYe4I6dl+tN13Wl0+PyISDcMP++B61xTSM7l2YsxOST3pNmFWrbRE008txK0kzl3bqTUdJuFIWzUnINPWmv2p1S2Nv9s1GCD+FnAP070gtfQ63wvpgtbP7VIv72YZGey1v0iqFUKowAMAUtaI9CMVFWQVR1G78lPKQ/Ow5PoKtzSiGJpG6AVzsjmWRnY5JrzswxLpQ5I7soY3SomPBp7GomPavmajAaTgVETjkdac55xUTGuScgOn0nUPtcXlyH98g59x61ciuY5ZHjGVkQ4Ktwfr9K42C4e2nSVD8ynNbuoA3dlHqNoxEkYycdcd/wAq+hwWaTnQfWUN11a7rzQG3RWXpWrpfKIpMLOB07N9K1K9vD4iniKaqU3dMAooorYAooooAKZLLHBE0ksixxqMszHAA+tNuLiK0tpbidwkUSl3Y9gOTXz3408cXvie+eKN2h01DiKEH7w/vN6mk3Y5sTiY0I3e56Trfxa0XTpHhsUe/lXjcnypn6nr+Fcbe/GHXpyfstvaWy9vlLn9f8K87pQCegrPmZ41THVpve3odXL8SvFkpJ/tVkz2SJB/Skj+JHiyM/8AIWZv96ND/SubWzumGVtpiPURmomRkYq6lSOoIxSuzL29bfmf3ne2fxe8RQEfaEtLle+6PafzBrstB+Lml6jMlvqUDWMjnAkzujz7nqK8OopqTNaeOrQe9/U+tVZXQOjBlIyCOhFLXJ/DZrpvAunm7LFsN5Zbrs3HbXWVqj36cueCl3PHNc+Kut6brl7ZQ29mY4JmRSyNkgHvzVD/AIXH4g/59bH/AL4b/wCKrlPFn/I26r/18v8AzrGrK7Pn54qspNKTPRP+Fx+IP+fWx/74b/4qj/hcfiD/AJ9bH/vhv/iq87oouyfrdf8AmZ6Zb/GfVVYfaNNtJF77Cyn+ZrqtG+Leh38iRXyS2Mjcbn+ZM/UdK8Joo5maQx9eL1dz6yhniuYVlglSWNhlXRgQfxFSV81+F/GWp+F7tWt5DLak/vLZz8rD29D719AaBr1l4i0qO/snyjcMp6o3cGrUrnrYbFwrq2zNSsbxP4itvDGjPqFwpfDBI4weXY9B+lbNeYfGkn+xtLGeDcNx/wABpt2RriKjp0pSW5ij40ap5+Tplp5Wfu7mzj616l4a8Q2vibRo9RtQUBJV426ow6ivmCvWfhtrtp4f8E6pfX0mIo7gBVHV2K8Ae9RGTvqeZg8XUdS1R6HrUs0cETSTSLHGoyWc4A/GuG1n4saDprtFZ+ZfyrwTFwmf949fwryjxR4z1TxPdsZ5TFaA/u7ZDhQPf1P1rnKbl2HWzJ3tSXzPTLr4zaq8n+i6daxJno5Zj/Su28DePY/Fnm208C299Eu8qpyrr6j6V8+16Z8HtJu31ufVPLZbSKIx7yOGY44Hrikm7meFxVadZJu6Z6D418aQeEbOI+V593Pnyos4GB1JPpyK4G2+M+oi4U3OmWzQ5+YRsQ2PbNN+NH/Id04dvs5/9CrzKht3Hi8XVjWcYuyR9VaVqVvrGl2+oWrZhnQMueo9j7is3xjrk/h3w1calbRxySxlQFkzjkgdqy/haSfANlz/ABy/+hmj4o/8iFe/78f/AKEKu+h6TqN4f2nW1/wOE/4XNrX/AD4WX/j3+NH/AAubWv8Anwsv/Hv8a82orPmZ4n1yv/Mek/8AC5ta/wCfCy/8e/xo/wCFza1/z4WX/j3+NebUUczD65X/AJj1O1+NN4HH2vSYWXv5UhB/XNdloPxK0DXJFgaVrO4bgJcYAJ9m6V89UU1JmlPMK0Xq7n1qCCAQcg9CKWvEvh78QptNuo9K1edpLKQhYpXOTCewz/d/lXtgIIBByD0Iq07ns0K8a0eaItFFZPiLxBZ+G9Jkv7xvlHCIOrt2Apm0pKKu9i/eXttp9s9zdzxwQoMs8jYArzzWPjDpdq7R6ZayXhHHmN8ifh3ry/xJ4q1LxPfNPeSkQg/u4FPyIP6n3rDrNy7HjV8yk3aloj0O5+MPiCU/uILOAdvkLH9TVM/FjxVn/j4tv+/AriKKV2cbxVZ/aZ2//C2PFX/Pxbf9+Fo/4Wx4q/5+Lb/vwtcRRRdh9ZrfzM7hfiv4qLAfaLbk/wDPBa9+r5LT76/UV9aVUWenl1Wc+bnd9v1CiiirPTCiiigAooooAKKKKACiiigArL1L/j4X/cH8zWpWXqX/AB8L/uD+ZoA1KKKKACiiigAooooAKKKKACiiigAooooAKz9X1NNMsjKcGRuI19TV8kKpJOABkk15trurHUtSd0JMKfLGPb1/Gk3Yyq1OSPmQSXEk0rSSsWdjkmgEEcVWEgPWngg96g4bk1FRZPqaCfU0XC49nx0rW8Lpv1uP/ZVjWIXArV8LT7deiB/jVl/ShblQfvo9DooorQ9EzdWlwqRg9eTWSTgVd1Vv9Lx6KKzia+Xx9Tmry8gEJqMnuaUnJqJ2/KvKnIBrGomalZqiZq4qkwAmtfQL4JO1pIcpL0z61hlqYJjG6sh+ZTkGpw2Llh60asen5dQLuoQvp2ouqsV2ncje3aun0bVl1GDaxAnQfMPX3rH17be6Tbako6Da+P8APrXPWuoy2Nyk8PBU857j0r1aeIeW418mtOVn8nt9wHptFQWV3HfWkdxEflcZ+ntU9faxkpJSjswCiiiqA86+LmuNY6EmmRna94csR12g8j+VeHV658aLGVxp18qnyow0bH0JOR/KvI6ylufPY9t13c7H4feD08VapI10zLY2wBk28Fyei57V7np/h/SNKiEdlp9vEB/EEBb8+teSfCXxLZaTeXenXsqQrdFWjkc4G4ZGCfxr2wEEAggg8girjax6OXwp+y5lv1AKoGAoA+lVbrS7C+QpdWcEy/7cYNW6Ko72k9zi9S+F3hnUMsltJauf4oHwPyORWTZ/BvSoLxZbm/uLiFTnytoXPsTXpVFLlRg8LRbu4ojggjtoI4IUCRRqFVR0AHapKKKZ0HzF4s/5G3Vf+vl/51lQgNPGp5BYA/nWr4s/5G3Vf+vl/wCdZVv/AMfMX++P51ifKz+N+p9EL8O/CpRSdJi5H95v8ad/wrrwr/0CYv8Avpv8a6aP/Vr9BTq1sj6X2FL+VfccXe/CzwvdoRHay2zY4aGQ8fgcivNfFfw01Lw9G93bN9tsV5Z1XDoP9oenvXv1IyhlKsAQRgg96TimY1cFSqLRWfkfJVdT4E8Uv4Z16N5HP2GchLhewHZvwq/8SvCaeHtZW6tF22N3llUdI37r9O4rh6jZnhtTw9XzR9aqyuiupBVhkEdxXmHxq/5A+l/9fDf+g10Xw21ZtV8GWpkbMtuTAx/3en6YrnfjV/yB9L/6+G/9Bq3qj2sTNTwrkuqPGamNzMbRbXefIDmQJ23YxmoakggluriOCFC8sjBUUdST0rM+fV+gQwy3MyQwRtJK5wqKMkn2FeleHfhDd3apca3cG1iPPkR8yH6noP1rt/A/ga18MWaXE6rLqci/vJCPuZ/hX/Guxq1HuexhsvilzVd+xzOn+APDOnKBHpkUrD+Kb5z+tdHDBFbxLFDGkca8BUXAH4U+irselGEYfCrHivxo/wCQ9p3/AF7H/wBCrzOvTPjR/wAh7Tv+vY/+hV5nWUtz57G/x5H0H8LP+RBsv+ukv/oZpfij/wAiFe/78f8A6EKT4Wf8iDZf9dJf/QzS/FH/AJEK9/34/wD0IVf2T2P+YT/t39D57ruvhl4e0zxDqd7DqUBmSOIMoDFcHPtXC16d8F/+Q1qX/XBf/QqhbnjYSKlWimdz/wAKx8Kf9A5v+/zf40f8Kx8Kf9A5v+/zf4119FaWR7/1el/KvuOC1D4SeHbqFha/aLSXHyssm4D6g15D4m8MX3hbUvsl5hlYbopV+64/z2r6brz/AOL2nx3PhFbsr+9tZ1IPs3BH6j8qUoqxyYzCU/ZucVZo8J6V9D/DbXW1vwlD5rbri1PkSE9Tj7p/LH5V88V6z8FZz5uq2+flIRwPfkVMdzhy+bjWS7nrtfO3xB8TP4i8RSiOQmytiY4VHQ46t+Jr2fxzqjaR4P1C5jbbK0flxkdQW4zXzXTm+h05nWatTXqFdt4N+HV74lVby5c2unZ4fHzSf7o/rWP4O0H/AISPxNbWLA+TzJMR/cHX/D8a+lIIYraCOCFFjijUKiqMAAdqUVcwwOEVX357I5qw+HfhjT4wq6akzDq853k/0q//AMIh4dP/ADBrP/v2K2qKuyPZVGmlZRRhnwd4cbro1mf+2Yr5+8WW8Np4q1KC3jWKGOdlVFGABX07XzN40/5HLVf+vhqmZ52ZQjGCsupiJ99fqK+tK+S0++v1FfWlEBZX9v5fqFFFFWesFFFFABRRRQAUUUUAFFFFABWXqX/Hwv8AuD+ZrUrL1L/j4X/cH8zQBqUUUUAFFFFABRRRQAUUUUAFFFFABRRRQBg+LdS+waOyI2Jbg7F+nc15sHYd62/HN+Z9cEAPywIFxnueT/SubjZndUXqxwKzb1PNrz5p+hfywiWRlIVjgH1oEo7GrniMJY3VvYJ0t4FDe7Hkn8zWOJR3FBnL3XYu+aB/FQZAf4qp+aKPNFIXMWTKPrUtlemz1CC57RuCR7d6zjNUTy+9Fxc1tT3JHWWNZEOVYAg+op1ct4G1YX+kfZXbM1sduD1K9q6mtVqerCSnFSRh6yu24R+zLWWWz16Vv6zAZLPzFGWjOfwrmWevkc2i6WId9nqWPZvyqFmpGeonevFqVABmqJmzmkd/Wq0k2P8ACuKUnJgPeQeuBVaSbGcHA9ahknz3z/Kqrz9859zVRp3A67w7KL/TL7TWJOV3xg9j/wDrxXKSSlSVYksDgir3hfUBb+IrXLHbIfLPpyMfzxVTxJF9j127hBwu/I+h5r16kPaYSnJ7xbj8t1+oHS+B9XxcS6dI+Q/zx+x7iu6rw/TtTNhqltcqf9XICfp3/SvbkdZEV1OVYAg+1fR5LWcqHs39n8gHUUUV7IGX4i0WHxBodzps/AlX5W/usOh/OvmvVtJvNF1GWyvoWjljOORww9R6ivqisjX/AAzpfiS08jUbcOR9yReHT6H+lTKNzixeE9urx3R8wVv6R418QaIix2eoy+SvSKT51H0B6fhXV658H9Ttd0uk3Ed5H1EbnZJ/ga4a/wBB1bTHK3unXMJHdozj8+lRZo8aVKtQd7NHdWXxl1WIAXmn2047lCUJ/nXTaf8AGLRLjC3trdWreoAdf05/SvDsY60UczNIY+vHrc+ndN8V6Fq+BZanBIx6IW2t+RrZr5KDFWBUkEdxXZeGfiTrOgukNxK17ZDrHK2WUf7LdapT7nbSzNN2qKx9B0VQ0bWbLXtMiv7CUSQuOR3U9wR2Iq/VnqJpq6PmLxZ/yNuq/wDXy/8AOsq3/wCPmL/fH861fFn/ACNuq/8AXy/86yrf/j5i/wB8fzrE+Wn/ABH6n1hH/q1+gp1Nj/1a/QU6tj6oKKKKAOK+Klit34IuJduXt3WRT6c4P86+fq+jfiMwTwJqZPdAPzYV85VnPc8PM0var0PYfgrcE2erW5PCyI4H1BH9Kl+NX/IH0v8A6+G/9Bqr8FFONYbt+6H/AKFVr41f8gfS/wDr4b/0Gn9k3X+4f13PGa9J+D+iR3mtXGqTIGW0UCPP99u/4DP515tXtXwYA/sHUDgZ+0Dn/gNTHc4sDFSrq56ZRRRWp9EFFFFAHivxo/5D2nf9ex/9CrzOvTPjR/yHtO/69j/6FXmdZS3Pm8b/AB5H0H8LP+RBsv8ArpL/AOhml+KP/IhXv+/H/wChCk+Fn/Ig2X/XSX/0M0vxR/5EK9/34/8A0IVf2T2P+YT/ALd/Q+e69O+C/wDyGtS/64L/AOhV5jXp3wX/AOQ1qX/XBf8A0KojuePgv48T2iiiitT6QK434o/8iFe/78f/AKEK7KuN+KP/ACIV7/vx/wDoQpPYxxH8GXoz57r1L4Lf8hHU/wDrkv8AM15bXqXwW/5COp/9cl/mazjueFgv48ToPjFMU8K28YOBJcjI9cA14bXt3xlTPhuyf+7c/wA1NeI05bmmY/x2es/BWyUyarfEfOoSJT6A5J/kK9dry34KNnTdWXuJkP6GvUqqOx6mBSVCIUUUVR1hXzN40/5HLVf+vhq+ma+ZvGn/ACOWq/8AXw1RM8zM/wCHH1MRPvr9RX1pXyWn31+or60ogRlf2/l+oUUUVZ6wUUUUAFFFFABRRRQAUUUUAFZepf8AHwv+4P5mtSsvUv8Aj4X/AHB/M0AalFFFABRRRQAUUUUAFFFFABRRRQAUUUUAeHa1ei51u9l5w0zY+man8OKLnxDYxdQZQcfTmuekuC0rkkZLE1u+CZd3i6wBOcsf5Gsup4kJc1RebLXiu6D+KL/n7sm38gBWN54/vVN4qmK+KdSHTE7dqx/tJFJ7hUl77NL7QPWg3A9ayzce9NNwSOtBnzmm1xUL3HXn8qzmuR/eFQPdfjRcTmdT4b186LrkNzk+UTslHqp6/wCNe5xyLLGsiMGRgCpHcV8uPd/7Q/DmvZvhb4kGqaM2mzPm4s/u56mM9Py6VUJdDtwVf3vZs75lDqVPQjBridQhazu3hboDlT6iu3rD8S2RmsvtMa5eHrgcla8rO8K62H54/FHX5dT0zmDJ6VC8oA61Ve5HPP5mqstz718JaUgLMtxjvVGS46j9Kqy3Oc81SluffJrop0QLclxn/PFVZLgeuTVSS4z1b8qrPcenFdkKIGjDdtFdRSg4KOGH4HNdJ8QwF1m3uB0nt1bjviuDNx83Wu4+Ib/8S3QZj1e26/gDXpUad8PUj6MDj2m9P0r3Twvd/bPDVhKTlvKAP1HFfPbSk17b8OJWk8JRbs/K5ArtylctVrugOuooor6EAooooAKayK4w6hh6EZp1FAGNf+E9A1IH7VpNq5P8QTa35jmuT1L4PaJcgtYXFxaP2UtvX9ef1r0WilZGM8PSn8UUfOvif4f6x4ajNxIgubMHBni/h/3h2/lXJ19Ta7JbRaDfvebfs4gffu6YxXy0cbjjpWclY8XG4eNGS5ep6B8Jdcex8S/2Y7n7PeqQAegcDIP5Aivda+aPBG//AITbR9mc/aU/LvX0vVw2O/LZt0mn0Z8xeLP+Rt1X/r5f+dZVv/x8xf74/nWr4s/5G3Vf+vl/51kxMEmRj0VgTWZ40/jfqfWMf+rX6CnVT0vULXVdNgvLOVZYJEBVh/I+hq5Wx9SmmroKKKRmCqWYgKBkk9qBnAfF2/W28JLaZ+e5mUY9l5P9K8JrsfiP4nHiLxCUt3zZWgMcRHRj/E34/wBK5CNGlkWNFLOxAUDqSayk7s+cxlVVKza22Pbvg5YmDw1dXTD/AI+Ljj6KMfzzVX41f8gfS/8Ar4b/ANBrufDGkjQ/Dllp+PnijG//AHjyf1rhvjV/yB9L/wCvhv8A0GrekT06sPZ4Pl8jxmva/gx/yANQ/wCvgf8AoNeKV7X8GP8AkAah/wBfA/8AQamO55+X/wAdfM9LooorQ+gCiiigDxX40f8AIe07/r2P/oVeZ16Z8aP+Q9p3/Xsf/Qq8zrKW583jf48j6D+Fn/Ig2X/XSX/0M0vxR/5EK9/34/8A0IUnws/5EGy/66S/+hml+KP/ACIV7/vx/wDoQq/snsf8wn/bv6Hz3Xp3wX/5DWpf9cF/9CrzGvTvgv8A8hrUv+uC/wDoVRHc8fBfx4ntFFFFan0gVxvxR/5EK9/34/8A0IV2Vcb8Uf8AkQr3/fj/APQhSexjiP4MvRnz3XqXwW/5COp/9cl/ma8tr1L4Lf8AIR1P/rkv8zWcdzwsF/HidV8WbU3Hgt5AM+TMjn6dP614HX1H4i0z+2fD1/p/G6aFlTPZscfrXy9JG8UrxuNroSrA9iKc9zozOFqil3R6d8F75Y9W1GxZsGaFZFHrtOD/AOhV7NXzB4Z1t/D3iC11FASsbYdR/Ep4Ir6V0/ULXVbGK9s5llglXcrL/nrVReh1ZdVUqfJ1Raoooqj0Qr5m8af8jlqv/Xw1fSs00VtC800ixxINzOxwAPevmPxPeQah4m1G7tn3wyzsyNjqPWomeXmjXJFeZlp99fqK+tK+S0++v1FfWlECcr+38v1CiiirPWCiiigAooooAKKKKACiiigArL1L/j4X/cH8zWpWXqX/AB8L/uD+ZoA1KKKKACiiigAooooAKKKKACiiigAooooA+ab1vs99cQsTlJGU8ehrS8H3oh8XaaxJA84DP14qLx7atp3jLUIguFeTzV+jc1gWV+1pqNtcBgPKkV/yNYbM+eb9nU16M6vx8DbeNNRXHDOHH4gGuYa5/wBpR9K674txrH4gtL5RmO7tlYH1I/8ArYrzs3J7CiTswr3VWS8zSN1/tE/SmNcfX8TWaZnI60wsT1NRzGWpfe7A/iA+gqu90SeOfrVUuB3ppcnpRdj5SwZnPetbwp4ik8N+I7XUUcmNW2yrn7yHgj/PpXP8nqaMUr26lxTi7o+w7eeO6toriFg0cqB1YdwRkU91V0ZGAKsMEHvXmnwb8RNqOgS6RO+6axP7vJ5MZ6fkcivTK6k+ZHv0588VI8j8QWr6Rq0tseE+9Gc9VPSsSS6BHXPsK9K8faQb7RDeRJma1Bbjuvf/ABrxyS54618bjMAqFdpbPVFlyW5z1P4Cqclz71TkuPU1We498fzpQoAXHuKga4HqT9KpNN1P6mojN/tflXRGkBd8457DJrv/AIk3ATTfDsOQGFpu/QD+leaW5M11FGq5LuFH1JrrviXqKzeJ1s0OVsbdIOP72Mn+dddOHLSn52A5gyjPLV9CeALb7P4NsSc5lXzOfevnOANcTxwopLuwVQO5NfU+l2gsNKtLQcCGJU49hXVl1O03IC3RRRXrgZ+u6rHomiXepSjcsEZYL/ePQD88V893vjnxHe3zXTapPGScqkTbVUegFe/eJ9IOu+G77TVYK80fyE9NwOR+or5s1PSL/R7pra/tZIJFOPmXg/Q96idzycylUTVtjs9I+Lmu2O1L6OG+iHdhsf8AMf4V19n8ZNFmA+1Wd1bt3xhxXiFFTzM44Y6vDS9/U+gl+KnhZlybqUH0MRrPvfjDoUCH7Lb3Vy/YYCD8zXhtFPmZo8xrNdDqvFXj3VfFGYZCtvZA5FvGeD/vHvXK0V1fhbwDq3iSZJDE1tY5+a4kXGR/sjuanVnL+8rz7s2PhHoT3viJtVdD9nslOGI4MhGAPwBJr3OqGjaPZ6FpkVhYxhIYx+LHuT6mr9apWR9BhaHsafL1PmLxZ/yNuq/9fL/zrGrZ8Wf8jbqv/Xy/86yI03yKmcbiBmsj52p8b9Tf8MeMtU8LXG60cSW7HMlvJ91vp6H3r1XTvi7oF1GPtaT2kncFd4/MV45rmg33h7UGtL6Iq3VHH3XHqDWZTTaN6eKrUPd/Bn0Bc/FXwvAhZLiaY/3UiPP51554u+Jt9r8L2VjGbKyYYf5svIPc9h7VwVFDk2Orjq1Rct7LyCvRfhV4VfUtWGs3MZ+yWjfu9w4eT2+lZXg3wFfeJrmOaZHt9NBy8xGC49F9frXvthYW2mWMVnaRCKCJdqqKcV1N8DhHKSqTWiLNeX/Gr/kD6X/18N/6DXqFeYfGlSdG0xgOBcMCf+A1ctj0cb/AkeMV7X8GP+QBqH/XwP8A0GvFK9s+DCkeHr9scG5GP++RUR3PJy/+OvmelUUUVofQBRRRQB4r8aP+Q9p3/Xsf/Qq8zr0340A/25ppxwbdsH/gVeZVlLc+bxv8eR9B/Cz/AJEGy/66S/8AoZpfij/yIV7/AL8f/oQo+FqkeAbLIIy8hH/fZpfigCfAV9gdGjJ/77FX9k9j/mE/7d/Q+eq9O+C//Ia1L/rgv/oVeY16h8FlJ1fU2x8ogUE/jUR3PHwX8eJ7NRRRWp9IFcb8Uf8AkQr3/fj/APQhXZVx3xQUt4CvsAnDRk/99ik9jHEfwZejPnqvUvgt/wAhHU/+uS/zNeW16n8FgTqGqNjgRpz+JrOO54WC/jxPY68H+KPhd9J1xtTgj/0K9bcSBwkncH69a94qnqul2ms6dLY3sQkglGCO49x6GtGrnt4mgq0OXr0PlWtrQfFeseG5CdOuisZOWicbkb8K1vFfw+1Tw5PJLDG91p+crMi5Kj/aHb61x9ZbHz0o1KM9dGerWfxqnVAL3R43bu0MpXP4EH+dPuvjWxjxaaMFf1lmyB+AFeTUU+Zm/wBer2tzfkb+v+Mtb8RkrfXWIc8QxDag/Dv+NYFaGkaLf67era2Fu8rk8kD5VHqT2FQX9stlqE9qsolELlN4GAxHBIpHPNzl78iGFS88ajuwH619Z18u+G7M6h4l021A/wBZcID9M5P6V9RVcD1crXuyfoFFFFWeqFFFFABRRRQAUUUUAFFFFABWXqX/AB8L/uD+ZrUrL1L/AI+F/wBwfzNAGpRRRQAUUUUAFFFFABRRRQAUUUUAFFFFAHkXxp0VwlnrcI4H7ibj8VP8xXjZJPWvrDXdIh13RLrTZ8bZ0KgkfdPY/nXyvq1hdaPqdxp91GUngcowPf3HtWFSLuePjaPLU511PRvEYbxD8JNH1YHdNpzeRMf9n7v9F/OvLy4HTmvTvhVcRavpWt+FrlvluYTJED69Dj6cGvNLy0ksb2e1mUrJDI0bA9iDilJLdmdWPMoz7/oRFyelN5PWlpCQoySB9ajm7GSQYoJAGScD1NQPcgcIM+5quzs5yxzTUW9y1BlprlB0yagaeRu+PpURIHWmGT0q1BI1UEdz8KdZbSPH1iC2Ibsm3kHru6frivqKvjDQpmi8RabIpO9bmMjHruFfZw5ArWJ6GGvytAyq6FWAKsMEHuK+c/FtgdD8R3ll0jV90fup5FfRteN/GuzWC803UVGDKjRPj/Z5H8zXHj6SnT5ux0nmbzdecfzqu84H1qs0rHvgVE0ir715kaYFhpyTwPzqMux6k1WaYn/61MMhP/161VMDb0K6t7HWrW8ugTFbv5u0DO4ryB+JxVe9vZ7++nu5nJlmcuxz3JzWXvNPWQjgHFU4u1gO9+F+kNq/jS2ZgWhtR57/AIdP1r6PrgfhP4b/ALF8Li9nj23l/iRsjlU/hH8z+Nd9XpYanyQ9QCiiiugAqvd2NpqEBhvLaKeI9VkQMP1qxRQDV9GcTqHwr8M3rFooJbVj/wA8X4/I1gXHwVtiSbbWJVHYSRA/yIr1Wilyo5pYShLeJ5B/wpSfd/yGo8evkH/Grtr8FrJGButWnkHcRxhf5k16lRS5USsDQX2fzOW0n4d+G9JZZI7BZ5V6PcHfj8DxXUAAAADAHQCloqjohTjBWirBRRRQWfMXiz/kbdV/6+X/AJ1lW/8Ax8xf74/nWr4s/wCRt1X/AK+X/nWVb/8AHzF/vj+dYnys/wCI/U+otR0fT9bsBa6jaxzxYyAw5U46g9jXA6j8GdPmkL2GozW4P8EiBwPx4NemR/6tfoKdWtkz6SpQp1fjVzyKL4KPv/fa0Nv+xBz+prpdH+Fnh7THWWdJL2Ref35+XP8Auiu4oo5URDB0IO6iNREjRURVVFGAqjAAp1FFM6QrJ8R+H7TxLpEmn3e5VJDI69UYdCK1qKBSipKz2PIB8FJ/tHOtR+Tnr5B3Y/PFel+H9Bs/Dmkx6fZg7F5Z26ux6k1qUUkkjGlhqVJ3ggooopm4UUUUAc54u8H2Xi2yjincw3EJJimUZK56gjuK4W2+Cri5ButYUwA8iOEhiPxPFeu0UmkznqYWlUlzSWpW0+wt9L0+CxtU2QQIEQe1GoWFvqenz2N0m+CdCjr7GrNFM35Va3Q8iufgq5uSbXWFEBPAkhJYD8DzXd+EfCNn4SsHggcyzSkGWZhgtjoMdhXRUUkkjCnhaVOXNFahRRRTOgKq6jYW+qadPY3SboJ0KOParVFAmk1ZnkNx8FZDcn7PrCCAnjzITuA/A4Nd94T8JWfhPT3t7Z2lllO6WZhgsfp2FdBRSSSMKeFpU5c0VqFFFFM6A6jBrndS8C+G9VdpLjTIlkbq8XyE/lXRUUEyhGatJXOEb4SeGmbIW5UeglqzbfC/wtbMGNk82O0shIrsqr31/a6baSXV5OkMCDLO5wKVkZfV6K15UYHiK90/wX4TuprO2ht/l2QxxqF3OeB9fX8K+cWYu7MxyxOSa6vx14yk8V6mBEClhASIUPVv9o+9cnWcnc8TGV1VnaOyO9+Eulm98WG7Zcx2cZfP+0eB/Wvea4z4Z6AdE8KxyTJtubw+dJkcgfwj8v512dXFWR6+CpezopPd6hRRRVHWFFFFABRRRQAUUUUAFFFFABWXqX/Hwv8AuD+ZrUrL1L/j4X/cH8zQBqUUUUAFFFFABRRRQAUUUUAFFFFABRRRQAV5j8V/A51iz/tvT483tuv76NRzKg7/AFH8q9Oo6jBpNXViKlNVI8rPk/wzrD+H/EljqS5AhkG8eqnhh+RNdp8X9Cjt9UtvEFmo+yaggLso4D46/iOfwrS+Jnw2eF5td0ODMRy9zaxjlT3ZR6eoqfwDd2/jz4fXvhTUWH2q1UiIt1Vf4D+B4+lYqD1izz40mr0pfI8Ue5A+5z7mq7uznLHJqzqenXOkancafdoUnt3KOD6iqlCikYqKQUxnx0pGfPA6VGzY+tUaKIrN3JqMsT7CkLdzUZJPWmaKJ0ngTT21bxzo9oi7t1yrt7Kp3H9BX2JXgfwA8NNJeXniKeP5IlNvbsR/EfvEfhx+Ne+VaOyjG0Qryv45EDQNMY9Rctj/AL5r1SvFPjzqKGbSdNVvnUPO4z0BwB/I1lX/AIbNTx55SelRkk9aSivOSsAUUUUwCu4+GXg5vFPiBJbmMnTrRg8x7Oeyfj39q57w34dvvE+sw6dYx5Zjl3P3Y17sa+pPDnh+z8M6LBptkgCRjLvjmRu7Gt6FLmd3sBqqoRQqgBQMADtS0UV3gFFFFABRRRQAUUUUAFFFFABRRRQAUUUUAfMXiz/kbdV/6+X/AJ1lW/8Ax8xf74/nXefEDwVq1v4hutQtLSW5tLl/MDQruKk9QQOayvC/gjWNY1e3EljPBaq4aWWVCgCg9Bnqays7nzU6NT2rjbqfRMf+rX6CnUAYGBRWp9KFFFFABRRRQAUUUUAFFFFABRRRQAUUUUAFFFFABRRRQAUUUUAFFFFABRRRQAUUUUAFFFFABSEgAkkADkk0tUNchmudCv4LfPnSQOqYPOSKBN2Vzz7xJ8XYbO5ltdFt1uSh2m4kPyE+w7ivL9c8S6t4in83Urt5QPuxjhF+gFZbo0bsjgqynBB6g02sm2z5qtiatX4np2Cuz+HfhF/EetLcXER/s61YNISOHbsv+NR+Efh/qXiaVZpEe108H5p3XBYeijv9ele96Xpdpo2nRWNlEI4IxgAdT7n1NOMbnTg8G5tTmtPzLYAAAAAA4AFLRRWh7oUUUUAFFFFABRRRQAUUUUAFFFFABWXqX/Hwv+4P5mtSsvUv+Phf9wfzNAGpRRRQAUUUUAFFFFABRRRQAUUUUAFFFFABRRRQAEAjB5Brz3WPAsuk+I4vFPhVVjukJN1ZDhLhD94D0J/nXoVFFiZRUtzyH4s+DW17R4vE+n2kiXkUQa5hK4cx4zyPVf5V4A7ZPtX24yhlKsAQRgg96+cfix8O38PXz61pkZOl3DZdFH+oc9v909qhrqc1al9tHlxOBUZOOTTmOT9KjfsKRjFDScmtXw34fvfE+vW2lWKFpZm+ZscIo6sfYVT07TrvVb+GxsYGmuZm2oijkmvqj4beALfwRo+ZdsuqXABuJR0H+wvsP1NUkbwhzM6XQdFtPD2iWulWSBYLdAo9WPcn3Jya0qKKo6hsjpFG0kjBUQFmY9AB3r5S8ca//wAJL4tvdQRswlvLh/3F4H+P416r8YfG6WVk3h3T5s3M4/0plP3E/u/U/wAq8IrixFS75UAUUUVzAFavh/w7qPibU0sdOgMjnl3x8sa+pPYVueDfh1q3i2ZJQhttOz89zIOo/wBkdzX0R4d8M6Z4X05bPTYAi/xyHl5D6k1tSouer2AqeDvB1h4P0pba2G+4cAzzkcu39B7V0dFFd6SSsgCiiimAUUUUAFFFcH8TfFt34c0+3ttPbZc3RP73GSijrj35pN2M6tSNODnLZHdPLHGMu6qP9o4oSRJBlHVh6qc14lp3w38ReI7OLUr3VFj89Q6eczO2D0PtQPhr4w0i9jk067RiG4kimK4+oNK77HL9aq7+zdj2+iordZUtolncPMEAdgMAtjk1LVHcFFFFABRRSEhQSTgDvQAtRC5gMnliePf/AHd4z+VeKeJ/F2s+L9fbRtCaRbXeY0WI4MuOrMfSkPwi8RLb+et3amfGfLEjZz9cVPN2OF4yUm1ShzJdT3GivE/CXjPV/DOvDRNfaVrcuI2Exy0J7EHuK9sByMimnc3oV41o3WjXQKKKKZuFFFFABR1rnvHM0tv4L1SWGRo5BDwynBHIrmvg7czz+Hr1ZpnkCXGFDtnbkdqV9bGMqyVVUrbo9GorK8TSyQeF9TlicpIls5Vh1BxXBfBq6uJ7TVElmkkVXQqGYnBIOaL62CVblqxp23PUqKKKZsFFFFABRRXhvjTXbvSvig10J5jHbNGRGrkArgEj8aTdjDEV1RipNdT3KivC0Xxr8Q5nuIpHhsSxC/OY4lHoP73616z4T0e70Lw7b2F7d/aZ4ySXySACeAM9hQncmjiHVekWl3NuiiimdIUUUUAFFRzzR20Ek8rBY41LMx7AV4jqnijxJ471uTT9C86K0XO1Im2/L/edvek3Ywr4iNK2l29ke47lJwCM+maWvDW+Fvi2CP7RFdQtMOdqXDBvzxXa/Dc+KUS8tteSbyIsCJp/vZ7gHuKSZnTxM5TUZwaud7RRRVHWFFFFAHM6x4B8O63ctc3VltnY5Z4WKFj74603Tvh54Z0yQSRacssg5DTsXx+B4rqK80+Jfji60iZNG0p9l06hppV5ZAegHuaTstTmrKjSTqSivuPSN0UKhMogA4XgYp4IIyOleH2fww8Tazbre3t8kMkg3BZ3Zn/H0qrHf+KPhrrUUV67y2jnPlly0cq99pPQ0uYx+uSjZzg1Hue9UVXsbyHUbCC8t23QzIHQ+xqxVHenfVBRRRQAUUUUAFFFFABRRRQAUUUUAFZepf8AHwv+4P5mtSsvUv8Aj4X/AHB/M0AalFFFABRRRQAUUUUAFFFFABRRRQAUUUUAFFFFABRRRQAVDd2lvf2ktpdQpNBKpSSNxkMD2qaigD5f+JXw0uvCN499ZI02jyt8rjkwn+639DXnJBZwo6ngV9w3VrBe20ltdQpNBKpV43GQwPYivnf4kfB+50UyaroCNcady0luOXgHt/eX9RUtHNOlZ3R6f8Nfh3Y+ENLiu5VWbVriMGWY87ARnYvt79676vEPhT8WEdLfw74gl2yKBHa3bHhuwR/f0Ne300bQaa0CvPfiP8RofC9s2n6e6S6tIOnUQA9z7+grqvFOqzaJ4Zv9Qt4HmnijPloq5yx4H4DOa+VpYNU1a/lne3ubi5mcu58skkk1hXqOOi3LKlzczXlzJc3ErSzSsWd2OSxPc1FXa6L8K/FOsOpay+xQnrLcnbj8Opr0/wAP/BbRdOKS6rK+oTDqhG2PP06muaNGcugHiWieGNY8RXAi0yxkm55fGEX6seK9l8J/Biw04R3WvSLe3I58hf8AVKff+9Xp9raW9jbpb2sEcEKDCpGoUD8BU1dMMPGOr1AbHGkMSxxIqRoMKqjAA9AKdRRXQAUUUUAFFFFABRRRQAVxnxC8Gy+KtOhezdVvbYkornAcHqM9q7OsLxP4rsPCtpFPfLK/mvtRIwCT6nmk9tTKsoOm1U2PLLXxH458H26WdzYySW8I2qJoiwA9Aw7Vv6N8ZLWeZYdXsGtsnBmhbco+oPI/WuntPiL4VvIg39qRxEjlJ1KkfpXm/wAS9d8M6sYE0eKOS8Vsy3Mce0FcdM/xVO2zPOnJ0Y81Orddnqe3QTxXMEc8LrJFIoZXU5BBqSua8AW9xbeCdNjugwk2EgN1Ck5H6V0tWj06cuaKk+oUUUUFhWV4mnktvC+qTREiRLWQqR2O01q1Dd2yXllPayjMc0bRt9CMUEyTcWkeR/Ba1he+1S6YAzRoiL6gEnP8hXsVeBaBqtx8OPGNzbX8Ltbt+7lCjkrn5XX1r1NviP4VW18/+1UIxnYEbf8ATGKmLVjgwVWEKXJJ2a3OC+M9rFFq+m3SACWWJg+O+0jB/WvVtAmkn8O6bNKSZHtY2YnuSorxLVL66+JfjWCK0hdLcYRAf4I85LN7/wD1q96ghS2tooIxhI0CKPYDAoW7Y8K+etUqR2ZJRRRVHoBRRRQBzfj/AP5EbVf+uP8AUVzHwY/5AGof9fA/9BrsfFthLqfhTUrSAFpZITsUdyOcfpXlnwy8Yab4dS807Vna3WWQOkpUkAgYIOORUvc4K0lDFQlLRWPVfFf/ACKeq/8AXq/8q8/+Cn+o1b/eT+Rrd8RePPDN54c1G2t9VjeaWB0RQjckj6VhfBT/AFGrf7yfyNHUU5xliocrvoz1iiiiqPQCiiigArwXxraJf/FVrSQkJNNEjY9CBXvVeG+J/wDkskX/AF8wf0qZHBj1eEU+6PbbW2hs7WK2t41jhiUIiKMAAVLRRVHeFFFFABRRRQBzHxCmeDwLqjRkhjGFyPQsAf0rmvgzbRLoV9chR5rzhCe+AOB+tdz4i0v+2vD99p4IDTxFVJ/vdR+uK8f8A+LE8GajeaVrMckUDv8AM23Jicccj0qXucFeShiYTltax7nRXNS/EDwtFbmY6xAwAztTJY/hik8LeNtO8WS3UVnFNE8BziUD5l9RindHUq1NyUVJXZ01FFFM1CiiigAr528San9m+Jl5f3EH2hbe8DeUWwGC4wM/gK+ia8Q+IenXXhrxxFr9tGGgmdZlJGVDjhlP1/rUyODME/ZprozS/wCF1yf9AIf+BP8A9jXO+MfiAvi3TYrV9KW3eKTesol3EdiOgr0bSPiD4S1G0R7h4LKfHzxTRgYPscYIrf03VvDusStFp1xZXMiDLLGASB69KW/Uz5J1o8vtU0/JGZ8NJmm8CWBY52b0H0DGutpqIka7UVVX0UYFOq0ehTjyQUewUUUUFhRRRQAUUUUAFFFFABRRRQAVl6l/x8L/ALg/ma1Ky9S/4+F/3B/M0AalFFFABRRRQAUUUUAFFFFABRRRQAUUUUAFFFFABRRRQAUUUUAFBAIweQaKKAPNPEnwX0LXdcXUbdmsd7briOHgOfUf3TXoWn2Sabp1vZRySyJBGI1aVyzEAdyepqzRQJRSd0BAIwRkUxYo0OVjRT7DFPooGFFFFABRRRQAUUUUAFFFFABRRRQAUUUUAFZmueH9N8RWQtdStxKgOVIJDKfUEVp0UClFSVmeW3fwZtHlJtNRkiTP3XG6trQfhdomkTJcXCtezocqZT8gP+7/AI13FFLlRzxwlGL5lEOgwKKKKZ0hRRRQAUUUUAYviDwtpXiW3EeoWwZ1+5KvDr9D6e1cQvwZshcZbUJTDn7oHzY+teo0UmkzCphqVR3lHUydC8N6X4ctTBptsI9333Jy7n3Na1FFM2jFRVktAooooGFFFFABXHeIfhtomvXL3YRrW6c5d4jgMfUjpmuxooauROnCorTVzzD/AIUzp+P+QhP+n+FdT4R8HW/hJLpYJ3l88gnd2xXTUUrIzhhqUJc0Y6hRRRTNwooooAK43UfAFtqHjSHxA1yyhGV2i9WXpz+ArsqKLETpxmkpIKKKKCwooooAKKKKACua8S+B9H8TfvbmEx3QGBPEcN+PrXS0UEzhGa5ZK6PKI/gvEJwZNVLQ5+6qYP5133h7wxpfhm1aHToNpfmSRjln+p/pWzRSSSMqeGpU3eK1CiiimbhRRRQAVWv9PtNTs3tL23SeBxhkcZH/AOurNFAmk9GeZaj8G9OmnL2F7Lbof4H+fH0rW8HfDyPwrqUt6bw3EjR7FAXaAD1rt6KXKjCOEoxlzqOoUUUUzoCiiigAooooAKKKKACiiigAooooAKy9S/4+F/3B/M1qVl6l/wAfC/7g/maANSiiigAooooAKKKKACiiigAooooAKKKKACiiigAooooAKKKKACiiigAooooAKKKKACiiigAooooAKKKKACiiigAooooAKKKKACiiigAooooAKKKKACiiigAooooAKKKKACiiigAooooAKKKKACiiigAooooAKKKKACiiigAooooAKKKKACiiigAooooAKKKKACiiigAooooAKKKKACiiigAooooAKKKKACiiigAooooAKKKKACiiigAooooAKy9S/wCPhf8AcH8zRRQB/9k="/>
          <p:cNvSpPr>
            <a:spLocks noChangeAspect="1" noChangeArrowheads="1"/>
          </p:cNvSpPr>
          <p:nvPr/>
        </p:nvSpPr>
        <p:spPr bwMode="auto">
          <a:xfrm>
            <a:off x="1831975" y="79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img3.imgtn.bdimg.com/it/u=4172169013,464131932&amp;fm=214&amp;gp=0.jpg"/>
          <p:cNvSpPr>
            <a:spLocks noChangeAspect="1" noChangeArrowheads="1"/>
          </p:cNvSpPr>
          <p:nvPr/>
        </p:nvSpPr>
        <p:spPr bwMode="auto">
          <a:xfrm>
            <a:off x="1984375" y="160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8" name="AutoShape 8" descr="http://img0.imgtn.bdimg.com/it/u=605598478,1975108034&amp;fm=27&amp;gp=0.jpg"/>
          <p:cNvSpPr>
            <a:spLocks noChangeAspect="1" noChangeArrowheads="1"/>
          </p:cNvSpPr>
          <p:nvPr/>
        </p:nvSpPr>
        <p:spPr bwMode="auto">
          <a:xfrm>
            <a:off x="2136775" y="3127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Picture 33" descr="无标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6080" y="1412776"/>
            <a:ext cx="1368425" cy="1298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0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6200" y="260648"/>
            <a:ext cx="2700870" cy="523220"/>
          </a:xfrm>
        </p:spPr>
        <p:txBody>
          <a:bodyPr/>
          <a:lstStyle/>
          <a:p>
            <a:r>
              <a:rPr lang="en-US" altLang="zh-CN" dirty="0"/>
              <a:t>.NET</a:t>
            </a:r>
            <a:r>
              <a:rPr lang="zh-CN" altLang="en-US" dirty="0"/>
              <a:t>与</a:t>
            </a:r>
            <a:r>
              <a:rPr lang="en-US" altLang="zh-CN" dirty="0"/>
              <a:t>C#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4699891"/>
            <a:ext cx="6336704" cy="792088"/>
          </a:xfrm>
        </p:spPr>
        <p:txBody>
          <a:bodyPr/>
          <a:lstStyle/>
          <a:p>
            <a:r>
              <a:rPr lang="en-US" altLang="zh-CN" dirty="0"/>
              <a:t>Visual Studio </a:t>
            </a:r>
            <a:r>
              <a:rPr lang="zh-CN" altLang="en-US" dirty="0"/>
              <a:t>简介</a:t>
            </a:r>
          </a:p>
          <a:p>
            <a:pPr lvl="1"/>
            <a:r>
              <a:rPr lang="en-US" altLang="zh-CN" dirty="0"/>
              <a:t>IDE</a:t>
            </a:r>
            <a:endParaRPr lang="zh-CN" altLang="en-US" dirty="0"/>
          </a:p>
          <a:p>
            <a:pPr lvl="1"/>
            <a:r>
              <a:rPr lang="zh-CN" altLang="en-US" dirty="0"/>
              <a:t>开发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程序、</a:t>
            </a:r>
            <a:r>
              <a:rPr lang="en-US" altLang="zh-CN" dirty="0"/>
              <a:t>Office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服务、移动</a:t>
            </a:r>
          </a:p>
          <a:p>
            <a:pPr lvl="1"/>
            <a:r>
              <a:rPr lang="zh-CN" altLang="en-US" dirty="0"/>
              <a:t>高效开发</a:t>
            </a:r>
          </a:p>
          <a:p>
            <a:endParaRPr lang="zh-CN" altLang="en-US" dirty="0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463999" y="2760109"/>
            <a:ext cx="6551612" cy="93503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368749" y="980728"/>
            <a:ext cx="53276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1" indent="-342891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dirty="0">
                <a:ea typeface="黑体" pitchFamily="2" charset="-122"/>
              </a:rPr>
              <a:t>.NET Framework</a:t>
            </a:r>
            <a:r>
              <a:rPr lang="zh-CN" altLang="en-US" sz="2800" b="1" dirty="0">
                <a:ea typeface="黑体" pitchFamily="2" charset="-122"/>
              </a:rPr>
              <a:t>（运行平台）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513215" y="2060228"/>
            <a:ext cx="51117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1" indent="-342891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dirty="0">
                <a:ea typeface="黑体" pitchFamily="2" charset="-122"/>
              </a:rPr>
              <a:t>Visual Studio</a:t>
            </a:r>
            <a:r>
              <a:rPr lang="zh-CN" altLang="en-US" sz="2800" b="1" dirty="0">
                <a:ea typeface="黑体" pitchFamily="2" charset="-122"/>
              </a:rPr>
              <a:t>（开发工具）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57301" y="3041802"/>
            <a:ext cx="1198563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VB.NET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00329" y="3041802"/>
            <a:ext cx="835025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l" eaLnBrk="0" hangingPunct="0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C#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36952" y="3041802"/>
            <a:ext cx="935039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VC++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16454" y="3029099"/>
            <a:ext cx="815975" cy="541339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JScript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953074" y="3040215"/>
            <a:ext cx="1466851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…</a:t>
            </a:r>
          </a:p>
        </p:txBody>
      </p:sp>
      <p:pic>
        <p:nvPicPr>
          <p:cNvPr id="13" name="Picture 33" descr="无标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42" y="1196631"/>
            <a:ext cx="1368425" cy="1298575"/>
          </a:xfrm>
          <a:prstGeom prst="rect">
            <a:avLst/>
          </a:prstGeom>
          <a:noFill/>
        </p:spPr>
      </p:pic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8112076" y="2997353"/>
            <a:ext cx="1547813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开发语言</a:t>
            </a:r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 rot="-992936">
            <a:off x="2857452" y="1173125"/>
            <a:ext cx="1511300" cy="550247"/>
          </a:xfrm>
          <a:prstGeom prst="rightArrow">
            <a:avLst>
              <a:gd name="adj1" fmla="val 49861"/>
              <a:gd name="adj2" fmla="val 104982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6" name="AutoShape 38"/>
          <p:cNvSpPr>
            <a:spLocks noChangeArrowheads="1"/>
          </p:cNvSpPr>
          <p:nvPr/>
        </p:nvSpPr>
        <p:spPr bwMode="auto">
          <a:xfrm rot="1243911">
            <a:off x="2857452" y="1819239"/>
            <a:ext cx="1511300" cy="550247"/>
          </a:xfrm>
          <a:prstGeom prst="rightArrow">
            <a:avLst>
              <a:gd name="adj1" fmla="val 49861"/>
              <a:gd name="adj2" fmla="val 1059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630314" y="3902244"/>
            <a:ext cx="5832475" cy="590551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>
                <a:ea typeface="黑体" pitchFamily="2" charset="-122"/>
              </a:rPr>
              <a:t>.NET Framework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类库 </a:t>
            </a:r>
            <a:r>
              <a:rPr lang="en-US" altLang="zh-CN" sz="2000">
                <a:ea typeface="黑体" pitchFamily="2" charset="-122"/>
              </a:rPr>
              <a:t>(FCL)</a:t>
            </a:r>
          </a:p>
        </p:txBody>
      </p:sp>
    </p:spTree>
    <p:extLst>
      <p:ext uri="{BB962C8B-B14F-4D97-AF65-F5344CB8AC3E}">
        <p14:creationId xmlns:p14="http://schemas.microsoft.com/office/powerpoint/2010/main" val="29413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298" y="286078"/>
            <a:ext cx="1728317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三</a:t>
            </a:r>
            <a:r>
              <a:rPr lang="zh-CN" altLang="en-US" dirty="0" smtClean="0"/>
              <a:t>层架构</a:t>
            </a:r>
            <a:endParaRPr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2177290" y="1412776"/>
            <a:ext cx="4731159" cy="73920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表示层   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>
            <a:off x="2177290" y="2708176"/>
            <a:ext cx="4731159" cy="73920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业务逻辑层   </a:t>
            </a: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gray">
          <a:xfrm>
            <a:off x="2177290" y="3932139"/>
            <a:ext cx="4731159" cy="72099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数据访问层   </a:t>
            </a: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4488684" y="2141432"/>
            <a:ext cx="635180" cy="59591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4488684" y="3427311"/>
            <a:ext cx="635180" cy="512886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gray">
          <a:xfrm>
            <a:off x="8081200" y="1339750"/>
            <a:ext cx="1170751" cy="33133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/>
          <a:p>
            <a:pPr marL="342891" indent="-34289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实体层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 rot="-5400000">
            <a:off x="7134824" y="1590712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 rot="-5400000">
            <a:off x="7134824" y="2886112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 rot="-5400000">
            <a:off x="7206263" y="4110074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658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6200" y="260648"/>
            <a:ext cx="2976501" cy="523220"/>
          </a:xfrm>
        </p:spPr>
        <p:txBody>
          <a:bodyPr/>
          <a:lstStyle/>
          <a:p>
            <a:r>
              <a:rPr lang="zh-CN" altLang="en-US" dirty="0" smtClean="0"/>
              <a:t>三层间数据传递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412776"/>
            <a:ext cx="8053515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57237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7879</TotalTime>
  <Words>1323</Words>
  <Application>Microsoft Office PowerPoint</Application>
  <PresentationFormat>宽屏</PresentationFormat>
  <Paragraphs>161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 数据采集系统开发 </vt:lpstr>
      <vt:lpstr>内容介绍</vt:lpstr>
      <vt:lpstr>系统结构</vt:lpstr>
      <vt:lpstr>系统结构</vt:lpstr>
      <vt:lpstr>系统整体功能模块</vt:lpstr>
      <vt:lpstr>采用技术及工具介绍</vt:lpstr>
      <vt:lpstr>.NET与C#概述</vt:lpstr>
      <vt:lpstr>三层架构</vt:lpstr>
      <vt:lpstr>三层间数据传递</vt:lpstr>
      <vt:lpstr>Modbus协议</vt:lpstr>
      <vt:lpstr>Modbus RTU</vt:lpstr>
      <vt:lpstr>Modbus模拟环境</vt:lpstr>
      <vt:lpstr>Modbus工作原理</vt:lpstr>
      <vt:lpstr>功能模块 — 设备配置</vt:lpstr>
      <vt:lpstr>功能模块 — 设备配置</vt:lpstr>
      <vt:lpstr>功能模块 — 设备配置</vt:lpstr>
      <vt:lpstr>功能模块 — 工站配置</vt:lpstr>
      <vt:lpstr>功能模块 — 工站配置</vt:lpstr>
      <vt:lpstr>功能模块 — 工人配置</vt:lpstr>
      <vt:lpstr>功能模块 — 工人配置</vt:lpstr>
      <vt:lpstr>功能模块 — 上岗管理</vt:lpstr>
      <vt:lpstr>功能模块 — 数据采集</vt:lpstr>
      <vt:lpstr>功能模块 — 数据采集</vt:lpstr>
      <vt:lpstr>功能模块 — 数据采集</vt:lpstr>
      <vt:lpstr>功能模块 — 数据采集</vt:lpstr>
      <vt:lpstr>功能模块 — 采集记录维护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Yue yueba</cp:lastModifiedBy>
  <cp:revision>1081</cp:revision>
  <dcterms:created xsi:type="dcterms:W3CDTF">2006-03-08T06:55:38Z</dcterms:created>
  <dcterms:modified xsi:type="dcterms:W3CDTF">2018-05-31T02:27:41Z</dcterms:modified>
</cp:coreProperties>
</file>