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9.png" ContentType="image/png"/>
  <Override PartName="/ppt/media/image21.jpeg" ContentType="image/jpeg"/>
  <Override PartName="/ppt/media/image27.png" ContentType="image/pn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10.png" ContentType="image/png"/>
  <Override PartName="/ppt/media/image23.jpeg" ContentType="image/jpeg"/>
  <Override PartName="/ppt/media/image12.png" ContentType="image/png"/>
  <Override PartName="/ppt/media/image20.jpeg" ContentType="image/jpeg"/>
  <Override PartName="/ppt/media/image32.png" ContentType="image/png"/>
  <Override PartName="/ppt/media/image38.png" ContentType="image/png"/>
  <Override PartName="/ppt/media/image39.jpeg" ContentType="image/jpeg"/>
  <Override PartName="/ppt/media/image8.jpeg" ContentType="image/jpeg"/>
  <Override PartName="/ppt/media/image33.png" ContentType="image/png"/>
  <Override PartName="/ppt/media/image35.png" ContentType="image/png"/>
  <Override PartName="/ppt/media/image5.jpeg" ContentType="image/jpeg"/>
  <Override PartName="/ppt/media/image26.jpeg" ContentType="image/jpeg"/>
  <Override PartName="/ppt/media/image36.png" ContentType="image/png"/>
  <Override PartName="/ppt/media/image37.png" ContentType="image/png"/>
  <Override PartName="/ppt/media/image34.png" ContentType="image/png"/>
  <Override PartName="/ppt/media/image40.jpeg" ContentType="image/jpeg"/>
  <Override PartName="/ppt/media/image31.png" ContentType="image/png"/>
  <Override PartName="/ppt/media/image43.png" ContentType="image/png"/>
  <Override PartName="/ppt/media/image9.jpeg" ContentType="image/jpeg"/>
  <Override PartName="/ppt/media/image11.png" ContentType="image/png"/>
  <Override PartName="/ppt/media/image28.png" ContentType="image/png"/>
  <Override PartName="/ppt/media/image7.jpeg" ContentType="image/jpeg"/>
  <Override PartName="/ppt/media/image13.png" ContentType="image/png"/>
  <Override PartName="/ppt/media/image6.jpeg" ContentType="image/jpeg"/>
  <Override PartName="/ppt/media/image4.jpeg" ContentType="image/jpeg"/>
  <Override PartName="/ppt/media/image19.jpeg" ContentType="image/jpeg"/>
  <Override PartName="/ppt/media/image25.png" ContentType="image/png"/>
  <Override PartName="/ppt/media/image42.jpeg" ContentType="image/jpeg"/>
  <Override PartName="/ppt/media/image30.png" ContentType="image/png"/>
  <Override PartName="/ppt/media/image3.jpeg" ContentType="image/jpeg"/>
  <Override PartName="/ppt/media/image24.jpeg" ContentType="image/jpeg"/>
  <Override PartName="/ppt/media/image2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D5637C9-E719-40AF-A5D6-9D7111B58CF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809CD2A-09C2-462F-86CF-3D0D03F2744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63080"/>
            <a:ext cx="8816400" cy="1141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858000" y="6204600"/>
            <a:ext cx="2284920" cy="488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16120" y="6204600"/>
            <a:ext cx="5877360" cy="488880"/>
          </a:xfrm>
          <a:prstGeom prst="rect">
            <a:avLst/>
          </a:prstGeom>
          <a:solidFill>
            <a:srgbClr val="bdc3c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63080" y="6204600"/>
            <a:ext cx="488880" cy="488880"/>
          </a:xfrm>
          <a:prstGeom prst="rect">
            <a:avLst/>
          </a:prstGeom>
          <a:solidFill>
            <a:srgbClr val="f443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63080"/>
            <a:ext cx="8816400" cy="1141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6858000" y="6204600"/>
            <a:ext cx="2284920" cy="488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816120" y="6204600"/>
            <a:ext cx="5877360" cy="488880"/>
          </a:xfrm>
          <a:prstGeom prst="rect">
            <a:avLst/>
          </a:prstGeom>
          <a:solidFill>
            <a:srgbClr val="bdc3c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163080" y="6204600"/>
            <a:ext cx="488880" cy="488880"/>
          </a:xfrm>
          <a:prstGeom prst="rect">
            <a:avLst/>
          </a:prstGeom>
          <a:solidFill>
            <a:srgbClr val="f443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63080"/>
            <a:ext cx="8816400" cy="1141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6858000" y="6204600"/>
            <a:ext cx="2284920" cy="488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816120" y="6204600"/>
            <a:ext cx="5877360" cy="488880"/>
          </a:xfrm>
          <a:prstGeom prst="rect">
            <a:avLst/>
          </a:prstGeom>
          <a:solidFill>
            <a:srgbClr val="bdc3c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63080" y="6204600"/>
            <a:ext cx="488880" cy="488880"/>
          </a:xfrm>
          <a:prstGeom prst="rect">
            <a:avLst/>
          </a:prstGeom>
          <a:solidFill>
            <a:srgbClr val="f4433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image" Target="../media/image41.jpeg"/><Relationship Id="rId3" Type="http://schemas.openxmlformats.org/officeDocument/2006/relationships/image" Target="../media/image42.jpe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Relationship Id="rId11" Type="http://schemas.openxmlformats.org/officeDocument/2006/relationships/image" Target="../media/image25.png"/><Relationship Id="rId12" Type="http://schemas.openxmlformats.org/officeDocument/2006/relationships/image" Target="../media/image26.jpeg"/><Relationship Id="rId1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486400" y="4495680"/>
            <a:ext cx="304632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1800"/>
            </a:br>
            <a:br>
              <a:rPr sz="1800"/>
            </a:br>
            <a:br>
              <a:rPr sz="1800"/>
            </a:b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3520" y="1676520"/>
            <a:ext cx="8304120" cy="178092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sof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1800"/>
            </a:b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0880" y="4419720"/>
            <a:ext cx="3427200" cy="216180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sof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Presented  by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en-US" sz="1600" spc="-1" strike="noStrike">
                <a:solidFill>
                  <a:srgbClr val="0070c0"/>
                </a:solidFill>
                <a:latin typeface="Arial"/>
                <a:ea typeface="DejaVu Sans"/>
              </a:rPr>
              <a:t>Name  : H.M. Mehedi Hasan (Badhon)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1800"/>
            </a:br>
            <a:br>
              <a:rPr sz="1600"/>
            </a:br>
            <a:endParaRPr b="0" lang="en-US" sz="1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57200" y="1463040"/>
            <a:ext cx="8304120" cy="213192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sof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1f497d"/>
                </a:solidFill>
                <a:uFillTx/>
                <a:latin typeface="Arial"/>
                <a:ea typeface="DejaVu Sans"/>
              </a:rPr>
              <a:t>Project  On</a:t>
            </a:r>
            <a:br>
              <a:rPr sz="1800"/>
            </a:br>
            <a:r>
              <a:rPr b="1" lang="en-US" sz="2400" spc="-1" strike="noStrike">
                <a:solidFill>
                  <a:srgbClr val="1f497d"/>
                </a:solidFill>
                <a:latin typeface="Arial"/>
                <a:ea typeface="DejaVu Sans"/>
              </a:rPr>
              <a:t>A  Low Cost  Artificial Humanoid Robotic Hand Using sEMG Sensor. </a:t>
            </a:r>
            <a:br>
              <a:rPr sz="1800"/>
            </a:br>
            <a:br>
              <a:rPr sz="2400"/>
            </a:b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2d050"/>
                </a:solidFill>
                <a:latin typeface="Arial"/>
                <a:ea typeface="DejaVu Sans"/>
              </a:rPr>
              <a:t>Part 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2" name="Picture 2" descr="eee.png"/>
          <p:cNvPicPr/>
          <p:nvPr/>
        </p:nvPicPr>
        <p:blipFill>
          <a:blip r:embed="rId1"/>
          <a:stretch/>
        </p:blipFill>
        <p:spPr>
          <a:xfrm>
            <a:off x="228600" y="1523880"/>
            <a:ext cx="8475120" cy="4493880"/>
          </a:xfrm>
          <a:prstGeom prst="rect">
            <a:avLst/>
          </a:prstGeom>
          <a:ln w="0">
            <a:noFill/>
          </a:ln>
        </p:spPr>
      </p:pic>
      <p:sp>
        <p:nvSpPr>
          <p:cNvPr id="193" name="TextShape 2"/>
          <p:cNvSpPr/>
          <p:nvPr/>
        </p:nvSpPr>
        <p:spPr>
          <a:xfrm>
            <a:off x="8087040" y="6227640"/>
            <a:ext cx="3250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Output Response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5" name="Picture 3" descr="hjjj.png"/>
          <p:cNvPicPr/>
          <p:nvPr/>
        </p:nvPicPr>
        <p:blipFill>
          <a:blip r:embed="rId1"/>
          <a:stretch/>
        </p:blipFill>
        <p:spPr>
          <a:xfrm>
            <a:off x="0" y="1371600"/>
            <a:ext cx="9142200" cy="44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Picture 3" descr="kjk.png"/>
          <p:cNvPicPr/>
          <p:nvPr/>
        </p:nvPicPr>
        <p:blipFill>
          <a:blip r:embed="rId1"/>
          <a:stretch/>
        </p:blipFill>
        <p:spPr>
          <a:xfrm>
            <a:off x="0" y="1600200"/>
            <a:ext cx="9142200" cy="481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754200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 Implementation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9" name="Content Placeholder 5" descr="5d1a646727a57.image-removebg-preview.png"/>
          <p:cNvPicPr/>
          <p:nvPr/>
        </p:nvPicPr>
        <p:blipFill>
          <a:blip r:embed="rId1"/>
          <a:stretch/>
        </p:blipFill>
        <p:spPr>
          <a:xfrm flipH="1">
            <a:off x="459000" y="2133720"/>
            <a:ext cx="1598400" cy="1598400"/>
          </a:xfrm>
          <a:prstGeom prst="rect">
            <a:avLst/>
          </a:prstGeom>
          <a:ln w="0">
            <a:noFill/>
          </a:ln>
        </p:spPr>
      </p:pic>
      <p:pic>
        <p:nvPicPr>
          <p:cNvPr id="200" name="Picture 6" descr="image-removebg-preview.png"/>
          <p:cNvPicPr/>
          <p:nvPr/>
        </p:nvPicPr>
        <p:blipFill>
          <a:blip r:embed="rId2"/>
          <a:stretch/>
        </p:blipFill>
        <p:spPr>
          <a:xfrm flipH="1">
            <a:off x="3430800" y="2286000"/>
            <a:ext cx="1522080" cy="1522080"/>
          </a:xfrm>
          <a:prstGeom prst="rect">
            <a:avLst/>
          </a:prstGeom>
          <a:ln w="0">
            <a:noFill/>
          </a:ln>
        </p:spPr>
      </p:pic>
      <p:sp>
        <p:nvSpPr>
          <p:cNvPr id="201" name="Line 2"/>
          <p:cNvSpPr/>
          <p:nvPr/>
        </p:nvSpPr>
        <p:spPr>
          <a:xfrm>
            <a:off x="2057400" y="3276360"/>
            <a:ext cx="1066680" cy="18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2" name="Line 3"/>
          <p:cNvSpPr/>
          <p:nvPr/>
        </p:nvSpPr>
        <p:spPr>
          <a:xfrm>
            <a:off x="1904760" y="3504960"/>
            <a:ext cx="1219320" cy="18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3" name="Line 4"/>
          <p:cNvSpPr/>
          <p:nvPr/>
        </p:nvSpPr>
        <p:spPr>
          <a:xfrm>
            <a:off x="2057400" y="3047760"/>
            <a:ext cx="1066680" cy="18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4" name="Line 5"/>
          <p:cNvSpPr/>
          <p:nvPr/>
        </p:nvSpPr>
        <p:spPr>
          <a:xfrm flipH="1">
            <a:off x="3123360" y="2591280"/>
            <a:ext cx="1440" cy="9144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5" name="Line 6"/>
          <p:cNvSpPr/>
          <p:nvPr/>
        </p:nvSpPr>
        <p:spPr>
          <a:xfrm>
            <a:off x="3200400" y="2590560"/>
            <a:ext cx="380880" cy="18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6" name="Line 7"/>
          <p:cNvSpPr/>
          <p:nvPr/>
        </p:nvSpPr>
        <p:spPr>
          <a:xfrm>
            <a:off x="3124080" y="2590560"/>
            <a:ext cx="152280" cy="18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207" name="Picture 26" descr="image-removebg-preview (2).png"/>
          <p:cNvPicPr/>
          <p:nvPr/>
        </p:nvPicPr>
        <p:blipFill>
          <a:blip r:embed="rId3"/>
          <a:stretch/>
        </p:blipFill>
        <p:spPr>
          <a:xfrm rot="16200000">
            <a:off x="6168960" y="1681200"/>
            <a:ext cx="842760" cy="144612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105" descr="Arduino_uno.png"/>
          <p:cNvPicPr/>
          <p:nvPr/>
        </p:nvPicPr>
        <p:blipFill>
          <a:blip r:embed="rId4"/>
          <a:stretch/>
        </p:blipFill>
        <p:spPr>
          <a:xfrm flipH="1" rot="10800000">
            <a:off x="2819520" y="3962520"/>
            <a:ext cx="2207880" cy="144288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8"/>
          <p:cNvSpPr/>
          <p:nvPr/>
        </p:nvSpPr>
        <p:spPr>
          <a:xfrm rot="5400000">
            <a:off x="4230720" y="3238200"/>
            <a:ext cx="988920" cy="760320"/>
          </a:xfrm>
          <a:prstGeom prst="bentConnector3">
            <a:avLst>
              <a:gd name="adj1" fmla="val 78847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0" name="Line 9"/>
          <p:cNvSpPr/>
          <p:nvPr/>
        </p:nvSpPr>
        <p:spPr>
          <a:xfrm>
            <a:off x="4876560" y="3124080"/>
            <a:ext cx="228600" cy="14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5400000">
            <a:off x="4116240" y="3352680"/>
            <a:ext cx="912600" cy="760320"/>
          </a:xfrm>
          <a:prstGeom prst="bentConnector3">
            <a:avLst>
              <a:gd name="adj1" fmla="val 54167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2" name="CustomShape 11"/>
          <p:cNvSpPr/>
          <p:nvPr/>
        </p:nvSpPr>
        <p:spPr>
          <a:xfrm flipH="1" rot="16200000">
            <a:off x="4800960" y="3200400"/>
            <a:ext cx="150480" cy="150480"/>
          </a:xfrm>
          <a:prstGeom prst="bentConnector3">
            <a:avLst>
              <a:gd name="adj1" fmla="val 9375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3" name="CustomShape 12"/>
          <p:cNvSpPr/>
          <p:nvPr/>
        </p:nvSpPr>
        <p:spPr>
          <a:xfrm flipV="1">
            <a:off x="4876920" y="2053800"/>
            <a:ext cx="1064880" cy="455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4" name="CustomShape 13"/>
          <p:cNvSpPr/>
          <p:nvPr/>
        </p:nvSpPr>
        <p:spPr>
          <a:xfrm>
            <a:off x="4800600" y="2743200"/>
            <a:ext cx="11412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5" name="Line 14"/>
          <p:cNvSpPr/>
          <p:nvPr/>
        </p:nvSpPr>
        <p:spPr>
          <a:xfrm flipH="1">
            <a:off x="5867280" y="2286000"/>
            <a:ext cx="1440" cy="2286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6" name="CustomShape 15"/>
          <p:cNvSpPr/>
          <p:nvPr/>
        </p:nvSpPr>
        <p:spPr>
          <a:xfrm flipV="1">
            <a:off x="4800600" y="2399760"/>
            <a:ext cx="1064880" cy="261720"/>
          </a:xfrm>
          <a:prstGeom prst="bentConnector3">
            <a:avLst>
              <a:gd name="adj1" fmla="val 71205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217" name="Picture 180" descr="hh.png"/>
          <p:cNvPicPr/>
          <p:nvPr/>
        </p:nvPicPr>
        <p:blipFill>
          <a:blip r:embed="rId5"/>
          <a:stretch/>
        </p:blipFill>
        <p:spPr>
          <a:xfrm>
            <a:off x="3429000" y="3657600"/>
            <a:ext cx="3579480" cy="181152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16"/>
          <p:cNvSpPr/>
          <p:nvPr/>
        </p:nvSpPr>
        <p:spPr>
          <a:xfrm rot="5400000">
            <a:off x="2554200" y="4000320"/>
            <a:ext cx="1522080" cy="1446120"/>
          </a:xfrm>
          <a:prstGeom prst="bentConnector3">
            <a:avLst>
              <a:gd name="adj1" fmla="val -5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9" name="CustomShape 17"/>
          <p:cNvSpPr/>
          <p:nvPr/>
        </p:nvSpPr>
        <p:spPr>
          <a:xfrm flipV="1">
            <a:off x="2590920" y="4644720"/>
            <a:ext cx="2589120" cy="836280"/>
          </a:xfrm>
          <a:prstGeom prst="bentConnector3">
            <a:avLst>
              <a:gd name="adj1" fmla="val 10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0" name="Line 18"/>
          <p:cNvSpPr/>
          <p:nvPr/>
        </p:nvSpPr>
        <p:spPr>
          <a:xfrm>
            <a:off x="5181480" y="4647960"/>
            <a:ext cx="304920" cy="18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1" name="CustomShape 19"/>
          <p:cNvSpPr/>
          <p:nvPr/>
        </p:nvSpPr>
        <p:spPr>
          <a:xfrm rot="5400000">
            <a:off x="2364120" y="3886200"/>
            <a:ext cx="1750680" cy="1750680"/>
          </a:xfrm>
          <a:prstGeom prst="bentConnector3">
            <a:avLst>
              <a:gd name="adj1" fmla="val -1304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2" name="CustomShape 20"/>
          <p:cNvSpPr/>
          <p:nvPr/>
        </p:nvSpPr>
        <p:spPr>
          <a:xfrm flipV="1">
            <a:off x="2362320" y="4720680"/>
            <a:ext cx="3198600" cy="912600"/>
          </a:xfrm>
          <a:prstGeom prst="bentConnector3">
            <a:avLst>
              <a:gd name="adj1" fmla="val 97857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3" name="Line 21"/>
          <p:cNvSpPr/>
          <p:nvPr/>
        </p:nvSpPr>
        <p:spPr>
          <a:xfrm flipH="1">
            <a:off x="4038480" y="3962160"/>
            <a:ext cx="1440" cy="152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4" name="Line 22"/>
          <p:cNvSpPr/>
          <p:nvPr/>
        </p:nvSpPr>
        <p:spPr>
          <a:xfrm flipH="1">
            <a:off x="4114800" y="3886200"/>
            <a:ext cx="720" cy="2275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CustomShape 23"/>
          <p:cNvSpPr/>
          <p:nvPr/>
        </p:nvSpPr>
        <p:spPr>
          <a:xfrm flipV="1" rot="10800000">
            <a:off x="4497480" y="4571640"/>
            <a:ext cx="988920" cy="8362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6" name="Line 24"/>
          <p:cNvSpPr/>
          <p:nvPr/>
        </p:nvSpPr>
        <p:spPr>
          <a:xfrm flipH="1">
            <a:off x="4495680" y="5257800"/>
            <a:ext cx="720" cy="1515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227" name="Picture 227" descr="image-removebg-preview (1).png"/>
          <p:cNvPicPr/>
          <p:nvPr/>
        </p:nvPicPr>
        <p:blipFill>
          <a:blip r:embed="rId6"/>
          <a:stretch/>
        </p:blipFill>
        <p:spPr>
          <a:xfrm rot="16200000">
            <a:off x="7059240" y="3610440"/>
            <a:ext cx="2284200" cy="1162800"/>
          </a:xfrm>
          <a:prstGeom prst="rect">
            <a:avLst/>
          </a:prstGeom>
          <a:ln w="0">
            <a:noFill/>
          </a:ln>
        </p:spPr>
      </p:pic>
      <p:sp>
        <p:nvSpPr>
          <p:cNvPr id="228" name="Line 25"/>
          <p:cNvSpPr/>
          <p:nvPr/>
        </p:nvSpPr>
        <p:spPr>
          <a:xfrm>
            <a:off x="6781680" y="4114800"/>
            <a:ext cx="1295280" cy="6858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9" name="Line 26"/>
          <p:cNvSpPr/>
          <p:nvPr/>
        </p:nvSpPr>
        <p:spPr>
          <a:xfrm>
            <a:off x="6781680" y="4038480"/>
            <a:ext cx="1295280" cy="6094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0" name="Line 27"/>
          <p:cNvSpPr/>
          <p:nvPr/>
        </p:nvSpPr>
        <p:spPr>
          <a:xfrm>
            <a:off x="6781680" y="4114800"/>
            <a:ext cx="1219320" cy="7617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Line 28"/>
          <p:cNvSpPr/>
          <p:nvPr/>
        </p:nvSpPr>
        <p:spPr>
          <a:xfrm>
            <a:off x="6781680" y="4190760"/>
            <a:ext cx="1295280" cy="8384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Line 29"/>
          <p:cNvSpPr/>
          <p:nvPr/>
        </p:nvSpPr>
        <p:spPr>
          <a:xfrm>
            <a:off x="6781680" y="4190760"/>
            <a:ext cx="1219320" cy="9144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30"/>
          <p:cNvSpPr/>
          <p:nvPr/>
        </p:nvSpPr>
        <p:spPr>
          <a:xfrm>
            <a:off x="1676520" y="4800600"/>
            <a:ext cx="1293480" cy="15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1"/>
          <p:cNvSpPr/>
          <p:nvPr/>
        </p:nvSpPr>
        <p:spPr>
          <a:xfrm>
            <a:off x="4876920" y="1676520"/>
            <a:ext cx="531720" cy="455400"/>
          </a:xfrm>
          <a:prstGeom prst="ellipse">
            <a:avLst/>
          </a:prstGeom>
          <a:solidFill>
            <a:srgbClr val="ffffff"/>
          </a:solidFill>
          <a:ln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32"/>
          <p:cNvSpPr/>
          <p:nvPr/>
        </p:nvSpPr>
        <p:spPr>
          <a:xfrm>
            <a:off x="5257800" y="3352680"/>
            <a:ext cx="607680" cy="531720"/>
          </a:xfrm>
          <a:prstGeom prst="ellipse">
            <a:avLst/>
          </a:prstGeom>
          <a:solidFill>
            <a:srgbClr val="ffffff"/>
          </a:solidFill>
          <a:ln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33"/>
          <p:cNvSpPr/>
          <p:nvPr/>
        </p:nvSpPr>
        <p:spPr>
          <a:xfrm>
            <a:off x="5638680" y="5029200"/>
            <a:ext cx="607680" cy="531720"/>
          </a:xfrm>
          <a:prstGeom prst="ellipse">
            <a:avLst/>
          </a:prstGeom>
          <a:solidFill>
            <a:srgbClr val="ffffff"/>
          </a:solidFill>
          <a:ln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34"/>
          <p:cNvSpPr/>
          <p:nvPr/>
        </p:nvSpPr>
        <p:spPr>
          <a:xfrm>
            <a:off x="7086600" y="4800600"/>
            <a:ext cx="607680" cy="531720"/>
          </a:xfrm>
          <a:prstGeom prst="ellipse">
            <a:avLst/>
          </a:prstGeom>
          <a:solidFill>
            <a:srgbClr val="ffffff"/>
          </a:solidFill>
          <a:ln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35"/>
          <p:cNvSpPr/>
          <p:nvPr/>
        </p:nvSpPr>
        <p:spPr>
          <a:xfrm>
            <a:off x="2590920" y="2057400"/>
            <a:ext cx="607680" cy="531720"/>
          </a:xfrm>
          <a:prstGeom prst="ellipse">
            <a:avLst/>
          </a:prstGeom>
          <a:solidFill>
            <a:srgbClr val="ffffff"/>
          </a:solidFill>
          <a:ln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36"/>
          <p:cNvSpPr/>
          <p:nvPr/>
        </p:nvSpPr>
        <p:spPr>
          <a:xfrm>
            <a:off x="990720" y="4724280"/>
            <a:ext cx="607680" cy="531720"/>
          </a:xfrm>
          <a:prstGeom prst="ellipse">
            <a:avLst/>
          </a:prstGeom>
          <a:solidFill>
            <a:srgbClr val="ffffff"/>
          </a:solidFill>
          <a:ln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2239560"/>
            <a:ext cx="1217520" cy="289368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Remaining Hand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666880" y="2209680"/>
            <a:ext cx="1827000" cy="109476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EMG sensor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105520" y="2239560"/>
            <a:ext cx="1141200" cy="109476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Battery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(+-18V)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2666880" y="3915720"/>
            <a:ext cx="1827000" cy="117288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Uno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 Nano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5105520" y="3915720"/>
            <a:ext cx="1141200" cy="117288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Servo Motor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7086600" y="2239560"/>
            <a:ext cx="1141200" cy="289584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Robotic Arm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Line 7"/>
          <p:cNvSpPr/>
          <p:nvPr/>
        </p:nvSpPr>
        <p:spPr>
          <a:xfrm>
            <a:off x="2057400" y="2391480"/>
            <a:ext cx="609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8"/>
          <p:cNvSpPr/>
          <p:nvPr/>
        </p:nvSpPr>
        <p:spPr>
          <a:xfrm>
            <a:off x="2057400" y="2544120"/>
            <a:ext cx="60948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Line 9"/>
          <p:cNvSpPr/>
          <p:nvPr/>
        </p:nvSpPr>
        <p:spPr>
          <a:xfrm>
            <a:off x="2057400" y="2696400"/>
            <a:ext cx="609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Line 10"/>
          <p:cNvSpPr/>
          <p:nvPr/>
        </p:nvSpPr>
        <p:spPr>
          <a:xfrm flipH="1">
            <a:off x="2894760" y="3306960"/>
            <a:ext cx="1440" cy="6094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11"/>
          <p:cNvSpPr/>
          <p:nvPr/>
        </p:nvSpPr>
        <p:spPr>
          <a:xfrm flipH="1">
            <a:off x="3123360" y="3305880"/>
            <a:ext cx="720" cy="610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12"/>
          <p:cNvSpPr/>
          <p:nvPr/>
        </p:nvSpPr>
        <p:spPr>
          <a:xfrm>
            <a:off x="6248160" y="4144320"/>
            <a:ext cx="83844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Line 13"/>
          <p:cNvSpPr/>
          <p:nvPr/>
        </p:nvSpPr>
        <p:spPr>
          <a:xfrm>
            <a:off x="4495680" y="2544120"/>
            <a:ext cx="60948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14"/>
          <p:cNvSpPr/>
          <p:nvPr/>
        </p:nvSpPr>
        <p:spPr>
          <a:xfrm>
            <a:off x="4495680" y="2696400"/>
            <a:ext cx="609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15"/>
          <p:cNvSpPr/>
          <p:nvPr/>
        </p:nvSpPr>
        <p:spPr>
          <a:xfrm>
            <a:off x="6248160" y="4296600"/>
            <a:ext cx="83844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16"/>
          <p:cNvSpPr/>
          <p:nvPr/>
        </p:nvSpPr>
        <p:spPr>
          <a:xfrm>
            <a:off x="6248160" y="4448880"/>
            <a:ext cx="83844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17"/>
          <p:cNvSpPr/>
          <p:nvPr/>
        </p:nvSpPr>
        <p:spPr>
          <a:xfrm>
            <a:off x="6248160" y="4601520"/>
            <a:ext cx="83844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18"/>
          <p:cNvSpPr/>
          <p:nvPr/>
        </p:nvSpPr>
        <p:spPr>
          <a:xfrm>
            <a:off x="6248160" y="4753800"/>
            <a:ext cx="83844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Line 19"/>
          <p:cNvSpPr/>
          <p:nvPr/>
        </p:nvSpPr>
        <p:spPr>
          <a:xfrm>
            <a:off x="4495680" y="4296600"/>
            <a:ext cx="609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20"/>
          <p:cNvSpPr/>
          <p:nvPr/>
        </p:nvSpPr>
        <p:spPr>
          <a:xfrm>
            <a:off x="4495680" y="4448880"/>
            <a:ext cx="609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21"/>
          <p:cNvSpPr/>
          <p:nvPr/>
        </p:nvSpPr>
        <p:spPr>
          <a:xfrm>
            <a:off x="4495680" y="4601520"/>
            <a:ext cx="60948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2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 Process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pic>
        <p:nvPicPr>
          <p:cNvPr id="263" name="Content Placeholder 6" descr="456476_1_En_26_Fig15_HTML.jpg"/>
          <p:cNvPicPr/>
          <p:nvPr/>
        </p:nvPicPr>
        <p:blipFill>
          <a:blip r:embed="rId1"/>
          <a:stretch/>
        </p:blipFill>
        <p:spPr>
          <a:xfrm>
            <a:off x="274320" y="1642320"/>
            <a:ext cx="8380080" cy="4209120"/>
          </a:xfrm>
          <a:prstGeom prst="rect">
            <a:avLst/>
          </a:prstGeom>
          <a:ln w="0"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8231760" y="61722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920240" y="4237920"/>
            <a:ext cx="912600" cy="60768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sEMG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3017520" y="5533200"/>
            <a:ext cx="1339200" cy="501120"/>
          </a:xfrm>
          <a:prstGeom prst="rect">
            <a:avLst/>
          </a:prstGeom>
          <a:solidFill>
            <a:srgbClr val="ffff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Uno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5104800" y="4405320"/>
            <a:ext cx="1369800" cy="531720"/>
          </a:xfrm>
          <a:prstGeom prst="rect">
            <a:avLst/>
          </a:prstGeom>
          <a:solidFill>
            <a:srgbClr val="ffff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7238880" y="5303520"/>
            <a:ext cx="1630080" cy="409680"/>
          </a:xfrm>
          <a:prstGeom prst="rect">
            <a:avLst/>
          </a:prstGeom>
          <a:solidFill>
            <a:srgbClr val="ffff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Robotic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3003480" y="1479240"/>
            <a:ext cx="1750680" cy="531720"/>
          </a:xfrm>
          <a:prstGeom prst="rect">
            <a:avLst/>
          </a:prstGeom>
          <a:solidFill>
            <a:srgbClr val="ffff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Power supply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91440" y="4573080"/>
            <a:ext cx="1522080" cy="455400"/>
          </a:xfrm>
          <a:prstGeom prst="rect">
            <a:avLst/>
          </a:prstGeom>
          <a:solidFill>
            <a:srgbClr val="ffff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Electrodes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9"/>
          <p:cNvSpPr/>
          <p:nvPr/>
        </p:nvSpPr>
        <p:spPr>
          <a:xfrm>
            <a:off x="5029200" y="5334120"/>
            <a:ext cx="1369800" cy="607680"/>
          </a:xfrm>
          <a:prstGeom prst="rect">
            <a:avLst/>
          </a:prstGeom>
          <a:solidFill>
            <a:srgbClr val="ffff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Switching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10"/>
          <p:cNvSpPr/>
          <p:nvPr/>
        </p:nvSpPr>
        <p:spPr>
          <a:xfrm flipH="1" rot="16200000">
            <a:off x="4684680" y="5373000"/>
            <a:ext cx="360" cy="53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73" name="CustomShape 11"/>
          <p:cNvSpPr/>
          <p:nvPr/>
        </p:nvSpPr>
        <p:spPr>
          <a:xfrm flipH="1" flipV="1" rot="5400000">
            <a:off x="4267440" y="3807720"/>
            <a:ext cx="912600" cy="76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74" name="CustomShape 12"/>
          <p:cNvSpPr/>
          <p:nvPr/>
        </p:nvSpPr>
        <p:spPr>
          <a:xfrm flipH="1" flipV="1" rot="5400000">
            <a:off x="5485680" y="5025960"/>
            <a:ext cx="45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75" name="CustomShape 13"/>
          <p:cNvSpPr/>
          <p:nvPr/>
        </p:nvSpPr>
        <p:spPr>
          <a:xfrm>
            <a:off x="6629400" y="3581280"/>
            <a:ext cx="60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77" name="Content Placeholder 3" descr="WhatsApp Image 2022-02-16 at 19.57.18.jpeg"/>
          <p:cNvPicPr/>
          <p:nvPr/>
        </p:nvPicPr>
        <p:blipFill>
          <a:blip r:embed="rId1"/>
          <a:stretch/>
        </p:blipFill>
        <p:spPr>
          <a:xfrm>
            <a:off x="380880" y="1523880"/>
            <a:ext cx="2589120" cy="41907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4" descr="WhatsApp Image 2022-02-16 at 19.57.18 (2).jpeg"/>
          <p:cNvPicPr/>
          <p:nvPr/>
        </p:nvPicPr>
        <p:blipFill>
          <a:blip r:embed="rId2"/>
          <a:stretch/>
        </p:blipFill>
        <p:spPr>
          <a:xfrm>
            <a:off x="3276720" y="1523880"/>
            <a:ext cx="2665080" cy="4190760"/>
          </a:xfrm>
          <a:prstGeom prst="rect">
            <a:avLst/>
          </a:prstGeom>
          <a:ln w="0">
            <a:noFill/>
          </a:ln>
        </p:spPr>
      </p:pic>
      <p:pic>
        <p:nvPicPr>
          <p:cNvPr id="279" name="Picture 5" descr="WhatsApp Image 2022-02-16 at 19.57.18 (1).jpeg"/>
          <p:cNvPicPr/>
          <p:nvPr/>
        </p:nvPicPr>
        <p:blipFill>
          <a:blip r:embed="rId3"/>
          <a:stretch/>
        </p:blipFill>
        <p:spPr>
          <a:xfrm>
            <a:off x="6270120" y="1523880"/>
            <a:ext cx="2643480" cy="4189320"/>
          </a:xfrm>
          <a:prstGeom prst="rect">
            <a:avLst/>
          </a:prstGeom>
          <a:ln w="0"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457200" y="5105520"/>
            <a:ext cx="1979280" cy="45540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sof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3505320" y="5105520"/>
            <a:ext cx="1979280" cy="45540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sof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6400800" y="5105520"/>
            <a:ext cx="2055600" cy="45540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sof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83" name="CustomShape 5"/>
          <p:cNvSpPr/>
          <p:nvPr/>
        </p:nvSpPr>
        <p:spPr>
          <a:xfrm>
            <a:off x="1602720" y="5791320"/>
            <a:ext cx="33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4486320" y="5791320"/>
            <a:ext cx="33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7392960" y="5791320"/>
            <a:ext cx="33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8"/>
          <p:cNvSpPr/>
          <p:nvPr/>
        </p:nvSpPr>
        <p:spPr>
          <a:xfrm>
            <a:off x="8384040" y="62485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21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22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 additive="repl">
                                        <p:cTn id="22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Total Cost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88" name="Content Placeholder 3" descr="wwwa.png"/>
          <p:cNvPicPr/>
          <p:nvPr/>
        </p:nvPicPr>
        <p:blipFill>
          <a:blip r:embed="rId1"/>
          <a:stretch/>
        </p:blipFill>
        <p:spPr>
          <a:xfrm>
            <a:off x="457200" y="1371600"/>
            <a:ext cx="8281800" cy="4070520"/>
          </a:xfrm>
          <a:prstGeom prst="rect">
            <a:avLst/>
          </a:prstGeom>
          <a:ln w="0">
            <a:noFill/>
          </a:ln>
        </p:spPr>
      </p:pic>
      <p:sp>
        <p:nvSpPr>
          <p:cNvPr id="289" name=""/>
          <p:cNvSpPr txBox="1"/>
          <p:nvPr/>
        </p:nvSpPr>
        <p:spPr>
          <a:xfrm>
            <a:off x="1371600" y="5486400"/>
            <a:ext cx="6629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* I did not wear the silicon gloves in the demo video.</a:t>
            </a:r>
            <a:endParaRPr b="1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1828800"/>
            <a:ext cx="8608680" cy="44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Thank You </a:t>
            </a:r>
            <a:br>
              <a:rPr sz="1800"/>
            </a:br>
            <a:br>
              <a:rPr sz="1800"/>
            </a:b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For Watching and Listening.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4000"/>
            </a:br>
            <a:endParaRPr b="0" lang="en-US" sz="4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260280" y="4663440"/>
            <a:ext cx="58654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find me at: h.m.badhoneee@gmail.com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2000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2000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Problem 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0880" y="2286000"/>
            <a:ext cx="8304120" cy="39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80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Accident or Paralytic Disorder </a:t>
            </a:r>
            <a:endParaRPr b="0" lang="en-US" sz="19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80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Not Having Hand by Birth</a:t>
            </a:r>
            <a:endParaRPr b="0" lang="en-US" sz="19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80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Used Non Functional Wooden Hand</a:t>
            </a:r>
            <a:endParaRPr b="0" lang="en-US" sz="19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380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Offered By Medical Field Very High Cost. 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381880" y="6239880"/>
            <a:ext cx="45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Picture 12" descr="image.jpg"/>
          <p:cNvPicPr/>
          <p:nvPr/>
        </p:nvPicPr>
        <p:blipFill>
          <a:blip r:embed="rId1"/>
          <a:stretch/>
        </p:blipFill>
        <p:spPr>
          <a:xfrm>
            <a:off x="6172200" y="3886200"/>
            <a:ext cx="2131920" cy="192528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9" descr="photographer-born-without-hands.jpg"/>
          <p:cNvPicPr/>
          <p:nvPr/>
        </p:nvPicPr>
        <p:blipFill>
          <a:blip r:embed="rId2"/>
          <a:stretch/>
        </p:blipFill>
        <p:spPr>
          <a:xfrm>
            <a:off x="609480" y="1371600"/>
            <a:ext cx="2284200" cy="213192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13" descr="126267-0-medium.jpg"/>
          <p:cNvPicPr/>
          <p:nvPr/>
        </p:nvPicPr>
        <p:blipFill>
          <a:blip r:embed="rId3"/>
          <a:stretch/>
        </p:blipFill>
        <p:spPr>
          <a:xfrm>
            <a:off x="6477120" y="1295280"/>
            <a:ext cx="2436480" cy="220788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14" descr="k-fingers.jpg"/>
          <p:cNvPicPr/>
          <p:nvPr/>
        </p:nvPicPr>
        <p:blipFill>
          <a:blip r:embed="rId4"/>
          <a:stretch/>
        </p:blipFill>
        <p:spPr>
          <a:xfrm>
            <a:off x="3581280" y="1371600"/>
            <a:ext cx="2360520" cy="213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9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9" dur="500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Project Objective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2133720"/>
            <a:ext cx="8227800" cy="42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567000" indent="-455760">
              <a:lnSpc>
                <a:spcPct val="150000"/>
              </a:lnSpc>
              <a:spcBef>
                <a:spcPts val="439"/>
              </a:spcBef>
              <a:buNone/>
              <a:tabLst>
                <a:tab algn="l" pos="0"/>
              </a:tabLst>
            </a:pPr>
            <a:br>
              <a:rPr sz="1800"/>
            </a:b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384040" y="62485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57200" y="4125240"/>
            <a:ext cx="7237080" cy="214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To design a 3d hand model (Fusion 360 software)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To connect  the electrodes carefully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To ensure electrical muscle pulse on the sEMG sensor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To connect  sEMG sensor and servo motor with micro controller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7" name="Picture 8" descr="Myo-armband-sensor-by-Thalmic-labs-The-bottom-images-present-the-possibilities-for_Q320.jpg"/>
          <p:cNvPicPr/>
          <p:nvPr/>
        </p:nvPicPr>
        <p:blipFill>
          <a:blip r:embed="rId1"/>
          <a:stretch/>
        </p:blipFill>
        <p:spPr>
          <a:xfrm>
            <a:off x="4724280" y="1371600"/>
            <a:ext cx="1979280" cy="25128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11" descr="HH-Cables_Plugged_In-labelled.jpg"/>
          <p:cNvPicPr/>
          <p:nvPr/>
        </p:nvPicPr>
        <p:blipFill>
          <a:blip r:embed="rId2"/>
          <a:stretch/>
        </p:blipFill>
        <p:spPr>
          <a:xfrm>
            <a:off x="2514600" y="1371600"/>
            <a:ext cx="1979280" cy="251280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12" descr="shutterstock_209372407-17y9efn.jpg"/>
          <p:cNvPicPr/>
          <p:nvPr/>
        </p:nvPicPr>
        <p:blipFill>
          <a:blip r:embed="rId3"/>
          <a:stretch/>
        </p:blipFill>
        <p:spPr>
          <a:xfrm>
            <a:off x="304920" y="1447920"/>
            <a:ext cx="1903320" cy="243648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13" descr="Arm-300x200.jpg"/>
          <p:cNvPicPr/>
          <p:nvPr/>
        </p:nvPicPr>
        <p:blipFill>
          <a:blip r:embed="rId4"/>
          <a:stretch/>
        </p:blipFill>
        <p:spPr>
          <a:xfrm>
            <a:off x="7010280" y="1371600"/>
            <a:ext cx="1903320" cy="251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61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1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1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1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byssinica SIL"/>
                <a:ea typeface="DejaVu Sans"/>
              </a:rPr>
              <a:t>Necessary Equipment :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80880" y="1143000"/>
            <a:ext cx="4038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 requirements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67040" y="1920240"/>
            <a:ext cx="4038480" cy="42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0000"/>
          </a:bodyPr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Electromyography Sensor 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Electrodes 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3-D Printed Hand Parts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Arduino Nano or Uno Board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Servo Motor (MG996R)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Rechargeable Battery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Elastic Wire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Nylon wire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Bread Board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Soft  Silicone Gloves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US" sz="20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Connecting wire (Jumper)</a:t>
            </a:r>
            <a:endParaRPr b="0" lang="en-US" sz="2600" spc="-1" strike="noStrike">
              <a:latin typeface="Arial"/>
            </a:endParaRPr>
          </a:p>
          <a:p>
            <a:pPr marL="343080" indent="-341640">
              <a:lnSpc>
                <a:spcPct val="12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737600" y="1317240"/>
            <a:ext cx="36741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 requirements</a:t>
            </a:r>
            <a:br>
              <a:rPr sz="1800"/>
            </a:b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4800600" y="2209680"/>
            <a:ext cx="4039920" cy="38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IDE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Fusion 360 software or any d model design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8155440" y="63093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7" name="Picture 7" descr="myhc_80534.jpg"/>
          <p:cNvPicPr/>
          <p:nvPr/>
        </p:nvPicPr>
        <p:blipFill>
          <a:blip r:embed="rId1"/>
          <a:stretch/>
        </p:blipFill>
        <p:spPr>
          <a:xfrm>
            <a:off x="4206240" y="3352680"/>
            <a:ext cx="4554720" cy="253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8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3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8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8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3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8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3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8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3" dur="500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8" dur="500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3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8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28600" y="3733920"/>
            <a:ext cx="7542000" cy="27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3000"/>
          </a:bodyPr>
          <a:p>
            <a:pPr marL="343080" indent="-341640">
              <a:lnSpc>
                <a:spcPct val="15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Budgets friendly</a:t>
            </a:r>
            <a:endParaRPr b="0" lang="en-US" sz="23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Battery Backup (Analysis)</a:t>
            </a:r>
            <a:endParaRPr b="0" lang="en-US" sz="23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Light Weight 3D Printed Modules/parts</a:t>
            </a:r>
            <a:endParaRPr b="0" lang="en-US" sz="23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 Moving Mode (Fixed Fingers)</a:t>
            </a:r>
            <a:endParaRPr b="0" lang="en-US" sz="23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  <a:ea typeface="DejaVu Sans"/>
              </a:rPr>
              <a:t>Controlled Other Devices Through Wi-Fi </a:t>
            </a:r>
            <a:br>
              <a:rPr sz="18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183160" y="62316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1" name="Picture 7" descr="model.png"/>
          <p:cNvPicPr/>
          <p:nvPr/>
        </p:nvPicPr>
        <p:blipFill>
          <a:blip r:embed="rId1"/>
          <a:stretch/>
        </p:blipFill>
        <p:spPr>
          <a:xfrm>
            <a:off x="380880" y="1295280"/>
            <a:ext cx="1903320" cy="22078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8" descr="bebionic_prothesenhand_moderner_look_16_9_teaser_onecolumn-removebg-preview.png"/>
          <p:cNvPicPr/>
          <p:nvPr/>
        </p:nvPicPr>
        <p:blipFill>
          <a:blip r:embed="rId2"/>
          <a:stretch/>
        </p:blipFill>
        <p:spPr>
          <a:xfrm>
            <a:off x="2133720" y="1295280"/>
            <a:ext cx="2207880" cy="228420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9" descr="_83799132_hi027722866-removebg-preview.png"/>
          <p:cNvPicPr/>
          <p:nvPr/>
        </p:nvPicPr>
        <p:blipFill>
          <a:blip r:embed="rId3"/>
          <a:stretch/>
        </p:blipFill>
        <p:spPr>
          <a:xfrm>
            <a:off x="4419720" y="1143000"/>
            <a:ext cx="2467440" cy="243648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10" descr="Bionic-Arms-Hero-removebg-preview.png"/>
          <p:cNvPicPr/>
          <p:nvPr/>
        </p:nvPicPr>
        <p:blipFill>
          <a:blip r:embed="rId4"/>
          <a:stretch/>
        </p:blipFill>
        <p:spPr>
          <a:xfrm>
            <a:off x="6324480" y="1219320"/>
            <a:ext cx="3015720" cy="236052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11" descr="Yyc65ni80g3iAXqKVn0f.jpg"/>
          <p:cNvPicPr/>
          <p:nvPr/>
        </p:nvPicPr>
        <p:blipFill>
          <a:blip r:embed="rId5"/>
          <a:stretch/>
        </p:blipFill>
        <p:spPr>
          <a:xfrm>
            <a:off x="5577840" y="3828600"/>
            <a:ext cx="2284200" cy="193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0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0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0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0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0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Design and Implementation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532720" cy="45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1 Software implementation 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1.1 : 3D Robotic Hand Model Design  Using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Fusion360 Programming (3d model) Software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1.2 : Arduino Programming</a:t>
            </a: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2 Hardware implementation 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Liberation Sans Narrow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8" name="TextShape 3"/>
          <p:cNvSpPr/>
          <p:nvPr/>
        </p:nvSpPr>
        <p:spPr>
          <a:xfrm>
            <a:off x="7955280" y="6319080"/>
            <a:ext cx="3250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" descr="73d3aff5ccb3abafcd1abfeff3e0f53e_preview_featured.jpg"/>
          <p:cNvPicPr/>
          <p:nvPr/>
        </p:nvPicPr>
        <p:blipFill>
          <a:blip r:embed="rId1"/>
          <a:stretch/>
        </p:blipFill>
        <p:spPr>
          <a:xfrm>
            <a:off x="6423120" y="4724280"/>
            <a:ext cx="1518840" cy="114120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2" descr="32909d81c91412d3fa15cc0ddb981acb_preview_featured.jpg"/>
          <p:cNvPicPr/>
          <p:nvPr/>
        </p:nvPicPr>
        <p:blipFill>
          <a:blip r:embed="rId2"/>
          <a:stretch/>
        </p:blipFill>
        <p:spPr>
          <a:xfrm>
            <a:off x="4594320" y="4724280"/>
            <a:ext cx="1518840" cy="114120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3" descr="73545de7c198803ac3dd72512ebdf7cb_preview_featured.jpg"/>
          <p:cNvPicPr/>
          <p:nvPr/>
        </p:nvPicPr>
        <p:blipFill>
          <a:blip r:embed="rId3"/>
          <a:stretch/>
        </p:blipFill>
        <p:spPr>
          <a:xfrm>
            <a:off x="2765520" y="4724280"/>
            <a:ext cx="1518840" cy="114120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4" descr="7610608f42615563228bc9fcee39c791_preview_featured.jpg"/>
          <p:cNvPicPr/>
          <p:nvPr/>
        </p:nvPicPr>
        <p:blipFill>
          <a:blip r:embed="rId4"/>
          <a:stretch/>
        </p:blipFill>
        <p:spPr>
          <a:xfrm>
            <a:off x="6347160" y="1676520"/>
            <a:ext cx="1518840" cy="114120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5" descr="a.jpg"/>
          <p:cNvPicPr/>
          <p:nvPr/>
        </p:nvPicPr>
        <p:blipFill>
          <a:blip r:embed="rId5"/>
          <a:stretch/>
        </p:blipFill>
        <p:spPr>
          <a:xfrm>
            <a:off x="1013040" y="1676520"/>
            <a:ext cx="1518840" cy="114120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6" descr="b.jpg"/>
          <p:cNvPicPr/>
          <p:nvPr/>
        </p:nvPicPr>
        <p:blipFill>
          <a:blip r:embed="rId6"/>
          <a:stretch/>
        </p:blipFill>
        <p:spPr>
          <a:xfrm>
            <a:off x="2765520" y="1676520"/>
            <a:ext cx="1518840" cy="114120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7" descr="b14e3ddfbdfe2a040a8be1c0446fe131_preview_featured.jpg"/>
          <p:cNvPicPr/>
          <p:nvPr/>
        </p:nvPicPr>
        <p:blipFill>
          <a:blip r:embed="rId7"/>
          <a:stretch/>
        </p:blipFill>
        <p:spPr>
          <a:xfrm>
            <a:off x="4594320" y="3200400"/>
            <a:ext cx="1518840" cy="114120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8" descr="b73f86c9697cc8837080d9812d0b49ee_preview_featured.jpg"/>
          <p:cNvPicPr/>
          <p:nvPr/>
        </p:nvPicPr>
        <p:blipFill>
          <a:blip r:embed="rId8"/>
          <a:stretch/>
        </p:blipFill>
        <p:spPr>
          <a:xfrm>
            <a:off x="990720" y="3211920"/>
            <a:ext cx="1544040" cy="116028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9" descr="c.jpg"/>
          <p:cNvPicPr/>
          <p:nvPr/>
        </p:nvPicPr>
        <p:blipFill>
          <a:blip r:embed="rId9"/>
          <a:stretch/>
        </p:blipFill>
        <p:spPr>
          <a:xfrm>
            <a:off x="4594320" y="1676520"/>
            <a:ext cx="1518840" cy="11412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0" descr="d.jpg"/>
          <p:cNvPicPr/>
          <p:nvPr/>
        </p:nvPicPr>
        <p:blipFill>
          <a:blip r:embed="rId10"/>
          <a:stretch/>
        </p:blipFill>
        <p:spPr>
          <a:xfrm>
            <a:off x="1013040" y="4724280"/>
            <a:ext cx="1518840" cy="114120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11" descr="e.png"/>
          <p:cNvPicPr/>
          <p:nvPr/>
        </p:nvPicPr>
        <p:blipFill>
          <a:blip r:embed="rId11"/>
          <a:stretch/>
        </p:blipFill>
        <p:spPr>
          <a:xfrm>
            <a:off x="2765520" y="3218040"/>
            <a:ext cx="1522080" cy="116820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12" descr="fbd8e0ddd81bd475f3afb1273ed80551_preview_featured.jpg"/>
          <p:cNvPicPr/>
          <p:nvPr/>
        </p:nvPicPr>
        <p:blipFill>
          <a:blip r:embed="rId12"/>
          <a:stretch/>
        </p:blipFill>
        <p:spPr>
          <a:xfrm>
            <a:off x="6347160" y="3124080"/>
            <a:ext cx="1518840" cy="114120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457200" y="274680"/>
            <a:ext cx="8151480" cy="10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1.1  3D Model Design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TextShape 2"/>
          <p:cNvSpPr/>
          <p:nvPr/>
        </p:nvSpPr>
        <p:spPr>
          <a:xfrm>
            <a:off x="8138160" y="6227640"/>
            <a:ext cx="3250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1.2  3D Model Design </a:t>
            </a:r>
            <a:br>
              <a:rPr sz="1800"/>
            </a:b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Robotic Full Hand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4" name="Picture 4" descr="www.png"/>
          <p:cNvPicPr/>
          <p:nvPr/>
        </p:nvPicPr>
        <p:blipFill>
          <a:blip r:embed="rId1"/>
          <a:stretch/>
        </p:blipFill>
        <p:spPr>
          <a:xfrm>
            <a:off x="5181480" y="1600200"/>
            <a:ext cx="2564640" cy="388440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5" descr="jjjj.png"/>
          <p:cNvPicPr/>
          <p:nvPr/>
        </p:nvPicPr>
        <p:blipFill>
          <a:blip r:embed="rId2"/>
          <a:stretch/>
        </p:blipFill>
        <p:spPr>
          <a:xfrm>
            <a:off x="380880" y="1371600"/>
            <a:ext cx="3427200" cy="4417920"/>
          </a:xfrm>
          <a:prstGeom prst="rect">
            <a:avLst/>
          </a:prstGeom>
          <a:ln w="0"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4648320" y="5791320"/>
            <a:ext cx="3046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With Rubber Hand Glove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TextShape 3"/>
          <p:cNvSpPr/>
          <p:nvPr/>
        </p:nvSpPr>
        <p:spPr>
          <a:xfrm>
            <a:off x="8046720" y="6309360"/>
            <a:ext cx="3250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152280"/>
            <a:ext cx="8227800" cy="12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Arduino Program</a:t>
            </a:r>
            <a:br>
              <a:rPr sz="1800"/>
            </a:br>
            <a:r>
              <a:rPr b="0" lang="en-US" sz="3200" spc="-1" strike="noStrike">
                <a:solidFill>
                  <a:srgbClr val="00b050"/>
                </a:solidFill>
                <a:latin typeface="Arial"/>
                <a:ea typeface="DejaVu Sans"/>
              </a:rPr>
              <a:t>Part 1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9" name="Picture 5" descr="ee.png"/>
          <p:cNvPicPr/>
          <p:nvPr/>
        </p:nvPicPr>
        <p:blipFill>
          <a:blip r:embed="rId1"/>
          <a:stretch/>
        </p:blipFill>
        <p:spPr>
          <a:xfrm>
            <a:off x="152280" y="1295280"/>
            <a:ext cx="8608680" cy="5030640"/>
          </a:xfrm>
          <a:prstGeom prst="rect">
            <a:avLst/>
          </a:prstGeom>
          <a:ln w="0">
            <a:noFill/>
          </a:ln>
        </p:spPr>
      </p:pic>
      <p:sp>
        <p:nvSpPr>
          <p:cNvPr id="190" name="TextShape 2"/>
          <p:cNvSpPr/>
          <p:nvPr/>
        </p:nvSpPr>
        <p:spPr>
          <a:xfrm>
            <a:off x="7812720" y="6326280"/>
            <a:ext cx="3250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Application>LibreOffice/7.3.7.2$Linux_X86_64 LibreOffice_project/30$Build-2</Application>
  <AppVersion>15.0000</AppVersion>
  <Words>270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  <dc:description/>
  <dc:language>en-US</dc:language>
  <cp:lastModifiedBy/>
  <dcterms:modified xsi:type="dcterms:W3CDTF">2023-12-04T14:47:56Z</dcterms:modified>
  <cp:revision>197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3</vt:i4>
  </property>
  <property fmtid="{D5CDD505-2E9C-101B-9397-08002B2CF9AE}" pid="6" name="Notes">
    <vt:i4>1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24</vt:i4>
  </property>
</Properties>
</file>