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8"/>
  </p:notesMasterIdLst>
  <p:sldIdLst>
    <p:sldId id="256" r:id="rId2"/>
    <p:sldId id="257" r:id="rId3"/>
    <p:sldId id="259" r:id="rId4"/>
    <p:sldId id="262" r:id="rId5"/>
    <p:sldId id="263" r:id="rId6"/>
    <p:sldId id="272" r:id="rId7"/>
  </p:sldIdLst>
  <p:sldSz cx="9144000" cy="5143500" type="screen16x9"/>
  <p:notesSz cx="6858000" cy="9144000"/>
  <p:embeddedFontLst>
    <p:embeddedFont>
      <p:font typeface="Bree Serif" panose="020B0604020202020204" charset="0"/>
      <p:regular r:id="rId9"/>
    </p:embeddedFont>
    <p:embeddedFont>
      <p:font typeface="Roboto Black" panose="020B0604020202020204" charset="0"/>
      <p:bold r:id="rId10"/>
      <p:boldItalic r:id="rId11"/>
    </p:embeddedFont>
    <p:embeddedFont>
      <p:font typeface="Roboto Light"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F6EF1-0864-47DC-91F0-3C8C14D1F465}">
  <a:tblStyle styleId="{842F6EF1-0864-47DC-91F0-3C8C14D1F4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79" autoAdjust="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Geofencing</a:t>
            </a:r>
            <a:r>
              <a:rPr lang="de-DE" dirty="0"/>
              <a:t> ist ein relativ neues Konzept, das im Zusammenhang mit der Standortbestimmung und -verfolgung von mobilen Geräten und </a:t>
            </a:r>
            <a:r>
              <a:rPr lang="de-DE" dirty="0" err="1"/>
              <a:t>IoT</a:t>
            </a:r>
            <a:r>
              <a:rPr lang="de-DE" dirty="0"/>
              <a:t>-Geräten steht und basierend darauf Aktionen auszuführen – zum Beispiel wir gehen in einen Laden und wir bekommen eine Benachrichtigung auf dem Handy, die uns über Sonderangebote informiert. Oder wenn wir unseres Haus verlassen und das Smart-Home-System schaltet automatisch das Licht aus. Es ermöglicht die Erstellung virtueller Zäune oder Grenzen um physische Standorte, um zu überwachen, wenn Geräte in oder aus diesen Zonen eintreten oder austreten. Diese Technologie hat das Potenzial, viele Aspekte unseres täglichen Lebens zu verändern und ist daher von großem Interesse für Unternehmen und Verbraucher gleichermaßen. In dieser Präsentation werden wir uns mit dem technischen Hintergrund von </a:t>
            </a:r>
            <a:r>
              <a:rPr lang="de-DE" dirty="0" err="1"/>
              <a:t>Geofencing</a:t>
            </a:r>
            <a:r>
              <a:rPr lang="de-DE" dirty="0"/>
              <a:t> befassen und seine Anwendung auf einer mobilen Plattform untersuchen.</a:t>
            </a:r>
          </a:p>
          <a:p>
            <a:pPr marL="0" lvl="0" indent="0" algn="l" rtl="0">
              <a:spcBef>
                <a:spcPts val="0"/>
              </a:spcBef>
              <a:spcAft>
                <a:spcPts val="0"/>
              </a:spcAft>
              <a:buNone/>
            </a:pP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Geofencing</a:t>
            </a:r>
            <a:r>
              <a:rPr lang="de-DE" dirty="0"/>
              <a:t> ist ein standortbezogener Dienst, der GPS, Wi-Fi oder Mobilfunkdaten verwendet, um eine virtuelle Grenze um einen realen geografischen Bereich zu definieren. Vermarkter, Entwickler und Unternehmen nutzen </a:t>
            </a:r>
            <a:r>
              <a:rPr lang="de-DE" dirty="0" err="1"/>
              <a:t>Geofencing</a:t>
            </a:r>
            <a:r>
              <a:rPr lang="de-DE" dirty="0"/>
              <a:t>, um mit ihrem Publikum in Kontakt zu treten, indem sie datengesteuerte Benachrichtigungen, Marketingnachrichten oder Warnungen senden, wenn sie die definierten Grenzen betreten oder verlassen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a:t>Quelle : https://de.wikipedia.org/wiki/Geofencing</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a:t>Marketing: Unternehmen können </a:t>
            </a:r>
            <a:r>
              <a:rPr lang="de-DE" dirty="0" err="1"/>
              <a:t>Geofencing</a:t>
            </a:r>
            <a:r>
              <a:rPr lang="de-DE" dirty="0"/>
              <a:t> nutzen, um Marketingnachrichten, Werbeaktionen und Benachrichtigungen an Kunden in einem bestimmten Gebiet zu richten und so die Sichtbarkeit und Kundenbindung zu erhöhen.</a:t>
            </a:r>
          </a:p>
          <a:p>
            <a:pPr marL="158750" indent="0">
              <a:buNone/>
            </a:pPr>
            <a:r>
              <a:rPr lang="de-DE" dirty="0"/>
              <a:t>Bildquelle : https://www.plotprojects.com/blog/what-is-geofencing-marketing-how-to-add-it-to-your-strategy/</a:t>
            </a:r>
          </a:p>
          <a:p>
            <a:endParaRPr lang="de-DE" dirty="0"/>
          </a:p>
          <a:p>
            <a:r>
              <a:rPr lang="de-DE" dirty="0"/>
              <a:t>Sicherheit: </a:t>
            </a:r>
            <a:r>
              <a:rPr lang="de-DE" dirty="0" err="1"/>
              <a:t>Geofencing</a:t>
            </a:r>
            <a:r>
              <a:rPr lang="de-DE" dirty="0"/>
              <a:t> kann genutzt werden, um Personen vor gefährlichen oder eingeschränkten Bereichen zu warnen und dadurch die Sicherheit zu verbessern. Beispiele hierfür sind das Verfolgen von Patienten in Krankenhäusern, die Bootssicherheit und Warnungen für gefährliche oder empfindliche Materialbereiche.</a:t>
            </a:r>
          </a:p>
          <a:p>
            <a:pPr marL="158750" indent="0">
              <a:buNone/>
            </a:pPr>
            <a:r>
              <a:rPr lang="de-DE" dirty="0"/>
              <a:t>Bildquelle : https://www.ameol.it/en/geofencing-a-revolutionary-solution-for-the-areas-most-at-risk/</a:t>
            </a:r>
          </a:p>
          <a:p>
            <a:endParaRPr lang="de-DE"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de-DE" dirty="0"/>
              <a:t>Verfolgung: </a:t>
            </a:r>
            <a:r>
              <a:rPr lang="de-DE" dirty="0" err="1"/>
              <a:t>Geofencing</a:t>
            </a:r>
            <a:r>
              <a:rPr lang="de-DE" dirty="0"/>
              <a:t> kann für die GPS-Verfolgung von Waren oder die Überwachung von Mitarbeitern im Feld eingesetzt werden. - dadurch können Routen gemessen und optimiert werden, um Zeit und Ressourcen zu sparen und somit die Gesamteffizienz zu verbessern.</a:t>
            </a:r>
          </a:p>
          <a:p>
            <a:pPr marL="158750" indent="0">
              <a:buNone/>
            </a:pPr>
            <a:r>
              <a:rPr lang="de-DE" dirty="0"/>
              <a:t>Bildquelle : https://logger.mobi/geofencing/empower-your-frontline-workers-and-field-force-with-geofencing-app/</a:t>
            </a:r>
          </a:p>
          <a:p>
            <a:pPr marL="158750" indent="0">
              <a:buNone/>
            </a:pPr>
            <a:endParaRPr lang="de-DE" dirty="0"/>
          </a:p>
          <a:p>
            <a:r>
              <a:rPr lang="de-DE" dirty="0"/>
              <a:t>Spiele: Spieleentwickler können </a:t>
            </a:r>
            <a:r>
              <a:rPr lang="de-DE" dirty="0" err="1"/>
              <a:t>Geofencing</a:t>
            </a:r>
            <a:r>
              <a:rPr lang="de-DE" dirty="0"/>
              <a:t> nutzen, um ortsbezogene Spiele wie </a:t>
            </a:r>
            <a:r>
              <a:rPr lang="de-DE" dirty="0" err="1"/>
              <a:t>Pokemon</a:t>
            </a:r>
            <a:r>
              <a:rPr lang="de-DE" dirty="0"/>
              <a:t> Go zu erstellen und damit eine neue Dimension zum Spielerlebnis hinzuzufügen.</a:t>
            </a:r>
          </a:p>
          <a:p>
            <a:pPr marL="158750" indent="0">
              <a:buNone/>
            </a:pPr>
            <a:r>
              <a:rPr lang="de-DE" dirty="0"/>
              <a:t>Bildquelle : https://www.insightful.io/blog/a-wild-pokemon-go-appeared-and-messed-with-my-employees-minds</a:t>
            </a:r>
          </a:p>
          <a:p>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Die mögliche Aspekte , die behandelt werden müssen : </a:t>
            </a:r>
          </a:p>
          <a:p>
            <a:pPr marL="0" lvl="0" indent="0" algn="l" rtl="0">
              <a:spcBef>
                <a:spcPts val="0"/>
              </a:spcBef>
              <a:spcAft>
                <a:spcPts val="0"/>
              </a:spcAft>
              <a:buNone/>
            </a:pPr>
            <a:endParaRPr lang="de-DE" dirty="0"/>
          </a:p>
          <a:p>
            <a:r>
              <a:rPr lang="de-DE" dirty="0"/>
              <a:t>Auswahl der Entwicklungsplattform: Es gibt verschiedene Entwicklungsplattformen für die Implementierung von </a:t>
            </a:r>
            <a:r>
              <a:rPr lang="de-DE" dirty="0" err="1"/>
              <a:t>Geofencing</a:t>
            </a:r>
            <a:r>
              <a:rPr lang="de-DE" dirty="0"/>
              <a:t> auf mobilen Plattformen, wie z.B. Google Maps, Apple Maps oder </a:t>
            </a:r>
            <a:r>
              <a:rPr lang="de-DE" dirty="0" err="1"/>
              <a:t>Mapbox</a:t>
            </a:r>
            <a:r>
              <a:rPr lang="de-DE" dirty="0"/>
              <a:t>. Es ist wichtig, die Vor- und Nachteile jeder Plattform zu berücksichtigen, bevor man sich für eine entscheidet.</a:t>
            </a:r>
          </a:p>
          <a:p>
            <a:r>
              <a:rPr lang="de-DE" dirty="0"/>
              <a:t>Erstellung von </a:t>
            </a:r>
            <a:r>
              <a:rPr lang="de-DE" dirty="0" err="1"/>
              <a:t>Geofences</a:t>
            </a:r>
            <a:r>
              <a:rPr lang="de-DE" dirty="0"/>
              <a:t>: Die Erstellung von </a:t>
            </a:r>
            <a:r>
              <a:rPr lang="de-DE" dirty="0" err="1"/>
              <a:t>Geofences</a:t>
            </a:r>
            <a:r>
              <a:rPr lang="de-DE" dirty="0"/>
              <a:t> erfolgt in der Regel durch das Festlegen von Koordinaten auf der Karte und die Einstellung von Radius und Form. Es ist auch möglich, mehrere </a:t>
            </a:r>
            <a:r>
              <a:rPr lang="de-DE" dirty="0" err="1"/>
              <a:t>Geofences</a:t>
            </a:r>
            <a:r>
              <a:rPr lang="de-DE" dirty="0"/>
              <a:t> zu erstellen und zu gruppieren.</a:t>
            </a:r>
          </a:p>
          <a:p>
            <a:r>
              <a:rPr lang="de-DE" dirty="0"/>
              <a:t>Implementierung von Aktionen: Wenn ein Benutzer die </a:t>
            </a:r>
            <a:r>
              <a:rPr lang="de-DE" dirty="0" err="1"/>
              <a:t>Geofence</a:t>
            </a:r>
            <a:r>
              <a:rPr lang="de-DE" dirty="0"/>
              <a:t> betritt oder verlässt, können verschiedene Aktionen ausgelöst werden, wie z.B. das Senden von Benachrichtigungen, das Abspielen von Tönen oder das Ausführen von Skripten.</a:t>
            </a:r>
          </a:p>
          <a:p>
            <a:r>
              <a:rPr lang="de-DE" dirty="0"/>
              <a:t>Datenschutz und Sicherheit: Es ist wichtig, sicherzustellen, dass die Implementierung von </a:t>
            </a:r>
            <a:r>
              <a:rPr lang="de-DE" dirty="0" err="1"/>
              <a:t>Geofencing</a:t>
            </a:r>
            <a:r>
              <a:rPr lang="de-DE" dirty="0"/>
              <a:t> auf einer mobilen Plattform die Datenschutzrichtlinien einhält und sicherheitsrelevante Aspekte berücksichtigt, wie z.B. die Speicherung von Standortdaten und die sichere Übertragung von Daten.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5bb3dc62fd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5bb3dc62fd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de-DE" dirty="0" err="1"/>
              <a:t>Geofencing</a:t>
            </a:r>
            <a:r>
              <a:rPr lang="de-DE" dirty="0"/>
              <a:t> ist eine Technologie, die es ermöglicht, virtuelle Grenzen um physische Orte zu erstellen und bestimmte Aktionen auszulösen, wenn ein Benutzer diese Grenzen betritt oder verlässt. In der Präsentation wurden verschiedene Anwendungsbereiche von </a:t>
            </a:r>
            <a:r>
              <a:rPr lang="de-DE" dirty="0" err="1"/>
              <a:t>Geofencing</a:t>
            </a:r>
            <a:r>
              <a:rPr lang="de-DE" dirty="0"/>
              <a:t> vorgestellt, darunter Marketing, Sicherheit, Tracking und Gaming.</a:t>
            </a:r>
          </a:p>
          <a:p>
            <a:endParaRPr lang="de-DE" dirty="0"/>
          </a:p>
          <a:p>
            <a:r>
              <a:rPr lang="de-DE" dirty="0"/>
              <a:t>Durch die Verwendung von </a:t>
            </a:r>
            <a:r>
              <a:rPr lang="de-DE" dirty="0" err="1"/>
              <a:t>Geofencing</a:t>
            </a:r>
            <a:r>
              <a:rPr lang="de-DE" dirty="0"/>
              <a:t> können Unternehmen die Sichtbarkeit und das Engagement ihrer Kunden erhöhen, die Sicherheit verbessern, die Effizienz steigern und das Spielerlebnis verbessern. Die Implementierung von </a:t>
            </a:r>
            <a:r>
              <a:rPr lang="de-DE" dirty="0" err="1"/>
              <a:t>Geofencing</a:t>
            </a:r>
            <a:r>
              <a:rPr lang="de-DE" dirty="0"/>
              <a:t> auf einer mobilen Plattform erfordert die Verwendung einer Entwicklungsplattform, die die Erstellung von </a:t>
            </a:r>
            <a:r>
              <a:rPr lang="de-DE" dirty="0" err="1"/>
              <a:t>Geofences</a:t>
            </a:r>
            <a:r>
              <a:rPr lang="de-DE" dirty="0"/>
              <a:t> und die Auslösung von Aktionen ermöglicht. </a:t>
            </a:r>
          </a:p>
          <a:p>
            <a:endParaRPr lang="de-DE" dirty="0"/>
          </a:p>
          <a:p>
            <a:r>
              <a:rPr lang="de-DE" dirty="0"/>
              <a:t>Für die Zukunft gibt es viele interessante Entwicklungen und Trends in diesem Bereich. </a:t>
            </a:r>
            <a:r>
              <a:rPr lang="de-DE" dirty="0" err="1"/>
              <a:t>Geofencing</a:t>
            </a:r>
            <a:r>
              <a:rPr lang="de-DE" dirty="0"/>
              <a:t> könnte in Zukunft noch stärker in die Künstliche Intelligenz (KI) und die Internet der Dinge (</a:t>
            </a:r>
            <a:r>
              <a:rPr lang="de-DE" dirty="0" err="1"/>
              <a:t>IoT</a:t>
            </a:r>
            <a:r>
              <a:rPr lang="de-DE" dirty="0"/>
              <a:t>) integriert werden, um noch präzisere und automatisierte Aktionen auszulösen. Auch die Verwendung von </a:t>
            </a:r>
            <a:r>
              <a:rPr lang="de-DE" dirty="0" err="1"/>
              <a:t>Geofencing</a:t>
            </a:r>
            <a:r>
              <a:rPr lang="de-DE" dirty="0"/>
              <a:t> im Zusammenhang mit </a:t>
            </a:r>
            <a:r>
              <a:rPr lang="de-DE" dirty="0" err="1"/>
              <a:t>Augmented</a:t>
            </a:r>
            <a:r>
              <a:rPr lang="de-DE" dirty="0"/>
              <a:t> Reality (AR) oder Virtual Reality (VR) könnte interessante Anwendungen bieten.</a:t>
            </a:r>
          </a:p>
          <a:p>
            <a:endParaRPr lang="de-DE" dirty="0"/>
          </a:p>
          <a:p>
            <a:r>
              <a:rPr lang="de-DE" dirty="0"/>
              <a:t>Insgesamt bietet </a:t>
            </a:r>
            <a:r>
              <a:rPr lang="de-DE" dirty="0" err="1"/>
              <a:t>Geofencing</a:t>
            </a:r>
            <a:r>
              <a:rPr lang="de-DE" dirty="0"/>
              <a:t> viele Möglichkeiten, um Prozesse zu verbessern, Kunden zu binden und neue Erfahrungen zu schaffen. Unternehmen sollten sich mit dieser Technologie vertraut machen und überlegen, wie sie sie am besten einsetzen können, um ihre Ziele zu erreichen.</a:t>
            </a:r>
          </a:p>
          <a:p>
            <a:endParaRPr lang="de-DE" dirty="0"/>
          </a:p>
          <a:p>
            <a:r>
              <a:rPr lang="de-DE" dirty="0" err="1"/>
              <a:t>Geofencing</a:t>
            </a:r>
            <a:r>
              <a:rPr lang="de-DE" dirty="0"/>
              <a:t> kann bei der Umsetzung von </a:t>
            </a:r>
            <a:r>
              <a:rPr lang="de-DE" dirty="0" err="1"/>
              <a:t>Amazon's</a:t>
            </a:r>
            <a:r>
              <a:rPr lang="de-DE" dirty="0"/>
              <a:t> Drohnenlieferung eine wichtige Rolle spielen. Es kann verwendet werden, um die Drohnen innerhalb bestimmter geografischer Bereiche zu steuern und zu navigieren, sowie um sicherzustellen, dass sie nur an bestimmten Orten landen und liefern. </a:t>
            </a:r>
            <a:r>
              <a:rPr lang="de-DE" dirty="0" err="1"/>
              <a:t>Geofencing</a:t>
            </a:r>
            <a:r>
              <a:rPr lang="de-DE" dirty="0"/>
              <a:t> kann auch verwendet werden, um die Sicherheit und den Datenschutz zu gewährleisten, indem die Drohnen davon abgehalten werden, in eingeschränkte oder gefährliche Bereiche zu fliegen.</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2">
  <p:cSld name="TITLE_1_1_1_2_2">
    <p:bg>
      <p:bgPr>
        <a:gradFill>
          <a:gsLst>
            <a:gs pos="0">
              <a:srgbClr val="052643"/>
            </a:gs>
            <a:gs pos="100000">
              <a:srgbClr val="041523"/>
            </a:gs>
          </a:gsLst>
          <a:path path="circle">
            <a:fillToRect l="50000" t="50000" r="50000" b="50000"/>
          </a:path>
          <a:tileRect/>
        </a:gra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9"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dnblog.filecloud.com/blog/wp-content/uploads/2020/11/Geofence.p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err="1">
                <a:solidFill>
                  <a:schemeClr val="accent1"/>
                </a:solidFill>
              </a:rPr>
              <a:t>Geofencing</a:t>
            </a:r>
            <a:endParaRPr dirty="0">
              <a:solidFill>
                <a:schemeClr val="accent1"/>
              </a:solidFill>
            </a:endParaRPr>
          </a:p>
        </p:txBody>
      </p:sp>
      <p:sp>
        <p:nvSpPr>
          <p:cNvPr id="110" name="Google Shape;110;p22"/>
          <p:cNvSpPr txBox="1">
            <a:spLocks noGrp="1"/>
          </p:cNvSpPr>
          <p:nvPr>
            <p:ph type="subTitle" idx="1"/>
          </p:nvPr>
        </p:nvSpPr>
        <p:spPr>
          <a:xfrm>
            <a:off x="5736893" y="4567348"/>
            <a:ext cx="3129600" cy="606600"/>
          </a:xfrm>
          <a:prstGeom prst="rect">
            <a:avLst/>
          </a:prstGeom>
        </p:spPr>
        <p:txBody>
          <a:bodyPr spcFirstLastPara="1" wrap="square" lIns="91425" tIns="91425" rIns="91425" bIns="91425" anchor="t" anchorCtr="0">
            <a:noAutofit/>
          </a:bodyPr>
          <a:lstStyle/>
          <a:p>
            <a:pPr marL="0" lvl="0" indent="0" algn="ctr"/>
            <a:r>
              <a:rPr lang="de-DE" dirty="0"/>
              <a:t>Nicolaj Heidemann, Balint Hohl</a:t>
            </a:r>
          </a:p>
          <a:p>
            <a:pPr marL="0" lvl="0" indent="0" algn="ctr"/>
            <a:r>
              <a:rPr lang="es" dirty="0"/>
              <a:t>09.05.2023</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Inhalt</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01</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30315" y="2043934"/>
            <a:ext cx="2190616" cy="366244"/>
          </a:xfrm>
          <a:prstGeom prst="rect">
            <a:avLst/>
          </a:prstGeom>
        </p:spPr>
        <p:txBody>
          <a:bodyPr spcFirstLastPara="1" wrap="square" lIns="91425" tIns="91425" rIns="91425" bIns="91425" anchor="b" anchorCtr="0">
            <a:noAutofit/>
          </a:bodyPr>
          <a:lstStyle/>
          <a:p>
            <a:pPr lvl="0"/>
            <a:r>
              <a:rPr lang="de-DE" dirty="0"/>
              <a:t>Einführung und Anwendung</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5105964" y="2918153"/>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64" name="Google Shape;231;p23">
            <a:extLst>
              <a:ext uri="{FF2B5EF4-FFF2-40B4-BE49-F238E27FC236}">
                <a16:creationId xmlns:a16="http://schemas.microsoft.com/office/drawing/2014/main" id="{3637CF13-4354-44F5-9D02-B84B2092D42D}"/>
              </a:ext>
            </a:extLst>
          </p:cNvPr>
          <p:cNvSpPr txBox="1">
            <a:spLocks/>
          </p:cNvSpPr>
          <p:nvPr/>
        </p:nvSpPr>
        <p:spPr>
          <a:xfrm>
            <a:off x="744931" y="2954135"/>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dirty="0"/>
              <a:t>Technischer Hintergrund</a:t>
            </a:r>
          </a:p>
        </p:txBody>
      </p:sp>
      <p:sp>
        <p:nvSpPr>
          <p:cNvPr id="65" name="Google Shape;231;p23">
            <a:extLst>
              <a:ext uri="{FF2B5EF4-FFF2-40B4-BE49-F238E27FC236}">
                <a16:creationId xmlns:a16="http://schemas.microsoft.com/office/drawing/2014/main" id="{4E78DE30-E49E-4794-92B4-6186F624DF20}"/>
              </a:ext>
            </a:extLst>
          </p:cNvPr>
          <p:cNvSpPr txBox="1">
            <a:spLocks/>
          </p:cNvSpPr>
          <p:nvPr/>
        </p:nvSpPr>
        <p:spPr>
          <a:xfrm>
            <a:off x="744931" y="3998000"/>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de-DE" dirty="0"/>
              <a:t>Implementierung auf einer mobilen Plattform</a:t>
            </a:r>
          </a:p>
        </p:txBody>
      </p:sp>
      <p:sp>
        <p:nvSpPr>
          <p:cNvPr id="66" name="Google Shape;231;p23">
            <a:extLst>
              <a:ext uri="{FF2B5EF4-FFF2-40B4-BE49-F238E27FC236}">
                <a16:creationId xmlns:a16="http://schemas.microsoft.com/office/drawing/2014/main" id="{8F84382F-2641-4FD3-94D6-25D69EF796C4}"/>
              </a:ext>
            </a:extLst>
          </p:cNvPr>
          <p:cNvSpPr txBox="1">
            <a:spLocks/>
          </p:cNvSpPr>
          <p:nvPr/>
        </p:nvSpPr>
        <p:spPr>
          <a:xfrm>
            <a:off x="6343707" y="2043934"/>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dirty="0"/>
              <a:t>Kurze Demonstration</a:t>
            </a:r>
          </a:p>
        </p:txBody>
      </p:sp>
      <p:sp>
        <p:nvSpPr>
          <p:cNvPr id="67" name="Google Shape;231;p23">
            <a:extLst>
              <a:ext uri="{FF2B5EF4-FFF2-40B4-BE49-F238E27FC236}">
                <a16:creationId xmlns:a16="http://schemas.microsoft.com/office/drawing/2014/main" id="{F086F655-3B85-4715-A2C4-D4FDB1C25491}"/>
              </a:ext>
            </a:extLst>
          </p:cNvPr>
          <p:cNvSpPr txBox="1">
            <a:spLocks/>
          </p:cNvSpPr>
          <p:nvPr/>
        </p:nvSpPr>
        <p:spPr>
          <a:xfrm>
            <a:off x="6343707" y="2918153"/>
            <a:ext cx="2076000" cy="3662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pPr algn="l"/>
            <a:r>
              <a:rPr lang="de-DE" dirty="0"/>
              <a:t>Zusammenfassung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de-DE" dirty="0"/>
              <a:t>Motivation und Einführung</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19" name="Google Shape;566;p30">
            <a:extLst>
              <a:ext uri="{FF2B5EF4-FFF2-40B4-BE49-F238E27FC236}">
                <a16:creationId xmlns:a16="http://schemas.microsoft.com/office/drawing/2014/main" id="{B2CDCEE9-762B-4077-9861-C6FE5085A12B}"/>
              </a:ext>
            </a:extLst>
          </p:cNvPr>
          <p:cNvSpPr txBox="1">
            <a:spLocks/>
          </p:cNvSpPr>
          <p:nvPr/>
        </p:nvSpPr>
        <p:spPr>
          <a:xfrm>
            <a:off x="861817" y="2999174"/>
            <a:ext cx="1394100" cy="14997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9pPr>
          </a:lstStyle>
          <a:p>
            <a:pPr marL="0" lvl="0" indent="0"/>
            <a:r>
              <a:rPr lang="de-DE" dirty="0"/>
              <a:t>Was ist </a:t>
            </a:r>
            <a:r>
              <a:rPr lang="de-DE" dirty="0" err="1"/>
              <a:t>geofencing</a:t>
            </a:r>
            <a:r>
              <a:rPr lang="de-DE" dirty="0"/>
              <a:t> –</a:t>
            </a:r>
          </a:p>
          <a:p>
            <a:pPr marL="0" lvl="0" indent="0"/>
            <a:r>
              <a:rPr lang="de-DE" dirty="0"/>
              <a:t>Ein </a:t>
            </a:r>
            <a:r>
              <a:rPr lang="de-DE" dirty="0" err="1"/>
              <a:t>Geofence</a:t>
            </a:r>
            <a:r>
              <a:rPr lang="de-DE" dirty="0"/>
              <a:t> ist ein virtueller Zaun um einen um einen realen geografischen Bereich </a:t>
            </a:r>
            <a:br>
              <a:rPr lang="de-DE" dirty="0"/>
            </a:br>
            <a:endParaRPr lang="de-DE" dirty="0"/>
          </a:p>
        </p:txBody>
      </p:sp>
      <p:sp>
        <p:nvSpPr>
          <p:cNvPr id="20" name="Google Shape;570;p30">
            <a:extLst>
              <a:ext uri="{FF2B5EF4-FFF2-40B4-BE49-F238E27FC236}">
                <a16:creationId xmlns:a16="http://schemas.microsoft.com/office/drawing/2014/main" id="{3B54C410-A19A-40C4-8159-7C8BAEBA83C3}"/>
              </a:ext>
            </a:extLst>
          </p:cNvPr>
          <p:cNvSpPr/>
          <p:nvPr/>
        </p:nvSpPr>
        <p:spPr>
          <a:xfrm>
            <a:off x="863008" y="2999175"/>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71;p30">
            <a:extLst>
              <a:ext uri="{FF2B5EF4-FFF2-40B4-BE49-F238E27FC236}">
                <a16:creationId xmlns:a16="http://schemas.microsoft.com/office/drawing/2014/main" id="{86DDA579-1681-4DB9-94F7-7C0C51E247E1}"/>
              </a:ext>
            </a:extLst>
          </p:cNvPr>
          <p:cNvSpPr/>
          <p:nvPr/>
        </p:nvSpPr>
        <p:spPr>
          <a:xfrm>
            <a:off x="1064852" y="1738851"/>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72;p30">
            <a:extLst>
              <a:ext uri="{FF2B5EF4-FFF2-40B4-BE49-F238E27FC236}">
                <a16:creationId xmlns:a16="http://schemas.microsoft.com/office/drawing/2014/main" id="{0F2361A4-4194-458B-87EA-9DB151D078ED}"/>
              </a:ext>
            </a:extLst>
          </p:cNvPr>
          <p:cNvSpPr/>
          <p:nvPr/>
        </p:nvSpPr>
        <p:spPr>
          <a:xfrm>
            <a:off x="1559903" y="2123234"/>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73;p30">
            <a:extLst>
              <a:ext uri="{FF2B5EF4-FFF2-40B4-BE49-F238E27FC236}">
                <a16:creationId xmlns:a16="http://schemas.microsoft.com/office/drawing/2014/main" id="{6055BDA7-70E1-4AEE-B546-33EF476DF966}"/>
              </a:ext>
            </a:extLst>
          </p:cNvPr>
          <p:cNvSpPr/>
          <p:nvPr/>
        </p:nvSpPr>
        <p:spPr>
          <a:xfrm>
            <a:off x="1195162" y="1865767"/>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74;p30">
            <a:extLst>
              <a:ext uri="{FF2B5EF4-FFF2-40B4-BE49-F238E27FC236}">
                <a16:creationId xmlns:a16="http://schemas.microsoft.com/office/drawing/2014/main" id="{EC2CA505-04A2-4FF3-BBF1-6EA9475C37C6}"/>
              </a:ext>
            </a:extLst>
          </p:cNvPr>
          <p:cNvSpPr/>
          <p:nvPr/>
        </p:nvSpPr>
        <p:spPr>
          <a:xfrm>
            <a:off x="1124144" y="1850930"/>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rafik 14">
            <a:extLst>
              <a:ext uri="{FF2B5EF4-FFF2-40B4-BE49-F238E27FC236}">
                <a16:creationId xmlns:a16="http://schemas.microsoft.com/office/drawing/2014/main" id="{798B7C55-D2B2-4F01-BA86-8FF54CF9557A}"/>
              </a:ext>
            </a:extLst>
          </p:cNvPr>
          <p:cNvPicPr>
            <a:picLocks noChangeAspect="1"/>
          </p:cNvPicPr>
          <p:nvPr/>
        </p:nvPicPr>
        <p:blipFill>
          <a:blip r:embed="rId3"/>
          <a:stretch>
            <a:fillRect/>
          </a:stretch>
        </p:blipFill>
        <p:spPr>
          <a:xfrm>
            <a:off x="3214689" y="1738851"/>
            <a:ext cx="4618736" cy="2409441"/>
          </a:xfrm>
          <a:prstGeom prst="rect">
            <a:avLst/>
          </a:prstGeom>
        </p:spPr>
      </p:pic>
      <p:sp>
        <p:nvSpPr>
          <p:cNvPr id="16" name="Textfeld 15">
            <a:extLst>
              <a:ext uri="{FF2B5EF4-FFF2-40B4-BE49-F238E27FC236}">
                <a16:creationId xmlns:a16="http://schemas.microsoft.com/office/drawing/2014/main" id="{9C46C877-B360-4F8E-AC0D-6548E98CAE52}"/>
              </a:ext>
            </a:extLst>
          </p:cNvPr>
          <p:cNvSpPr txBox="1"/>
          <p:nvPr/>
        </p:nvSpPr>
        <p:spPr>
          <a:xfrm>
            <a:off x="6976388" y="4114631"/>
            <a:ext cx="1021616" cy="215444"/>
          </a:xfrm>
          <a:prstGeom prst="rect">
            <a:avLst/>
          </a:prstGeom>
          <a:noFill/>
        </p:spPr>
        <p:txBody>
          <a:bodyPr wrap="square" rtlCol="0">
            <a:spAutoFit/>
          </a:bodyPr>
          <a:lstStyle/>
          <a:p>
            <a:r>
              <a:rPr lang="de-DE" sz="800" dirty="0">
                <a:solidFill>
                  <a:schemeClr val="bg1"/>
                </a:solidFill>
                <a:hlinkClick r:id="rId4"/>
              </a:rPr>
              <a:t>Quelle: </a:t>
            </a:r>
            <a:r>
              <a:rPr lang="de-DE" sz="800" dirty="0" err="1">
                <a:solidFill>
                  <a:schemeClr val="bg1"/>
                </a:solidFill>
                <a:hlinkClick r:id="rId4"/>
              </a:rPr>
              <a:t>filecloud</a:t>
            </a:r>
            <a:endParaRPr lang="de-DE" sz="8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DE" dirty="0">
                <a:solidFill>
                  <a:srgbClr val="FFFFFF"/>
                </a:solidFill>
              </a:rPr>
              <a:t>Anwendung</a:t>
            </a:r>
            <a:endParaRPr dirty="0">
              <a:solidFill>
                <a:srgbClr val="FFFFFF"/>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9" name="Grafik 8">
            <a:extLst>
              <a:ext uri="{FF2B5EF4-FFF2-40B4-BE49-F238E27FC236}">
                <a16:creationId xmlns:a16="http://schemas.microsoft.com/office/drawing/2014/main" id="{B51AF44A-0C1C-45DD-839F-0A71C6B8DA87}"/>
              </a:ext>
            </a:extLst>
          </p:cNvPr>
          <p:cNvPicPr>
            <a:picLocks noChangeAspect="1"/>
          </p:cNvPicPr>
          <p:nvPr/>
        </p:nvPicPr>
        <p:blipFill>
          <a:blip r:embed="rId3"/>
          <a:stretch>
            <a:fillRect/>
          </a:stretch>
        </p:blipFill>
        <p:spPr>
          <a:xfrm>
            <a:off x="6427433" y="456520"/>
            <a:ext cx="2545663" cy="2770669"/>
          </a:xfrm>
          <a:prstGeom prst="rect">
            <a:avLst/>
          </a:prstGeom>
        </p:spPr>
      </p:pic>
      <p:sp>
        <p:nvSpPr>
          <p:cNvPr id="88" name="Google Shape;402;p28">
            <a:extLst>
              <a:ext uri="{FF2B5EF4-FFF2-40B4-BE49-F238E27FC236}">
                <a16:creationId xmlns:a16="http://schemas.microsoft.com/office/drawing/2014/main" id="{2DB2D856-9212-46F2-A998-9A9BFC67A02D}"/>
              </a:ext>
            </a:extLst>
          </p:cNvPr>
          <p:cNvSpPr/>
          <p:nvPr/>
        </p:nvSpPr>
        <p:spPr>
          <a:xfrm>
            <a:off x="3935543" y="130487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9" name="Google Shape;404;p28">
            <a:extLst>
              <a:ext uri="{FF2B5EF4-FFF2-40B4-BE49-F238E27FC236}">
                <a16:creationId xmlns:a16="http://schemas.microsoft.com/office/drawing/2014/main" id="{E4C59EFF-C9D1-4CC3-B065-0BBE51957C90}"/>
              </a:ext>
            </a:extLst>
          </p:cNvPr>
          <p:cNvSpPr txBox="1">
            <a:spLocks/>
          </p:cNvSpPr>
          <p:nvPr/>
        </p:nvSpPr>
        <p:spPr>
          <a:xfrm>
            <a:off x="4157249" y="1490589"/>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dirty="0">
                <a:solidFill>
                  <a:schemeClr val="dk1"/>
                </a:solidFill>
              </a:rPr>
              <a:t>Marketing - Werbeaktionen</a:t>
            </a:r>
          </a:p>
        </p:txBody>
      </p:sp>
      <p:sp>
        <p:nvSpPr>
          <p:cNvPr id="92" name="Google Shape;446;p29">
            <a:extLst>
              <a:ext uri="{FF2B5EF4-FFF2-40B4-BE49-F238E27FC236}">
                <a16:creationId xmlns:a16="http://schemas.microsoft.com/office/drawing/2014/main" id="{422CF2ED-843B-47EF-A95C-DF3906599EF3}"/>
              </a:ext>
            </a:extLst>
          </p:cNvPr>
          <p:cNvSpPr/>
          <p:nvPr/>
        </p:nvSpPr>
        <p:spPr>
          <a:xfrm rot="10800000">
            <a:off x="2974679" y="408279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56;p29">
            <a:extLst>
              <a:ext uri="{FF2B5EF4-FFF2-40B4-BE49-F238E27FC236}">
                <a16:creationId xmlns:a16="http://schemas.microsoft.com/office/drawing/2014/main" id="{961A3F8C-4560-4416-91FA-2A4CE61A1BFB}"/>
              </a:ext>
            </a:extLst>
          </p:cNvPr>
          <p:cNvSpPr txBox="1">
            <a:spLocks/>
          </p:cNvSpPr>
          <p:nvPr/>
        </p:nvSpPr>
        <p:spPr>
          <a:xfrm>
            <a:off x="2857510" y="425174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pPr algn="r"/>
            <a:r>
              <a:rPr lang="de-DE" dirty="0">
                <a:solidFill>
                  <a:srgbClr val="0E2A47"/>
                </a:solidFill>
              </a:rPr>
              <a:t>Sicherheit - Warnungen</a:t>
            </a:r>
          </a:p>
        </p:txBody>
      </p:sp>
      <p:pic>
        <p:nvPicPr>
          <p:cNvPr id="13" name="Grafik 12">
            <a:extLst>
              <a:ext uri="{FF2B5EF4-FFF2-40B4-BE49-F238E27FC236}">
                <a16:creationId xmlns:a16="http://schemas.microsoft.com/office/drawing/2014/main" id="{E4C00886-D996-4B7A-AAF0-821FE79B6232}"/>
              </a:ext>
            </a:extLst>
          </p:cNvPr>
          <p:cNvPicPr>
            <a:picLocks noChangeAspect="1"/>
          </p:cNvPicPr>
          <p:nvPr/>
        </p:nvPicPr>
        <p:blipFill>
          <a:blip r:embed="rId4"/>
          <a:stretch>
            <a:fillRect/>
          </a:stretch>
        </p:blipFill>
        <p:spPr>
          <a:xfrm>
            <a:off x="162533" y="3444474"/>
            <a:ext cx="2725882" cy="1530647"/>
          </a:xfrm>
          <a:prstGeom prst="rect">
            <a:avLst/>
          </a:prstGeom>
        </p:spPr>
      </p:pic>
      <p:sp>
        <p:nvSpPr>
          <p:cNvPr id="96" name="Google Shape;402;p28">
            <a:extLst>
              <a:ext uri="{FF2B5EF4-FFF2-40B4-BE49-F238E27FC236}">
                <a16:creationId xmlns:a16="http://schemas.microsoft.com/office/drawing/2014/main" id="{18044FFC-4B6B-4BAD-A355-E83250A35B86}"/>
              </a:ext>
            </a:extLst>
          </p:cNvPr>
          <p:cNvSpPr/>
          <p:nvPr/>
        </p:nvSpPr>
        <p:spPr>
          <a:xfrm>
            <a:off x="3249870" y="355561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7" name="Google Shape;404;p28">
            <a:extLst>
              <a:ext uri="{FF2B5EF4-FFF2-40B4-BE49-F238E27FC236}">
                <a16:creationId xmlns:a16="http://schemas.microsoft.com/office/drawing/2014/main" id="{A2D6F42F-B161-4538-97DA-A448E3092525}"/>
              </a:ext>
            </a:extLst>
          </p:cNvPr>
          <p:cNvSpPr txBox="1">
            <a:spLocks/>
          </p:cNvSpPr>
          <p:nvPr/>
        </p:nvSpPr>
        <p:spPr>
          <a:xfrm>
            <a:off x="3471576" y="3741330"/>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de-DE" dirty="0">
                <a:solidFill>
                  <a:schemeClr val="dk1"/>
                </a:solidFill>
              </a:rPr>
              <a:t>Tracking - Überwachung</a:t>
            </a:r>
          </a:p>
        </p:txBody>
      </p:sp>
      <p:pic>
        <p:nvPicPr>
          <p:cNvPr id="17" name="Grafik 16">
            <a:extLst>
              <a:ext uri="{FF2B5EF4-FFF2-40B4-BE49-F238E27FC236}">
                <a16:creationId xmlns:a16="http://schemas.microsoft.com/office/drawing/2014/main" id="{4B35E3D8-B6E9-4E89-85B5-97C840FE737E}"/>
              </a:ext>
            </a:extLst>
          </p:cNvPr>
          <p:cNvPicPr>
            <a:picLocks noChangeAspect="1"/>
          </p:cNvPicPr>
          <p:nvPr/>
        </p:nvPicPr>
        <p:blipFill>
          <a:blip r:embed="rId5"/>
          <a:stretch>
            <a:fillRect/>
          </a:stretch>
        </p:blipFill>
        <p:spPr>
          <a:xfrm>
            <a:off x="5769282" y="3377131"/>
            <a:ext cx="3203814" cy="1597990"/>
          </a:xfrm>
          <a:prstGeom prst="rect">
            <a:avLst/>
          </a:prstGeom>
        </p:spPr>
      </p:pic>
      <p:sp>
        <p:nvSpPr>
          <p:cNvPr id="103" name="Google Shape;446;p29">
            <a:extLst>
              <a:ext uri="{FF2B5EF4-FFF2-40B4-BE49-F238E27FC236}">
                <a16:creationId xmlns:a16="http://schemas.microsoft.com/office/drawing/2014/main" id="{E3099D11-0B4E-45C2-9984-6D6BF27C9E23}"/>
              </a:ext>
            </a:extLst>
          </p:cNvPr>
          <p:cNvSpPr/>
          <p:nvPr/>
        </p:nvSpPr>
        <p:spPr>
          <a:xfrm rot="10800000">
            <a:off x="3653102" y="193314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6;p29">
            <a:extLst>
              <a:ext uri="{FF2B5EF4-FFF2-40B4-BE49-F238E27FC236}">
                <a16:creationId xmlns:a16="http://schemas.microsoft.com/office/drawing/2014/main" id="{D092DD9F-5DEC-47D4-8A15-F63681284BDC}"/>
              </a:ext>
            </a:extLst>
          </p:cNvPr>
          <p:cNvSpPr txBox="1">
            <a:spLocks noGrp="1"/>
          </p:cNvSpPr>
          <p:nvPr>
            <p:ph type="ctrTitle"/>
          </p:nvPr>
        </p:nvSpPr>
        <p:spPr>
          <a:xfrm>
            <a:off x="3778352" y="211041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de-DE" dirty="0">
                <a:solidFill>
                  <a:srgbClr val="0E2A47"/>
                </a:solidFill>
              </a:rPr>
              <a:t>Spiele – ortsbezogene Spiele</a:t>
            </a:r>
            <a:endParaRPr dirty="0">
              <a:solidFill>
                <a:srgbClr val="0E2A47"/>
              </a:solidFill>
            </a:endParaRPr>
          </a:p>
        </p:txBody>
      </p:sp>
      <p:pic>
        <p:nvPicPr>
          <p:cNvPr id="19" name="Grafik 18">
            <a:extLst>
              <a:ext uri="{FF2B5EF4-FFF2-40B4-BE49-F238E27FC236}">
                <a16:creationId xmlns:a16="http://schemas.microsoft.com/office/drawing/2014/main" id="{B9ABBC7B-4899-4480-93EF-AACFF19094CB}"/>
              </a:ext>
            </a:extLst>
          </p:cNvPr>
          <p:cNvPicPr>
            <a:picLocks noChangeAspect="1"/>
          </p:cNvPicPr>
          <p:nvPr/>
        </p:nvPicPr>
        <p:blipFill>
          <a:blip r:embed="rId6"/>
          <a:stretch>
            <a:fillRect/>
          </a:stretch>
        </p:blipFill>
        <p:spPr>
          <a:xfrm>
            <a:off x="162533" y="1381661"/>
            <a:ext cx="3340500" cy="18790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9" name="Google Shape;449;p29"/>
          <p:cNvSpPr txBox="1">
            <a:spLocks noGrp="1"/>
          </p:cNvSpPr>
          <p:nvPr>
            <p:ph type="ctrTitle" idx="4"/>
          </p:nvPr>
        </p:nvSpPr>
        <p:spPr>
          <a:xfrm>
            <a:off x="256199" y="637927"/>
            <a:ext cx="8816779" cy="606600"/>
          </a:xfrm>
          <a:prstGeom prst="rect">
            <a:avLst/>
          </a:prstGeom>
        </p:spPr>
        <p:txBody>
          <a:bodyPr spcFirstLastPara="1" wrap="square" lIns="91425" tIns="91425" rIns="91425" bIns="91425" anchor="b" anchorCtr="0">
            <a:noAutofit/>
          </a:bodyPr>
          <a:lstStyle/>
          <a:p>
            <a:pPr lvl="0"/>
            <a:r>
              <a:rPr lang="de-DE" dirty="0"/>
              <a:t>Implementierung auf einer mobilen Plattform</a:t>
            </a:r>
            <a:endParaRPr dirty="0">
              <a:solidFill>
                <a:srgbClr val="FFFFFF"/>
              </a:solidFill>
            </a:endParaRPr>
          </a:p>
        </p:txBody>
      </p:sp>
      <p:cxnSp>
        <p:nvCxnSpPr>
          <p:cNvPr id="458" name="Google Shape;458;p29"/>
          <p:cNvCxnSpPr>
            <a:cxnSpLocks/>
          </p:cNvCxnSpPr>
          <p:nvPr/>
        </p:nvCxnSpPr>
        <p:spPr>
          <a:xfrm>
            <a:off x="1207363" y="1195336"/>
            <a:ext cx="8015862" cy="0"/>
          </a:xfrm>
          <a:prstGeom prst="straightConnector1">
            <a:avLst/>
          </a:prstGeom>
          <a:noFill/>
          <a:ln w="9525" cap="flat" cmpd="sng">
            <a:solidFill>
              <a:schemeClr val="accent1"/>
            </a:solidFill>
            <a:prstDash val="solid"/>
            <a:round/>
            <a:headEnd type="none" w="med" len="med"/>
            <a:tailEnd type="none" w="med" len="med"/>
          </a:ln>
        </p:spPr>
      </p:cxnSp>
      <p:sp>
        <p:nvSpPr>
          <p:cNvPr id="3" name="Rechteck: abgerundete Ecken 2">
            <a:extLst>
              <a:ext uri="{FF2B5EF4-FFF2-40B4-BE49-F238E27FC236}">
                <a16:creationId xmlns:a16="http://schemas.microsoft.com/office/drawing/2014/main" id="{113C9BFF-D216-4E1B-85DE-5AAE8DAFFFB7}"/>
              </a:ext>
            </a:extLst>
          </p:cNvPr>
          <p:cNvSpPr/>
          <p:nvPr/>
        </p:nvSpPr>
        <p:spPr>
          <a:xfrm>
            <a:off x="5273336" y="1440228"/>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Auswahl der Entwicklungsplattform</a:t>
            </a:r>
          </a:p>
        </p:txBody>
      </p:sp>
      <p:grpSp>
        <p:nvGrpSpPr>
          <p:cNvPr id="117" name="Google Shape;1936;p47">
            <a:extLst>
              <a:ext uri="{FF2B5EF4-FFF2-40B4-BE49-F238E27FC236}">
                <a16:creationId xmlns:a16="http://schemas.microsoft.com/office/drawing/2014/main" id="{C3865BAC-611C-4E40-BF78-11E3DC8DE4EC}"/>
              </a:ext>
            </a:extLst>
          </p:cNvPr>
          <p:cNvGrpSpPr/>
          <p:nvPr/>
        </p:nvGrpSpPr>
        <p:grpSpPr>
          <a:xfrm>
            <a:off x="559293" y="1942292"/>
            <a:ext cx="3829372" cy="2054277"/>
            <a:chOff x="238125" y="1038125"/>
            <a:chExt cx="7146800" cy="3633625"/>
          </a:xfrm>
        </p:grpSpPr>
        <p:sp>
          <p:nvSpPr>
            <p:cNvPr id="118" name="Google Shape;1937;p47">
              <a:extLst>
                <a:ext uri="{FF2B5EF4-FFF2-40B4-BE49-F238E27FC236}">
                  <a16:creationId xmlns:a16="http://schemas.microsoft.com/office/drawing/2014/main" id="{A38F788F-D9B7-475A-8D02-C7BCD1C9258A}"/>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938;p47">
              <a:extLst>
                <a:ext uri="{FF2B5EF4-FFF2-40B4-BE49-F238E27FC236}">
                  <a16:creationId xmlns:a16="http://schemas.microsoft.com/office/drawing/2014/main" id="{863E448D-22D1-4CAF-95BB-8E6318AF979E}"/>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939;p47">
              <a:extLst>
                <a:ext uri="{FF2B5EF4-FFF2-40B4-BE49-F238E27FC236}">
                  <a16:creationId xmlns:a16="http://schemas.microsoft.com/office/drawing/2014/main" id="{B4D1902F-8EF3-46C9-97B5-F40AFD6E6BBA}"/>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940;p47">
              <a:extLst>
                <a:ext uri="{FF2B5EF4-FFF2-40B4-BE49-F238E27FC236}">
                  <a16:creationId xmlns:a16="http://schemas.microsoft.com/office/drawing/2014/main" id="{31971F27-E377-4E7A-9333-9176C79ACBF3}"/>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941;p47">
              <a:extLst>
                <a:ext uri="{FF2B5EF4-FFF2-40B4-BE49-F238E27FC236}">
                  <a16:creationId xmlns:a16="http://schemas.microsoft.com/office/drawing/2014/main" id="{D03EC34D-F8CE-47F7-9AD3-6CE757B0E20F}"/>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942;p47">
              <a:extLst>
                <a:ext uri="{FF2B5EF4-FFF2-40B4-BE49-F238E27FC236}">
                  <a16:creationId xmlns:a16="http://schemas.microsoft.com/office/drawing/2014/main" id="{A09A7731-15E5-4209-8CCC-3CA1B8E56AEC}"/>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943;p47">
              <a:extLst>
                <a:ext uri="{FF2B5EF4-FFF2-40B4-BE49-F238E27FC236}">
                  <a16:creationId xmlns:a16="http://schemas.microsoft.com/office/drawing/2014/main" id="{EC04ED14-1632-40C4-A78C-E26F4AAE8FA2}"/>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944;p47">
              <a:extLst>
                <a:ext uri="{FF2B5EF4-FFF2-40B4-BE49-F238E27FC236}">
                  <a16:creationId xmlns:a16="http://schemas.microsoft.com/office/drawing/2014/main" id="{499F2179-068D-44C7-B3DB-4C6AE3200A8D}"/>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45;p47">
              <a:extLst>
                <a:ext uri="{FF2B5EF4-FFF2-40B4-BE49-F238E27FC236}">
                  <a16:creationId xmlns:a16="http://schemas.microsoft.com/office/drawing/2014/main" id="{F1041883-2CEF-4AF4-BE5F-8FE2FD02B04C}"/>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46;p47">
              <a:extLst>
                <a:ext uri="{FF2B5EF4-FFF2-40B4-BE49-F238E27FC236}">
                  <a16:creationId xmlns:a16="http://schemas.microsoft.com/office/drawing/2014/main" id="{F4CB0E8A-5383-4655-A198-A3002AF19887}"/>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47;p47">
              <a:extLst>
                <a:ext uri="{FF2B5EF4-FFF2-40B4-BE49-F238E27FC236}">
                  <a16:creationId xmlns:a16="http://schemas.microsoft.com/office/drawing/2014/main" id="{72814140-8C5E-4E02-85CA-9BAC9C4F19DF}"/>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48;p47">
              <a:extLst>
                <a:ext uri="{FF2B5EF4-FFF2-40B4-BE49-F238E27FC236}">
                  <a16:creationId xmlns:a16="http://schemas.microsoft.com/office/drawing/2014/main" id="{2531DDBB-8762-45D3-AFA9-E731C5BCF126}"/>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49;p47">
              <a:extLst>
                <a:ext uri="{FF2B5EF4-FFF2-40B4-BE49-F238E27FC236}">
                  <a16:creationId xmlns:a16="http://schemas.microsoft.com/office/drawing/2014/main" id="{A760A01D-F33F-4B00-9192-0CBC0877032C}"/>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50;p47">
              <a:extLst>
                <a:ext uri="{FF2B5EF4-FFF2-40B4-BE49-F238E27FC236}">
                  <a16:creationId xmlns:a16="http://schemas.microsoft.com/office/drawing/2014/main" id="{85913C48-D235-4D6A-B758-D73AEC78633B}"/>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51;p47">
              <a:extLst>
                <a:ext uri="{FF2B5EF4-FFF2-40B4-BE49-F238E27FC236}">
                  <a16:creationId xmlns:a16="http://schemas.microsoft.com/office/drawing/2014/main" id="{67D86829-9AE6-4B9F-9D93-43CCE1A4C59C}"/>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52;p47">
              <a:extLst>
                <a:ext uri="{FF2B5EF4-FFF2-40B4-BE49-F238E27FC236}">
                  <a16:creationId xmlns:a16="http://schemas.microsoft.com/office/drawing/2014/main" id="{2FD148AD-4BF1-4E3A-BA7B-003B3361B0D7}"/>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53;p47">
              <a:extLst>
                <a:ext uri="{FF2B5EF4-FFF2-40B4-BE49-F238E27FC236}">
                  <a16:creationId xmlns:a16="http://schemas.microsoft.com/office/drawing/2014/main" id="{C4C10004-9B9A-418B-A09E-33CAF6DF861D}"/>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54;p47">
              <a:extLst>
                <a:ext uri="{FF2B5EF4-FFF2-40B4-BE49-F238E27FC236}">
                  <a16:creationId xmlns:a16="http://schemas.microsoft.com/office/drawing/2014/main" id="{21E299F2-1F67-49B8-AFB7-7293C5AF4FF0}"/>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55;p47">
              <a:extLst>
                <a:ext uri="{FF2B5EF4-FFF2-40B4-BE49-F238E27FC236}">
                  <a16:creationId xmlns:a16="http://schemas.microsoft.com/office/drawing/2014/main" id="{14896ABB-812A-4014-8C72-6696A2E57379}"/>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56;p47">
              <a:extLst>
                <a:ext uri="{FF2B5EF4-FFF2-40B4-BE49-F238E27FC236}">
                  <a16:creationId xmlns:a16="http://schemas.microsoft.com/office/drawing/2014/main" id="{F9E5C138-69B9-410F-A094-799BD4426208}"/>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57;p47">
              <a:extLst>
                <a:ext uri="{FF2B5EF4-FFF2-40B4-BE49-F238E27FC236}">
                  <a16:creationId xmlns:a16="http://schemas.microsoft.com/office/drawing/2014/main" id="{8C196F5C-8C38-465B-9B4F-7DB86F982F2B}"/>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58;p47">
              <a:extLst>
                <a:ext uri="{FF2B5EF4-FFF2-40B4-BE49-F238E27FC236}">
                  <a16:creationId xmlns:a16="http://schemas.microsoft.com/office/drawing/2014/main" id="{FEA2BD57-F49B-4523-A1D4-15F7BB4B3881}"/>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959;p47">
              <a:extLst>
                <a:ext uri="{FF2B5EF4-FFF2-40B4-BE49-F238E27FC236}">
                  <a16:creationId xmlns:a16="http://schemas.microsoft.com/office/drawing/2014/main" id="{A417B32E-275B-4D98-B115-31B6893EB6ED}"/>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960;p47">
              <a:extLst>
                <a:ext uri="{FF2B5EF4-FFF2-40B4-BE49-F238E27FC236}">
                  <a16:creationId xmlns:a16="http://schemas.microsoft.com/office/drawing/2014/main" id="{005281BD-95CB-4771-8629-E64F3126FD94}"/>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961;p47">
              <a:extLst>
                <a:ext uri="{FF2B5EF4-FFF2-40B4-BE49-F238E27FC236}">
                  <a16:creationId xmlns:a16="http://schemas.microsoft.com/office/drawing/2014/main" id="{D86AB43B-13CC-46B2-8F60-AF093CDAE349}"/>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962;p47">
              <a:extLst>
                <a:ext uri="{FF2B5EF4-FFF2-40B4-BE49-F238E27FC236}">
                  <a16:creationId xmlns:a16="http://schemas.microsoft.com/office/drawing/2014/main" id="{63936CAE-8499-4654-B97B-A80237E3ECB0}"/>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963;p47">
              <a:extLst>
                <a:ext uri="{FF2B5EF4-FFF2-40B4-BE49-F238E27FC236}">
                  <a16:creationId xmlns:a16="http://schemas.microsoft.com/office/drawing/2014/main" id="{C9CA47A4-1D7D-4FC9-9318-8565FC96CFEA}"/>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964;p47">
              <a:extLst>
                <a:ext uri="{FF2B5EF4-FFF2-40B4-BE49-F238E27FC236}">
                  <a16:creationId xmlns:a16="http://schemas.microsoft.com/office/drawing/2014/main" id="{A98C8245-DBF5-4CF2-9B6E-02DB59260308}"/>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965;p47">
              <a:extLst>
                <a:ext uri="{FF2B5EF4-FFF2-40B4-BE49-F238E27FC236}">
                  <a16:creationId xmlns:a16="http://schemas.microsoft.com/office/drawing/2014/main" id="{9431330D-5438-417F-8938-32DDA6289723}"/>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966;p47">
              <a:extLst>
                <a:ext uri="{FF2B5EF4-FFF2-40B4-BE49-F238E27FC236}">
                  <a16:creationId xmlns:a16="http://schemas.microsoft.com/office/drawing/2014/main" id="{80D557CA-10E2-4464-9AFD-D5C43DBFE42E}"/>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967;p47">
              <a:extLst>
                <a:ext uri="{FF2B5EF4-FFF2-40B4-BE49-F238E27FC236}">
                  <a16:creationId xmlns:a16="http://schemas.microsoft.com/office/drawing/2014/main" id="{3301BA32-16FE-4FD8-85F4-0BAE4949F0D9}"/>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968;p47">
              <a:extLst>
                <a:ext uri="{FF2B5EF4-FFF2-40B4-BE49-F238E27FC236}">
                  <a16:creationId xmlns:a16="http://schemas.microsoft.com/office/drawing/2014/main" id="{52676023-9F4B-4124-93EB-092BA4A4D699}"/>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969;p47">
              <a:extLst>
                <a:ext uri="{FF2B5EF4-FFF2-40B4-BE49-F238E27FC236}">
                  <a16:creationId xmlns:a16="http://schemas.microsoft.com/office/drawing/2014/main" id="{EDA2A3BD-29C3-4972-91AD-7D8EC6CCD792}"/>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970;p47">
              <a:extLst>
                <a:ext uri="{FF2B5EF4-FFF2-40B4-BE49-F238E27FC236}">
                  <a16:creationId xmlns:a16="http://schemas.microsoft.com/office/drawing/2014/main" id="{6118A80E-8528-47CF-B498-68A34AF1365A}"/>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971;p47">
              <a:extLst>
                <a:ext uri="{FF2B5EF4-FFF2-40B4-BE49-F238E27FC236}">
                  <a16:creationId xmlns:a16="http://schemas.microsoft.com/office/drawing/2014/main" id="{D063FC0B-0F4A-487D-B145-C8C4CA79E007}"/>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972;p47">
              <a:extLst>
                <a:ext uri="{FF2B5EF4-FFF2-40B4-BE49-F238E27FC236}">
                  <a16:creationId xmlns:a16="http://schemas.microsoft.com/office/drawing/2014/main" id="{675503D5-DC93-42E1-9372-C563F85A9758}"/>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973;p47">
              <a:extLst>
                <a:ext uri="{FF2B5EF4-FFF2-40B4-BE49-F238E27FC236}">
                  <a16:creationId xmlns:a16="http://schemas.microsoft.com/office/drawing/2014/main" id="{E1991B32-7B6F-43B4-A5D5-963A63138D70}"/>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974;p47">
              <a:extLst>
                <a:ext uri="{FF2B5EF4-FFF2-40B4-BE49-F238E27FC236}">
                  <a16:creationId xmlns:a16="http://schemas.microsoft.com/office/drawing/2014/main" id="{F60F20B9-A568-4133-B5FB-0A59A4CB8BB9}"/>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975;p47">
              <a:extLst>
                <a:ext uri="{FF2B5EF4-FFF2-40B4-BE49-F238E27FC236}">
                  <a16:creationId xmlns:a16="http://schemas.microsoft.com/office/drawing/2014/main" id="{3AFF2404-2BA4-4A70-A3E8-E6F7CEAE3D9D}"/>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976;p47">
              <a:extLst>
                <a:ext uri="{FF2B5EF4-FFF2-40B4-BE49-F238E27FC236}">
                  <a16:creationId xmlns:a16="http://schemas.microsoft.com/office/drawing/2014/main" id="{CBB00AF5-2F03-43D1-AE14-B69C53B0B9AB}"/>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977;p47">
              <a:extLst>
                <a:ext uri="{FF2B5EF4-FFF2-40B4-BE49-F238E27FC236}">
                  <a16:creationId xmlns:a16="http://schemas.microsoft.com/office/drawing/2014/main" id="{25B5BC92-5C45-432F-8415-7C6A01499778}"/>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978;p47">
              <a:extLst>
                <a:ext uri="{FF2B5EF4-FFF2-40B4-BE49-F238E27FC236}">
                  <a16:creationId xmlns:a16="http://schemas.microsoft.com/office/drawing/2014/main" id="{AA50DB58-710E-4476-8BA4-3FD33119CE02}"/>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979;p47">
              <a:extLst>
                <a:ext uri="{FF2B5EF4-FFF2-40B4-BE49-F238E27FC236}">
                  <a16:creationId xmlns:a16="http://schemas.microsoft.com/office/drawing/2014/main" id="{D84F7913-5CCC-4A37-9D15-94698CC6C2D3}"/>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980;p47">
              <a:extLst>
                <a:ext uri="{FF2B5EF4-FFF2-40B4-BE49-F238E27FC236}">
                  <a16:creationId xmlns:a16="http://schemas.microsoft.com/office/drawing/2014/main" id="{E0EBFA61-E151-41D9-99B0-8D80DCF12312}"/>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981;p47">
              <a:extLst>
                <a:ext uri="{FF2B5EF4-FFF2-40B4-BE49-F238E27FC236}">
                  <a16:creationId xmlns:a16="http://schemas.microsoft.com/office/drawing/2014/main" id="{A6D7FC3B-23B5-4791-86FC-6C18690A971A}"/>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82;p47">
              <a:extLst>
                <a:ext uri="{FF2B5EF4-FFF2-40B4-BE49-F238E27FC236}">
                  <a16:creationId xmlns:a16="http://schemas.microsoft.com/office/drawing/2014/main" id="{9915C9D8-4FB9-49B5-BDF3-9A0CD28B6562}"/>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83;p47">
              <a:extLst>
                <a:ext uri="{FF2B5EF4-FFF2-40B4-BE49-F238E27FC236}">
                  <a16:creationId xmlns:a16="http://schemas.microsoft.com/office/drawing/2014/main" id="{846216DD-D08D-4192-B88D-8C700C817008}"/>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84;p47">
              <a:extLst>
                <a:ext uri="{FF2B5EF4-FFF2-40B4-BE49-F238E27FC236}">
                  <a16:creationId xmlns:a16="http://schemas.microsoft.com/office/drawing/2014/main" id="{687C80C9-6766-44EE-A5EF-2DEBE7A612AB}"/>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985;p47">
              <a:extLst>
                <a:ext uri="{FF2B5EF4-FFF2-40B4-BE49-F238E27FC236}">
                  <a16:creationId xmlns:a16="http://schemas.microsoft.com/office/drawing/2014/main" id="{205D9F7D-14AB-496E-BE10-B87B8FEB96D0}"/>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86;p47">
              <a:extLst>
                <a:ext uri="{FF2B5EF4-FFF2-40B4-BE49-F238E27FC236}">
                  <a16:creationId xmlns:a16="http://schemas.microsoft.com/office/drawing/2014/main" id="{7D5330E1-0AFA-421C-8CDE-0B7046598D2E}"/>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87;p47">
              <a:extLst>
                <a:ext uri="{FF2B5EF4-FFF2-40B4-BE49-F238E27FC236}">
                  <a16:creationId xmlns:a16="http://schemas.microsoft.com/office/drawing/2014/main" id="{B7792CAE-D247-4844-94EA-F0D1AF459426}"/>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88;p47">
              <a:extLst>
                <a:ext uri="{FF2B5EF4-FFF2-40B4-BE49-F238E27FC236}">
                  <a16:creationId xmlns:a16="http://schemas.microsoft.com/office/drawing/2014/main" id="{645632FF-B5A1-432E-9B4E-9F002DC18696}"/>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89;p47">
              <a:extLst>
                <a:ext uri="{FF2B5EF4-FFF2-40B4-BE49-F238E27FC236}">
                  <a16:creationId xmlns:a16="http://schemas.microsoft.com/office/drawing/2014/main" id="{64EEDA07-FEBC-4E8B-BCAF-3932F0C57930}"/>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90;p47">
              <a:extLst>
                <a:ext uri="{FF2B5EF4-FFF2-40B4-BE49-F238E27FC236}">
                  <a16:creationId xmlns:a16="http://schemas.microsoft.com/office/drawing/2014/main" id="{C9B56A8D-5ABF-4BE6-BCA1-B163360B5CE6}"/>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91;p47">
              <a:extLst>
                <a:ext uri="{FF2B5EF4-FFF2-40B4-BE49-F238E27FC236}">
                  <a16:creationId xmlns:a16="http://schemas.microsoft.com/office/drawing/2014/main" id="{1BB93A76-3822-43A2-89CC-3F6AD2524BD6}"/>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92;p47">
              <a:extLst>
                <a:ext uri="{FF2B5EF4-FFF2-40B4-BE49-F238E27FC236}">
                  <a16:creationId xmlns:a16="http://schemas.microsoft.com/office/drawing/2014/main" id="{F4A59297-13C3-41C3-B1B1-1A0D31C9B1E4}"/>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93;p47">
              <a:extLst>
                <a:ext uri="{FF2B5EF4-FFF2-40B4-BE49-F238E27FC236}">
                  <a16:creationId xmlns:a16="http://schemas.microsoft.com/office/drawing/2014/main" id="{43DFBE48-1A03-4FD7-82B4-D5A45B5550E0}"/>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94;p47">
              <a:extLst>
                <a:ext uri="{FF2B5EF4-FFF2-40B4-BE49-F238E27FC236}">
                  <a16:creationId xmlns:a16="http://schemas.microsoft.com/office/drawing/2014/main" id="{22B18CAA-1675-480F-B00C-D9C390AE5BB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995;p47">
              <a:extLst>
                <a:ext uri="{FF2B5EF4-FFF2-40B4-BE49-F238E27FC236}">
                  <a16:creationId xmlns:a16="http://schemas.microsoft.com/office/drawing/2014/main" id="{C941B665-E231-415B-A045-0EB732F3803B}"/>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96;p47">
              <a:extLst>
                <a:ext uri="{FF2B5EF4-FFF2-40B4-BE49-F238E27FC236}">
                  <a16:creationId xmlns:a16="http://schemas.microsoft.com/office/drawing/2014/main" id="{A0695E92-8608-49B1-BBAA-E7D1EC3A74CF}"/>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97;p47">
              <a:extLst>
                <a:ext uri="{FF2B5EF4-FFF2-40B4-BE49-F238E27FC236}">
                  <a16:creationId xmlns:a16="http://schemas.microsoft.com/office/drawing/2014/main" id="{AA1594F2-6331-496C-8C52-F674E6C951BB}"/>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98;p47">
              <a:extLst>
                <a:ext uri="{FF2B5EF4-FFF2-40B4-BE49-F238E27FC236}">
                  <a16:creationId xmlns:a16="http://schemas.microsoft.com/office/drawing/2014/main" id="{5EFFAA7A-E0A0-45B9-A4E7-FEE4321A3C8F}"/>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99;p47">
              <a:extLst>
                <a:ext uri="{FF2B5EF4-FFF2-40B4-BE49-F238E27FC236}">
                  <a16:creationId xmlns:a16="http://schemas.microsoft.com/office/drawing/2014/main" id="{C038E6E3-A058-4E1D-B774-63278C3A53A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000;p47">
              <a:extLst>
                <a:ext uri="{FF2B5EF4-FFF2-40B4-BE49-F238E27FC236}">
                  <a16:creationId xmlns:a16="http://schemas.microsoft.com/office/drawing/2014/main" id="{5E9B7D03-90C0-430E-B8FF-1A45AEF82CDA}"/>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001;p47">
              <a:extLst>
                <a:ext uri="{FF2B5EF4-FFF2-40B4-BE49-F238E27FC236}">
                  <a16:creationId xmlns:a16="http://schemas.microsoft.com/office/drawing/2014/main" id="{9DA13011-12CC-441B-876A-3D3AF063F57F}"/>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002;p47">
              <a:extLst>
                <a:ext uri="{FF2B5EF4-FFF2-40B4-BE49-F238E27FC236}">
                  <a16:creationId xmlns:a16="http://schemas.microsoft.com/office/drawing/2014/main" id="{1272D15C-3097-494E-A7C7-63BA6C2F9128}"/>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003;p47">
              <a:extLst>
                <a:ext uri="{FF2B5EF4-FFF2-40B4-BE49-F238E27FC236}">
                  <a16:creationId xmlns:a16="http://schemas.microsoft.com/office/drawing/2014/main" id="{E249CA18-E293-4D84-9643-85628E6C0F64}"/>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004;p47">
              <a:extLst>
                <a:ext uri="{FF2B5EF4-FFF2-40B4-BE49-F238E27FC236}">
                  <a16:creationId xmlns:a16="http://schemas.microsoft.com/office/drawing/2014/main" id="{2A8F298E-69EC-41C5-B1F0-5CDBBF8FE157}"/>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005;p47">
              <a:extLst>
                <a:ext uri="{FF2B5EF4-FFF2-40B4-BE49-F238E27FC236}">
                  <a16:creationId xmlns:a16="http://schemas.microsoft.com/office/drawing/2014/main" id="{3B77A360-0E92-467D-9232-7057F3CB8705}"/>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006;p47">
              <a:extLst>
                <a:ext uri="{FF2B5EF4-FFF2-40B4-BE49-F238E27FC236}">
                  <a16:creationId xmlns:a16="http://schemas.microsoft.com/office/drawing/2014/main" id="{21764E45-85FC-4FDA-A751-D254D89F7A92}"/>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007;p47">
              <a:extLst>
                <a:ext uri="{FF2B5EF4-FFF2-40B4-BE49-F238E27FC236}">
                  <a16:creationId xmlns:a16="http://schemas.microsoft.com/office/drawing/2014/main" id="{E4A81DEE-9EE8-4476-A667-E75FB1C89D03}"/>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008;p47">
              <a:extLst>
                <a:ext uri="{FF2B5EF4-FFF2-40B4-BE49-F238E27FC236}">
                  <a16:creationId xmlns:a16="http://schemas.microsoft.com/office/drawing/2014/main" id="{FA056F7A-BE4D-4372-B660-535CCD436A07}"/>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009;p47">
              <a:extLst>
                <a:ext uri="{FF2B5EF4-FFF2-40B4-BE49-F238E27FC236}">
                  <a16:creationId xmlns:a16="http://schemas.microsoft.com/office/drawing/2014/main" id="{7AF16B3A-D6CA-476E-BE53-E3D06D7E0DDC}"/>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010;p47">
              <a:extLst>
                <a:ext uri="{FF2B5EF4-FFF2-40B4-BE49-F238E27FC236}">
                  <a16:creationId xmlns:a16="http://schemas.microsoft.com/office/drawing/2014/main" id="{301FBA42-8B9D-4553-9FA8-66AB48232E7C}"/>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011;p47">
              <a:extLst>
                <a:ext uri="{FF2B5EF4-FFF2-40B4-BE49-F238E27FC236}">
                  <a16:creationId xmlns:a16="http://schemas.microsoft.com/office/drawing/2014/main" id="{244E97FC-BFBD-4185-8B81-76B98F68B938}"/>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012;p47">
              <a:extLst>
                <a:ext uri="{FF2B5EF4-FFF2-40B4-BE49-F238E27FC236}">
                  <a16:creationId xmlns:a16="http://schemas.microsoft.com/office/drawing/2014/main" id="{67C36E3D-5140-49FE-8A7F-7ABC2AAD5ED8}"/>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013;p47">
              <a:extLst>
                <a:ext uri="{FF2B5EF4-FFF2-40B4-BE49-F238E27FC236}">
                  <a16:creationId xmlns:a16="http://schemas.microsoft.com/office/drawing/2014/main" id="{717FCE3F-A017-411F-AEB0-3155D0EC487F}"/>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14;p47">
              <a:extLst>
                <a:ext uri="{FF2B5EF4-FFF2-40B4-BE49-F238E27FC236}">
                  <a16:creationId xmlns:a16="http://schemas.microsoft.com/office/drawing/2014/main" id="{6113D06D-E961-4F88-ACBF-E3449D5715B5}"/>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015;p47">
              <a:extLst>
                <a:ext uri="{FF2B5EF4-FFF2-40B4-BE49-F238E27FC236}">
                  <a16:creationId xmlns:a16="http://schemas.microsoft.com/office/drawing/2014/main" id="{31326B9D-5419-426F-8AD8-E0743691AD1F}"/>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016;p47">
              <a:extLst>
                <a:ext uri="{FF2B5EF4-FFF2-40B4-BE49-F238E27FC236}">
                  <a16:creationId xmlns:a16="http://schemas.microsoft.com/office/drawing/2014/main" id="{A2F45D90-01A2-4F92-A948-C34B65F1D6D9}"/>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017;p47">
              <a:extLst>
                <a:ext uri="{FF2B5EF4-FFF2-40B4-BE49-F238E27FC236}">
                  <a16:creationId xmlns:a16="http://schemas.microsoft.com/office/drawing/2014/main" id="{A71EA188-E4A7-4854-A2AC-56A3AF12C2AA}"/>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018;p47">
              <a:extLst>
                <a:ext uri="{FF2B5EF4-FFF2-40B4-BE49-F238E27FC236}">
                  <a16:creationId xmlns:a16="http://schemas.microsoft.com/office/drawing/2014/main" id="{B3C5C52A-FAC4-400A-AA82-CA237D947544}"/>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19;p47">
              <a:extLst>
                <a:ext uri="{FF2B5EF4-FFF2-40B4-BE49-F238E27FC236}">
                  <a16:creationId xmlns:a16="http://schemas.microsoft.com/office/drawing/2014/main" id="{85BEBD4F-C664-4C28-9BA1-7D8E1269925B}"/>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20;p47">
              <a:extLst>
                <a:ext uri="{FF2B5EF4-FFF2-40B4-BE49-F238E27FC236}">
                  <a16:creationId xmlns:a16="http://schemas.microsoft.com/office/drawing/2014/main" id="{20E87640-E8EC-48E9-8C94-642D46256182}"/>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1;p47">
              <a:extLst>
                <a:ext uri="{FF2B5EF4-FFF2-40B4-BE49-F238E27FC236}">
                  <a16:creationId xmlns:a16="http://schemas.microsoft.com/office/drawing/2014/main" id="{7131B95B-B907-45CA-8BB6-39D00CEDB603}"/>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22;p47">
              <a:extLst>
                <a:ext uri="{FF2B5EF4-FFF2-40B4-BE49-F238E27FC236}">
                  <a16:creationId xmlns:a16="http://schemas.microsoft.com/office/drawing/2014/main" id="{F897FE1E-6965-46CF-95EE-F11DABAC8C32}"/>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23;p47">
              <a:extLst>
                <a:ext uri="{FF2B5EF4-FFF2-40B4-BE49-F238E27FC236}">
                  <a16:creationId xmlns:a16="http://schemas.microsoft.com/office/drawing/2014/main" id="{C0CDC14D-5784-4B07-83AD-022A8CB30374}"/>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24;p47">
              <a:extLst>
                <a:ext uri="{FF2B5EF4-FFF2-40B4-BE49-F238E27FC236}">
                  <a16:creationId xmlns:a16="http://schemas.microsoft.com/office/drawing/2014/main" id="{B20F543B-C705-4F2B-94EA-790D7A52C427}"/>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25;p47">
              <a:extLst>
                <a:ext uri="{FF2B5EF4-FFF2-40B4-BE49-F238E27FC236}">
                  <a16:creationId xmlns:a16="http://schemas.microsoft.com/office/drawing/2014/main" id="{05E85937-21FC-432B-80E4-6309356E273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26;p47">
              <a:extLst>
                <a:ext uri="{FF2B5EF4-FFF2-40B4-BE49-F238E27FC236}">
                  <a16:creationId xmlns:a16="http://schemas.microsoft.com/office/drawing/2014/main" id="{D2F8EC6C-2230-437C-A003-319B9E26D8A5}"/>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27;p47">
              <a:extLst>
                <a:ext uri="{FF2B5EF4-FFF2-40B4-BE49-F238E27FC236}">
                  <a16:creationId xmlns:a16="http://schemas.microsoft.com/office/drawing/2014/main" id="{B2DB3307-2BBB-44C6-9BEF-5AA0D4A60D3F}"/>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28;p47">
              <a:extLst>
                <a:ext uri="{FF2B5EF4-FFF2-40B4-BE49-F238E27FC236}">
                  <a16:creationId xmlns:a16="http://schemas.microsoft.com/office/drawing/2014/main" id="{3C6ED639-F510-427C-A2F6-FD9956C1BC9C}"/>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029;p47">
              <a:extLst>
                <a:ext uri="{FF2B5EF4-FFF2-40B4-BE49-F238E27FC236}">
                  <a16:creationId xmlns:a16="http://schemas.microsoft.com/office/drawing/2014/main" id="{9A67B825-81F9-4B4C-8498-FCAB67DAB28D}"/>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030;p47">
              <a:extLst>
                <a:ext uri="{FF2B5EF4-FFF2-40B4-BE49-F238E27FC236}">
                  <a16:creationId xmlns:a16="http://schemas.microsoft.com/office/drawing/2014/main" id="{C580B3E7-CC5A-4103-BF6D-23F2E411F61C}"/>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031;p47">
              <a:extLst>
                <a:ext uri="{FF2B5EF4-FFF2-40B4-BE49-F238E27FC236}">
                  <a16:creationId xmlns:a16="http://schemas.microsoft.com/office/drawing/2014/main" id="{4174A609-AED2-4D56-A9D3-D1F36D296AE2}"/>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032;p47">
              <a:extLst>
                <a:ext uri="{FF2B5EF4-FFF2-40B4-BE49-F238E27FC236}">
                  <a16:creationId xmlns:a16="http://schemas.microsoft.com/office/drawing/2014/main" id="{A2CDC613-31C0-43D5-B1DF-634CC142671F}"/>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033;p47">
              <a:extLst>
                <a:ext uri="{FF2B5EF4-FFF2-40B4-BE49-F238E27FC236}">
                  <a16:creationId xmlns:a16="http://schemas.microsoft.com/office/drawing/2014/main" id="{077A2FA4-125D-4C1F-8BB1-DCDADF728D8B}"/>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034;p47">
              <a:extLst>
                <a:ext uri="{FF2B5EF4-FFF2-40B4-BE49-F238E27FC236}">
                  <a16:creationId xmlns:a16="http://schemas.microsoft.com/office/drawing/2014/main" id="{957A6A88-379E-4098-B84D-57A03418030A}"/>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035;p47">
              <a:extLst>
                <a:ext uri="{FF2B5EF4-FFF2-40B4-BE49-F238E27FC236}">
                  <a16:creationId xmlns:a16="http://schemas.microsoft.com/office/drawing/2014/main" id="{63F68ACE-C5A2-4E6E-AC72-40BCD68A2712}"/>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036;p47">
              <a:extLst>
                <a:ext uri="{FF2B5EF4-FFF2-40B4-BE49-F238E27FC236}">
                  <a16:creationId xmlns:a16="http://schemas.microsoft.com/office/drawing/2014/main" id="{4A7DB8F5-3790-4945-AA1F-5360DE674B02}"/>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037;p47">
              <a:extLst>
                <a:ext uri="{FF2B5EF4-FFF2-40B4-BE49-F238E27FC236}">
                  <a16:creationId xmlns:a16="http://schemas.microsoft.com/office/drawing/2014/main" id="{E2497056-4DCF-4932-A212-4EE5B8C75D85}"/>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038;p47">
              <a:extLst>
                <a:ext uri="{FF2B5EF4-FFF2-40B4-BE49-F238E27FC236}">
                  <a16:creationId xmlns:a16="http://schemas.microsoft.com/office/drawing/2014/main" id="{38B19991-4BA8-4830-A977-705CE23201E0}"/>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039;p47">
              <a:extLst>
                <a:ext uri="{FF2B5EF4-FFF2-40B4-BE49-F238E27FC236}">
                  <a16:creationId xmlns:a16="http://schemas.microsoft.com/office/drawing/2014/main" id="{9DBF5028-1C78-4F1C-97CC-E50A5CFE5FAE}"/>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040;p47">
              <a:extLst>
                <a:ext uri="{FF2B5EF4-FFF2-40B4-BE49-F238E27FC236}">
                  <a16:creationId xmlns:a16="http://schemas.microsoft.com/office/drawing/2014/main" id="{E35DA059-8F14-4D8C-B97F-738E353A7847}"/>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041;p47">
              <a:extLst>
                <a:ext uri="{FF2B5EF4-FFF2-40B4-BE49-F238E27FC236}">
                  <a16:creationId xmlns:a16="http://schemas.microsoft.com/office/drawing/2014/main" id="{4BFA47D4-D691-4881-B471-A69B3FB88F41}"/>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042;p47">
              <a:extLst>
                <a:ext uri="{FF2B5EF4-FFF2-40B4-BE49-F238E27FC236}">
                  <a16:creationId xmlns:a16="http://schemas.microsoft.com/office/drawing/2014/main" id="{97FB62C3-7A73-4B7F-B8AA-F2CA2AB71205}"/>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043;p47">
              <a:extLst>
                <a:ext uri="{FF2B5EF4-FFF2-40B4-BE49-F238E27FC236}">
                  <a16:creationId xmlns:a16="http://schemas.microsoft.com/office/drawing/2014/main" id="{A87AED1B-C0B3-4AA0-B335-908C0F20126A}"/>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044;p47">
              <a:extLst>
                <a:ext uri="{FF2B5EF4-FFF2-40B4-BE49-F238E27FC236}">
                  <a16:creationId xmlns:a16="http://schemas.microsoft.com/office/drawing/2014/main" id="{C722746F-FE0D-48D5-9D6D-591B5EAF483D}"/>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045;p47">
              <a:extLst>
                <a:ext uri="{FF2B5EF4-FFF2-40B4-BE49-F238E27FC236}">
                  <a16:creationId xmlns:a16="http://schemas.microsoft.com/office/drawing/2014/main" id="{47580D41-817B-4559-A0B5-AD2E33F7B649}"/>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046;p47">
              <a:extLst>
                <a:ext uri="{FF2B5EF4-FFF2-40B4-BE49-F238E27FC236}">
                  <a16:creationId xmlns:a16="http://schemas.microsoft.com/office/drawing/2014/main" id="{6786C60D-1E27-4AF2-8912-DA1083BB3E8D}"/>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047;p47">
              <a:extLst>
                <a:ext uri="{FF2B5EF4-FFF2-40B4-BE49-F238E27FC236}">
                  <a16:creationId xmlns:a16="http://schemas.microsoft.com/office/drawing/2014/main" id="{9FF6FF36-7020-4DE0-9B98-00CC44C7F76E}"/>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048;p47">
              <a:extLst>
                <a:ext uri="{FF2B5EF4-FFF2-40B4-BE49-F238E27FC236}">
                  <a16:creationId xmlns:a16="http://schemas.microsoft.com/office/drawing/2014/main" id="{E735CBF2-7086-4172-BDE8-E678684ACE11}"/>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049;p47">
              <a:extLst>
                <a:ext uri="{FF2B5EF4-FFF2-40B4-BE49-F238E27FC236}">
                  <a16:creationId xmlns:a16="http://schemas.microsoft.com/office/drawing/2014/main" id="{25521FC3-93F4-4753-BA4C-087101BE5C63}"/>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050;p47">
              <a:extLst>
                <a:ext uri="{FF2B5EF4-FFF2-40B4-BE49-F238E27FC236}">
                  <a16:creationId xmlns:a16="http://schemas.microsoft.com/office/drawing/2014/main" id="{9C39E52E-65A8-475C-9DCF-7B3DC441AB25}"/>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051;p47">
              <a:extLst>
                <a:ext uri="{FF2B5EF4-FFF2-40B4-BE49-F238E27FC236}">
                  <a16:creationId xmlns:a16="http://schemas.microsoft.com/office/drawing/2014/main" id="{D90883AB-0AE2-407A-B405-6B38D273FAA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052;p47">
              <a:extLst>
                <a:ext uri="{FF2B5EF4-FFF2-40B4-BE49-F238E27FC236}">
                  <a16:creationId xmlns:a16="http://schemas.microsoft.com/office/drawing/2014/main" id="{2496F1AA-74BD-41B2-AF20-DA7C95272E39}"/>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053;p47">
              <a:extLst>
                <a:ext uri="{FF2B5EF4-FFF2-40B4-BE49-F238E27FC236}">
                  <a16:creationId xmlns:a16="http://schemas.microsoft.com/office/drawing/2014/main" id="{41CCCEED-FB84-4D5F-9C1B-11843839ACD3}"/>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054;p47">
              <a:extLst>
                <a:ext uri="{FF2B5EF4-FFF2-40B4-BE49-F238E27FC236}">
                  <a16:creationId xmlns:a16="http://schemas.microsoft.com/office/drawing/2014/main" id="{2C158738-B273-43C9-8C77-0C29F4C6CFC1}"/>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055;p47">
              <a:extLst>
                <a:ext uri="{FF2B5EF4-FFF2-40B4-BE49-F238E27FC236}">
                  <a16:creationId xmlns:a16="http://schemas.microsoft.com/office/drawing/2014/main" id="{C0E54511-4D61-4F4C-B347-B3E1C2D8A80A}"/>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056;p47">
              <a:extLst>
                <a:ext uri="{FF2B5EF4-FFF2-40B4-BE49-F238E27FC236}">
                  <a16:creationId xmlns:a16="http://schemas.microsoft.com/office/drawing/2014/main" id="{2360AE85-353D-4EAE-A317-557FCC673ABE}"/>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057;p47">
              <a:extLst>
                <a:ext uri="{FF2B5EF4-FFF2-40B4-BE49-F238E27FC236}">
                  <a16:creationId xmlns:a16="http://schemas.microsoft.com/office/drawing/2014/main" id="{CC7F8782-E8FD-4002-AD11-280A6D6924A2}"/>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058;p47">
              <a:extLst>
                <a:ext uri="{FF2B5EF4-FFF2-40B4-BE49-F238E27FC236}">
                  <a16:creationId xmlns:a16="http://schemas.microsoft.com/office/drawing/2014/main" id="{D3A882D3-35F3-4DA2-A44E-4EE535555C25}"/>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059;p47">
              <a:extLst>
                <a:ext uri="{FF2B5EF4-FFF2-40B4-BE49-F238E27FC236}">
                  <a16:creationId xmlns:a16="http://schemas.microsoft.com/office/drawing/2014/main" id="{6CDD320C-0706-4FF8-AFFE-3EAD42CA04FF}"/>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060;p47">
              <a:extLst>
                <a:ext uri="{FF2B5EF4-FFF2-40B4-BE49-F238E27FC236}">
                  <a16:creationId xmlns:a16="http://schemas.microsoft.com/office/drawing/2014/main" id="{829107ED-77F8-415B-BEE6-44FE1AB3F97B}"/>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061;p47">
              <a:extLst>
                <a:ext uri="{FF2B5EF4-FFF2-40B4-BE49-F238E27FC236}">
                  <a16:creationId xmlns:a16="http://schemas.microsoft.com/office/drawing/2014/main" id="{0E8AFB2D-3E88-475D-A505-35809778D41D}"/>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062;p47">
              <a:extLst>
                <a:ext uri="{FF2B5EF4-FFF2-40B4-BE49-F238E27FC236}">
                  <a16:creationId xmlns:a16="http://schemas.microsoft.com/office/drawing/2014/main" id="{ACA44B41-4A86-4D82-BF8B-BAB2089F7F13}"/>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063;p47">
              <a:extLst>
                <a:ext uri="{FF2B5EF4-FFF2-40B4-BE49-F238E27FC236}">
                  <a16:creationId xmlns:a16="http://schemas.microsoft.com/office/drawing/2014/main" id="{D392F658-1860-4C4E-A155-C9124F1AD030}"/>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64;p47">
              <a:extLst>
                <a:ext uri="{FF2B5EF4-FFF2-40B4-BE49-F238E27FC236}">
                  <a16:creationId xmlns:a16="http://schemas.microsoft.com/office/drawing/2014/main" id="{AE0FA48B-4C9A-4F95-B492-767F719613DE}"/>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065;p47">
              <a:extLst>
                <a:ext uri="{FF2B5EF4-FFF2-40B4-BE49-F238E27FC236}">
                  <a16:creationId xmlns:a16="http://schemas.microsoft.com/office/drawing/2014/main" id="{F4D5B8EE-3B75-4A57-A880-280EC23723A2}"/>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066;p47">
              <a:extLst>
                <a:ext uri="{FF2B5EF4-FFF2-40B4-BE49-F238E27FC236}">
                  <a16:creationId xmlns:a16="http://schemas.microsoft.com/office/drawing/2014/main" id="{3A93AB8F-8C1A-4935-9375-219FDB3C7DD2}"/>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067;p47">
              <a:extLst>
                <a:ext uri="{FF2B5EF4-FFF2-40B4-BE49-F238E27FC236}">
                  <a16:creationId xmlns:a16="http://schemas.microsoft.com/office/drawing/2014/main" id="{56E6BE38-BF81-44B6-BC2D-B45A91710011}"/>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068;p47">
              <a:extLst>
                <a:ext uri="{FF2B5EF4-FFF2-40B4-BE49-F238E27FC236}">
                  <a16:creationId xmlns:a16="http://schemas.microsoft.com/office/drawing/2014/main" id="{AC79A0E4-D0B3-4A1C-B21F-A9BF4AD5F543}"/>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069;p47">
              <a:extLst>
                <a:ext uri="{FF2B5EF4-FFF2-40B4-BE49-F238E27FC236}">
                  <a16:creationId xmlns:a16="http://schemas.microsoft.com/office/drawing/2014/main" id="{843E61CB-8BB2-479C-9C6A-EB6C6511CD43}"/>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070;p47">
              <a:extLst>
                <a:ext uri="{FF2B5EF4-FFF2-40B4-BE49-F238E27FC236}">
                  <a16:creationId xmlns:a16="http://schemas.microsoft.com/office/drawing/2014/main" id="{375D348B-06E6-42E5-BBCB-76D1FEACD173}"/>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071;p47">
              <a:extLst>
                <a:ext uri="{FF2B5EF4-FFF2-40B4-BE49-F238E27FC236}">
                  <a16:creationId xmlns:a16="http://schemas.microsoft.com/office/drawing/2014/main" id="{232034D7-3E96-444D-B530-02536B79BB51}"/>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072;p47">
              <a:extLst>
                <a:ext uri="{FF2B5EF4-FFF2-40B4-BE49-F238E27FC236}">
                  <a16:creationId xmlns:a16="http://schemas.microsoft.com/office/drawing/2014/main" id="{564C5151-9B49-48C7-AA6F-65BA12F43CDD}"/>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073;p47">
              <a:extLst>
                <a:ext uri="{FF2B5EF4-FFF2-40B4-BE49-F238E27FC236}">
                  <a16:creationId xmlns:a16="http://schemas.microsoft.com/office/drawing/2014/main" id="{DB8A930B-B9A6-47DD-B74C-6F12FC7B2CAA}"/>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074;p47">
              <a:extLst>
                <a:ext uri="{FF2B5EF4-FFF2-40B4-BE49-F238E27FC236}">
                  <a16:creationId xmlns:a16="http://schemas.microsoft.com/office/drawing/2014/main" id="{F0826991-6792-4ACB-9224-B39A9581E768}"/>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075;p47">
              <a:extLst>
                <a:ext uri="{FF2B5EF4-FFF2-40B4-BE49-F238E27FC236}">
                  <a16:creationId xmlns:a16="http://schemas.microsoft.com/office/drawing/2014/main" id="{24BE6DD8-4371-4371-9C1D-F37A7F8AF831}"/>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076;p47">
              <a:extLst>
                <a:ext uri="{FF2B5EF4-FFF2-40B4-BE49-F238E27FC236}">
                  <a16:creationId xmlns:a16="http://schemas.microsoft.com/office/drawing/2014/main" id="{D79EB81B-BCB7-4E32-85DC-9658EDC73908}"/>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077;p47">
              <a:extLst>
                <a:ext uri="{FF2B5EF4-FFF2-40B4-BE49-F238E27FC236}">
                  <a16:creationId xmlns:a16="http://schemas.microsoft.com/office/drawing/2014/main" id="{4F123072-BB49-4902-8E2B-0E049B58709E}"/>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078;p47">
              <a:extLst>
                <a:ext uri="{FF2B5EF4-FFF2-40B4-BE49-F238E27FC236}">
                  <a16:creationId xmlns:a16="http://schemas.microsoft.com/office/drawing/2014/main" id="{90917747-91B5-4204-A558-15EBB086506A}"/>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079;p47">
              <a:extLst>
                <a:ext uri="{FF2B5EF4-FFF2-40B4-BE49-F238E27FC236}">
                  <a16:creationId xmlns:a16="http://schemas.microsoft.com/office/drawing/2014/main" id="{4128DBB4-2DF5-41AD-84A5-A930E0FA38D5}"/>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080;p47">
              <a:extLst>
                <a:ext uri="{FF2B5EF4-FFF2-40B4-BE49-F238E27FC236}">
                  <a16:creationId xmlns:a16="http://schemas.microsoft.com/office/drawing/2014/main" id="{3ADF4ADD-BFDF-4979-B287-7B9E2DBD66E6}"/>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081;p47">
              <a:extLst>
                <a:ext uri="{FF2B5EF4-FFF2-40B4-BE49-F238E27FC236}">
                  <a16:creationId xmlns:a16="http://schemas.microsoft.com/office/drawing/2014/main" id="{9D2C9FC3-7DCD-450C-A8E3-D8BB9CF68E6E}"/>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082;p47">
              <a:extLst>
                <a:ext uri="{FF2B5EF4-FFF2-40B4-BE49-F238E27FC236}">
                  <a16:creationId xmlns:a16="http://schemas.microsoft.com/office/drawing/2014/main" id="{31053E42-658B-41A3-A9B3-CA442CE965AB}"/>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083;p47">
              <a:extLst>
                <a:ext uri="{FF2B5EF4-FFF2-40B4-BE49-F238E27FC236}">
                  <a16:creationId xmlns:a16="http://schemas.microsoft.com/office/drawing/2014/main" id="{7E7F49E7-4E59-48F7-A5D6-02B01147D2F2}"/>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84;p47">
              <a:extLst>
                <a:ext uri="{FF2B5EF4-FFF2-40B4-BE49-F238E27FC236}">
                  <a16:creationId xmlns:a16="http://schemas.microsoft.com/office/drawing/2014/main" id="{7FADE5B8-62B4-43FE-ABCA-E1DC506EE258}"/>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85;p47">
              <a:extLst>
                <a:ext uri="{FF2B5EF4-FFF2-40B4-BE49-F238E27FC236}">
                  <a16:creationId xmlns:a16="http://schemas.microsoft.com/office/drawing/2014/main" id="{7E3222D9-3B69-46FA-898A-A7E9978B5C39}"/>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86;p47">
              <a:extLst>
                <a:ext uri="{FF2B5EF4-FFF2-40B4-BE49-F238E27FC236}">
                  <a16:creationId xmlns:a16="http://schemas.microsoft.com/office/drawing/2014/main" id="{BDCDEC41-784B-4BF7-A7A9-403209DE00D2}"/>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87;p47">
              <a:extLst>
                <a:ext uri="{FF2B5EF4-FFF2-40B4-BE49-F238E27FC236}">
                  <a16:creationId xmlns:a16="http://schemas.microsoft.com/office/drawing/2014/main" id="{8C12F1E7-8011-430E-81FF-060DC0EF9B47}"/>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88;p47">
              <a:extLst>
                <a:ext uri="{FF2B5EF4-FFF2-40B4-BE49-F238E27FC236}">
                  <a16:creationId xmlns:a16="http://schemas.microsoft.com/office/drawing/2014/main" id="{8C416BAB-72E3-4BA8-92C8-F03CF0583E6B}"/>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89;p47">
              <a:extLst>
                <a:ext uri="{FF2B5EF4-FFF2-40B4-BE49-F238E27FC236}">
                  <a16:creationId xmlns:a16="http://schemas.microsoft.com/office/drawing/2014/main" id="{56D292E8-4EB9-4D40-BC33-E2F3AF69B21D}"/>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90;p47">
              <a:extLst>
                <a:ext uri="{FF2B5EF4-FFF2-40B4-BE49-F238E27FC236}">
                  <a16:creationId xmlns:a16="http://schemas.microsoft.com/office/drawing/2014/main" id="{5A169B8A-8526-4B9D-B682-E5D0C563CEAB}"/>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91;p47">
              <a:extLst>
                <a:ext uri="{FF2B5EF4-FFF2-40B4-BE49-F238E27FC236}">
                  <a16:creationId xmlns:a16="http://schemas.microsoft.com/office/drawing/2014/main" id="{0DC48EEA-795D-4F3E-8429-FF8FA5D05A4C}"/>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92;p47">
              <a:extLst>
                <a:ext uri="{FF2B5EF4-FFF2-40B4-BE49-F238E27FC236}">
                  <a16:creationId xmlns:a16="http://schemas.microsoft.com/office/drawing/2014/main" id="{19B0566E-6A5C-4F15-A533-E596FD0982CE}"/>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3;p47">
              <a:extLst>
                <a:ext uri="{FF2B5EF4-FFF2-40B4-BE49-F238E27FC236}">
                  <a16:creationId xmlns:a16="http://schemas.microsoft.com/office/drawing/2014/main" id="{5EAD6346-F617-49D7-AD4E-BA862F244CCA}"/>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094;p47">
              <a:extLst>
                <a:ext uri="{FF2B5EF4-FFF2-40B4-BE49-F238E27FC236}">
                  <a16:creationId xmlns:a16="http://schemas.microsoft.com/office/drawing/2014/main" id="{601628A4-04C4-4D23-ACBF-A5BC184A108A}"/>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095;p47">
              <a:extLst>
                <a:ext uri="{FF2B5EF4-FFF2-40B4-BE49-F238E27FC236}">
                  <a16:creationId xmlns:a16="http://schemas.microsoft.com/office/drawing/2014/main" id="{FECC97C3-504F-4D6C-ABC8-ACF44BC6B839}"/>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096;p47">
              <a:extLst>
                <a:ext uri="{FF2B5EF4-FFF2-40B4-BE49-F238E27FC236}">
                  <a16:creationId xmlns:a16="http://schemas.microsoft.com/office/drawing/2014/main" id="{0EF5A33B-85C1-468C-8F54-219AF537F33A}"/>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097;p47">
              <a:extLst>
                <a:ext uri="{FF2B5EF4-FFF2-40B4-BE49-F238E27FC236}">
                  <a16:creationId xmlns:a16="http://schemas.microsoft.com/office/drawing/2014/main" id="{AA5F5222-09CB-499F-8133-79FD92DF314B}"/>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098;p47">
              <a:extLst>
                <a:ext uri="{FF2B5EF4-FFF2-40B4-BE49-F238E27FC236}">
                  <a16:creationId xmlns:a16="http://schemas.microsoft.com/office/drawing/2014/main" id="{BA0C2BFC-A68C-40D2-997C-96F51F99323C}"/>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099;p47">
              <a:extLst>
                <a:ext uri="{FF2B5EF4-FFF2-40B4-BE49-F238E27FC236}">
                  <a16:creationId xmlns:a16="http://schemas.microsoft.com/office/drawing/2014/main" id="{8A0D8E93-DB37-48E6-A59C-A50F195FAD6E}"/>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100;p47">
              <a:extLst>
                <a:ext uri="{FF2B5EF4-FFF2-40B4-BE49-F238E27FC236}">
                  <a16:creationId xmlns:a16="http://schemas.microsoft.com/office/drawing/2014/main" id="{75F5BF6A-5160-4684-8FAE-2682BBE2AF57}"/>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101;p47">
              <a:extLst>
                <a:ext uri="{FF2B5EF4-FFF2-40B4-BE49-F238E27FC236}">
                  <a16:creationId xmlns:a16="http://schemas.microsoft.com/office/drawing/2014/main" id="{F0DEECA5-E6AD-4FB3-806A-C73102285E17}"/>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102;p47">
              <a:extLst>
                <a:ext uri="{FF2B5EF4-FFF2-40B4-BE49-F238E27FC236}">
                  <a16:creationId xmlns:a16="http://schemas.microsoft.com/office/drawing/2014/main" id="{499EA243-628E-44FB-B2C8-1565A9280F58}"/>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103;p47">
              <a:extLst>
                <a:ext uri="{FF2B5EF4-FFF2-40B4-BE49-F238E27FC236}">
                  <a16:creationId xmlns:a16="http://schemas.microsoft.com/office/drawing/2014/main" id="{7EDAFC79-946E-4723-A672-3D72D02E6C58}"/>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104;p47">
              <a:extLst>
                <a:ext uri="{FF2B5EF4-FFF2-40B4-BE49-F238E27FC236}">
                  <a16:creationId xmlns:a16="http://schemas.microsoft.com/office/drawing/2014/main" id="{E8E05A79-66AF-4720-B921-0551F08D0139}"/>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105;p47">
              <a:extLst>
                <a:ext uri="{FF2B5EF4-FFF2-40B4-BE49-F238E27FC236}">
                  <a16:creationId xmlns:a16="http://schemas.microsoft.com/office/drawing/2014/main" id="{9D70BD97-4076-4EBF-B167-E9BEB276CB8A}"/>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106;p47">
              <a:extLst>
                <a:ext uri="{FF2B5EF4-FFF2-40B4-BE49-F238E27FC236}">
                  <a16:creationId xmlns:a16="http://schemas.microsoft.com/office/drawing/2014/main" id="{253937EE-19E2-4869-B2D2-8991D200E2BA}"/>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107;p47">
              <a:extLst>
                <a:ext uri="{FF2B5EF4-FFF2-40B4-BE49-F238E27FC236}">
                  <a16:creationId xmlns:a16="http://schemas.microsoft.com/office/drawing/2014/main" id="{3DC3F46B-67EB-4D76-A27E-895ECA5C5CF1}"/>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108;p47">
              <a:extLst>
                <a:ext uri="{FF2B5EF4-FFF2-40B4-BE49-F238E27FC236}">
                  <a16:creationId xmlns:a16="http://schemas.microsoft.com/office/drawing/2014/main" id="{46D8A508-4705-4134-B74D-192AA5B20E25}"/>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109;p47">
              <a:extLst>
                <a:ext uri="{FF2B5EF4-FFF2-40B4-BE49-F238E27FC236}">
                  <a16:creationId xmlns:a16="http://schemas.microsoft.com/office/drawing/2014/main" id="{74A410B0-F397-4771-A5AB-28379CFA4449}"/>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110;p47">
              <a:extLst>
                <a:ext uri="{FF2B5EF4-FFF2-40B4-BE49-F238E27FC236}">
                  <a16:creationId xmlns:a16="http://schemas.microsoft.com/office/drawing/2014/main" id="{A621857B-6199-404A-B1F0-4F8AECD5BD55}"/>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111;p47">
              <a:extLst>
                <a:ext uri="{FF2B5EF4-FFF2-40B4-BE49-F238E27FC236}">
                  <a16:creationId xmlns:a16="http://schemas.microsoft.com/office/drawing/2014/main" id="{3B674CA8-7C22-451B-8234-F97FFA64685A}"/>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112;p47">
              <a:extLst>
                <a:ext uri="{FF2B5EF4-FFF2-40B4-BE49-F238E27FC236}">
                  <a16:creationId xmlns:a16="http://schemas.microsoft.com/office/drawing/2014/main" id="{FE6E34B6-50D1-46F7-8F97-90A531A09041}"/>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113;p47">
              <a:extLst>
                <a:ext uri="{FF2B5EF4-FFF2-40B4-BE49-F238E27FC236}">
                  <a16:creationId xmlns:a16="http://schemas.microsoft.com/office/drawing/2014/main" id="{F786410F-80A5-4D89-ACA4-72DAB5990B68}"/>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114;p47">
              <a:extLst>
                <a:ext uri="{FF2B5EF4-FFF2-40B4-BE49-F238E27FC236}">
                  <a16:creationId xmlns:a16="http://schemas.microsoft.com/office/drawing/2014/main" id="{D08D7165-295E-4401-B943-6D643FFD713C}"/>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115;p47">
              <a:extLst>
                <a:ext uri="{FF2B5EF4-FFF2-40B4-BE49-F238E27FC236}">
                  <a16:creationId xmlns:a16="http://schemas.microsoft.com/office/drawing/2014/main" id="{D17E56A8-7F40-463F-AC8F-E0C609FD4EFC}"/>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116;p47">
              <a:extLst>
                <a:ext uri="{FF2B5EF4-FFF2-40B4-BE49-F238E27FC236}">
                  <a16:creationId xmlns:a16="http://schemas.microsoft.com/office/drawing/2014/main" id="{4EF62E2D-8012-429F-AD19-BE000E8FCF59}"/>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117;p47">
              <a:extLst>
                <a:ext uri="{FF2B5EF4-FFF2-40B4-BE49-F238E27FC236}">
                  <a16:creationId xmlns:a16="http://schemas.microsoft.com/office/drawing/2014/main" id="{AF081BBB-ACB8-4A1E-AFF3-45C94B77BDA0}"/>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118;p47">
              <a:extLst>
                <a:ext uri="{FF2B5EF4-FFF2-40B4-BE49-F238E27FC236}">
                  <a16:creationId xmlns:a16="http://schemas.microsoft.com/office/drawing/2014/main" id="{218C6FA5-08F0-4E21-A212-4B3AAC4288BF}"/>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119;p47">
              <a:extLst>
                <a:ext uri="{FF2B5EF4-FFF2-40B4-BE49-F238E27FC236}">
                  <a16:creationId xmlns:a16="http://schemas.microsoft.com/office/drawing/2014/main" id="{878EE27C-8A95-41D2-B846-FF5F6568F0ED}"/>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120;p47">
              <a:extLst>
                <a:ext uri="{FF2B5EF4-FFF2-40B4-BE49-F238E27FC236}">
                  <a16:creationId xmlns:a16="http://schemas.microsoft.com/office/drawing/2014/main" id="{D1E61A99-1B29-457C-926C-6487A79CF675}"/>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121;p47">
              <a:extLst>
                <a:ext uri="{FF2B5EF4-FFF2-40B4-BE49-F238E27FC236}">
                  <a16:creationId xmlns:a16="http://schemas.microsoft.com/office/drawing/2014/main" id="{539E740F-D109-4C5D-8CAD-8FAAAFB256FF}"/>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122;p47">
              <a:extLst>
                <a:ext uri="{FF2B5EF4-FFF2-40B4-BE49-F238E27FC236}">
                  <a16:creationId xmlns:a16="http://schemas.microsoft.com/office/drawing/2014/main" id="{8393F2A8-7451-43D3-8829-073ABA9C5082}"/>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123;p47">
              <a:extLst>
                <a:ext uri="{FF2B5EF4-FFF2-40B4-BE49-F238E27FC236}">
                  <a16:creationId xmlns:a16="http://schemas.microsoft.com/office/drawing/2014/main" id="{1717373F-8602-423E-A416-A4CA058FF322}"/>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124;p47">
              <a:extLst>
                <a:ext uri="{FF2B5EF4-FFF2-40B4-BE49-F238E27FC236}">
                  <a16:creationId xmlns:a16="http://schemas.microsoft.com/office/drawing/2014/main" id="{EE211CA9-B775-4030-AA8B-2BAABB45B6D4}"/>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2125;p47">
              <a:extLst>
                <a:ext uri="{FF2B5EF4-FFF2-40B4-BE49-F238E27FC236}">
                  <a16:creationId xmlns:a16="http://schemas.microsoft.com/office/drawing/2014/main" id="{97BD03A3-35CA-4F45-A8B8-0555D3AFE08C}"/>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2126;p47">
              <a:extLst>
                <a:ext uri="{FF2B5EF4-FFF2-40B4-BE49-F238E27FC236}">
                  <a16:creationId xmlns:a16="http://schemas.microsoft.com/office/drawing/2014/main" id="{E32B2D2B-2532-4186-867B-BEC99E7E2E60}"/>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127;p47">
              <a:extLst>
                <a:ext uri="{FF2B5EF4-FFF2-40B4-BE49-F238E27FC236}">
                  <a16:creationId xmlns:a16="http://schemas.microsoft.com/office/drawing/2014/main" id="{DECFAD11-B82A-4A6A-83E1-D4DCE1C708A2}"/>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128;p47">
              <a:extLst>
                <a:ext uri="{FF2B5EF4-FFF2-40B4-BE49-F238E27FC236}">
                  <a16:creationId xmlns:a16="http://schemas.microsoft.com/office/drawing/2014/main" id="{B786E043-8A21-4A58-9F13-9B2B66284FEF}"/>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129;p47">
              <a:extLst>
                <a:ext uri="{FF2B5EF4-FFF2-40B4-BE49-F238E27FC236}">
                  <a16:creationId xmlns:a16="http://schemas.microsoft.com/office/drawing/2014/main" id="{5B1B530D-8BF2-4B2E-AFFF-B23F94041266}"/>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130;p47">
              <a:extLst>
                <a:ext uri="{FF2B5EF4-FFF2-40B4-BE49-F238E27FC236}">
                  <a16:creationId xmlns:a16="http://schemas.microsoft.com/office/drawing/2014/main" id="{74BF695B-F9FA-4AD5-95B1-0B845A942890}"/>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131;p47">
              <a:extLst>
                <a:ext uri="{FF2B5EF4-FFF2-40B4-BE49-F238E27FC236}">
                  <a16:creationId xmlns:a16="http://schemas.microsoft.com/office/drawing/2014/main" id="{D8859A00-CE88-4301-82CE-0F632C1C4B0C}"/>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132;p47">
              <a:extLst>
                <a:ext uri="{FF2B5EF4-FFF2-40B4-BE49-F238E27FC236}">
                  <a16:creationId xmlns:a16="http://schemas.microsoft.com/office/drawing/2014/main" id="{09D339DF-3A73-47E2-8742-37C07BF365FC}"/>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133;p47">
              <a:extLst>
                <a:ext uri="{FF2B5EF4-FFF2-40B4-BE49-F238E27FC236}">
                  <a16:creationId xmlns:a16="http://schemas.microsoft.com/office/drawing/2014/main" id="{D3C79EC6-5F69-4EAF-BB86-A4B9E9B0F3E9}"/>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134;p47">
              <a:extLst>
                <a:ext uri="{FF2B5EF4-FFF2-40B4-BE49-F238E27FC236}">
                  <a16:creationId xmlns:a16="http://schemas.microsoft.com/office/drawing/2014/main" id="{29F94F1E-B2E5-4D02-999F-2147769F01AF}"/>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135;p47">
              <a:extLst>
                <a:ext uri="{FF2B5EF4-FFF2-40B4-BE49-F238E27FC236}">
                  <a16:creationId xmlns:a16="http://schemas.microsoft.com/office/drawing/2014/main" id="{3743A53A-BCF9-4140-A8CF-3A7541A5339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136;p47">
              <a:extLst>
                <a:ext uri="{FF2B5EF4-FFF2-40B4-BE49-F238E27FC236}">
                  <a16:creationId xmlns:a16="http://schemas.microsoft.com/office/drawing/2014/main" id="{0EEEDDF7-AC76-4E08-81CF-2C3F285EDCA9}"/>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37;p47">
              <a:extLst>
                <a:ext uri="{FF2B5EF4-FFF2-40B4-BE49-F238E27FC236}">
                  <a16:creationId xmlns:a16="http://schemas.microsoft.com/office/drawing/2014/main" id="{3A8456F5-27CC-46AE-93F6-194D6BF2C704}"/>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38;p47">
              <a:extLst>
                <a:ext uri="{FF2B5EF4-FFF2-40B4-BE49-F238E27FC236}">
                  <a16:creationId xmlns:a16="http://schemas.microsoft.com/office/drawing/2014/main" id="{FA5CC119-D155-4946-9033-274BCF6B8C46}"/>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39;p47">
              <a:extLst>
                <a:ext uri="{FF2B5EF4-FFF2-40B4-BE49-F238E27FC236}">
                  <a16:creationId xmlns:a16="http://schemas.microsoft.com/office/drawing/2014/main" id="{455A6D68-694F-48A6-BCB4-C72F091B24C4}"/>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140;p47">
              <a:extLst>
                <a:ext uri="{FF2B5EF4-FFF2-40B4-BE49-F238E27FC236}">
                  <a16:creationId xmlns:a16="http://schemas.microsoft.com/office/drawing/2014/main" id="{A2E8609C-417D-42F4-91CC-C947BDD81AAE}"/>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141;p47">
              <a:extLst>
                <a:ext uri="{FF2B5EF4-FFF2-40B4-BE49-F238E27FC236}">
                  <a16:creationId xmlns:a16="http://schemas.microsoft.com/office/drawing/2014/main" id="{9E247632-8A4F-4580-A7AB-3C444B8B0EA6}"/>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142;p47">
              <a:extLst>
                <a:ext uri="{FF2B5EF4-FFF2-40B4-BE49-F238E27FC236}">
                  <a16:creationId xmlns:a16="http://schemas.microsoft.com/office/drawing/2014/main" id="{DC2AA6DA-2F3D-48EA-8D99-D61FB2847C22}"/>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143;p47">
              <a:extLst>
                <a:ext uri="{FF2B5EF4-FFF2-40B4-BE49-F238E27FC236}">
                  <a16:creationId xmlns:a16="http://schemas.microsoft.com/office/drawing/2014/main" id="{D103A3E2-F58B-4D42-96DD-E2583C3BBAC4}"/>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144;p47">
              <a:extLst>
                <a:ext uri="{FF2B5EF4-FFF2-40B4-BE49-F238E27FC236}">
                  <a16:creationId xmlns:a16="http://schemas.microsoft.com/office/drawing/2014/main" id="{F2A3E202-2620-46A9-8468-EFE87585B0A3}"/>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145;p47">
              <a:extLst>
                <a:ext uri="{FF2B5EF4-FFF2-40B4-BE49-F238E27FC236}">
                  <a16:creationId xmlns:a16="http://schemas.microsoft.com/office/drawing/2014/main" id="{17748B2D-A802-457E-A9F3-C354B0D5049E}"/>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146;p47">
              <a:extLst>
                <a:ext uri="{FF2B5EF4-FFF2-40B4-BE49-F238E27FC236}">
                  <a16:creationId xmlns:a16="http://schemas.microsoft.com/office/drawing/2014/main" id="{54906E34-596D-430D-B207-31006282AC27}"/>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147;p47">
              <a:extLst>
                <a:ext uri="{FF2B5EF4-FFF2-40B4-BE49-F238E27FC236}">
                  <a16:creationId xmlns:a16="http://schemas.microsoft.com/office/drawing/2014/main" id="{872CC3EF-CE80-4236-BB7A-CE03CD6CD63C}"/>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148;p47">
              <a:extLst>
                <a:ext uri="{FF2B5EF4-FFF2-40B4-BE49-F238E27FC236}">
                  <a16:creationId xmlns:a16="http://schemas.microsoft.com/office/drawing/2014/main" id="{4BEA8025-1DBD-429D-9CEF-ED733F9E8788}"/>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149;p47">
              <a:extLst>
                <a:ext uri="{FF2B5EF4-FFF2-40B4-BE49-F238E27FC236}">
                  <a16:creationId xmlns:a16="http://schemas.microsoft.com/office/drawing/2014/main" id="{8C6A933C-C68F-4276-A550-8DCFAB433C82}"/>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150;p47">
              <a:extLst>
                <a:ext uri="{FF2B5EF4-FFF2-40B4-BE49-F238E27FC236}">
                  <a16:creationId xmlns:a16="http://schemas.microsoft.com/office/drawing/2014/main" id="{DAE3676A-00E5-4495-A3DC-B3176016ADA0}"/>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151;p47">
              <a:extLst>
                <a:ext uri="{FF2B5EF4-FFF2-40B4-BE49-F238E27FC236}">
                  <a16:creationId xmlns:a16="http://schemas.microsoft.com/office/drawing/2014/main" id="{D8B45C04-61F6-4D15-850F-7C70867D1562}"/>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152;p47">
              <a:extLst>
                <a:ext uri="{FF2B5EF4-FFF2-40B4-BE49-F238E27FC236}">
                  <a16:creationId xmlns:a16="http://schemas.microsoft.com/office/drawing/2014/main" id="{DC3F8300-3CFA-4586-97BC-61B8E04212EF}"/>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153;p47">
              <a:extLst>
                <a:ext uri="{FF2B5EF4-FFF2-40B4-BE49-F238E27FC236}">
                  <a16:creationId xmlns:a16="http://schemas.microsoft.com/office/drawing/2014/main" id="{E9E33218-67C0-44B3-9448-F1E0846AE77F}"/>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154;p47">
              <a:extLst>
                <a:ext uri="{FF2B5EF4-FFF2-40B4-BE49-F238E27FC236}">
                  <a16:creationId xmlns:a16="http://schemas.microsoft.com/office/drawing/2014/main" id="{0321B99D-564C-48F9-A51F-37A0C8573318}"/>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155;p47">
              <a:extLst>
                <a:ext uri="{FF2B5EF4-FFF2-40B4-BE49-F238E27FC236}">
                  <a16:creationId xmlns:a16="http://schemas.microsoft.com/office/drawing/2014/main" id="{9D21F09D-308A-4A37-A0F8-BFA19B92374C}"/>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2156;p47">
              <a:extLst>
                <a:ext uri="{FF2B5EF4-FFF2-40B4-BE49-F238E27FC236}">
                  <a16:creationId xmlns:a16="http://schemas.microsoft.com/office/drawing/2014/main" id="{CDB11FA4-15D6-4150-BA6E-3A2D00F55B1B}"/>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2157;p47">
              <a:extLst>
                <a:ext uri="{FF2B5EF4-FFF2-40B4-BE49-F238E27FC236}">
                  <a16:creationId xmlns:a16="http://schemas.microsoft.com/office/drawing/2014/main" id="{74DA341F-10D1-4B8A-BCFB-80AA6476B888}"/>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2158;p47">
              <a:extLst>
                <a:ext uri="{FF2B5EF4-FFF2-40B4-BE49-F238E27FC236}">
                  <a16:creationId xmlns:a16="http://schemas.microsoft.com/office/drawing/2014/main" id="{AA9D3972-E01D-41B7-94FA-0274EDA94302}"/>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2159;p47">
              <a:extLst>
                <a:ext uri="{FF2B5EF4-FFF2-40B4-BE49-F238E27FC236}">
                  <a16:creationId xmlns:a16="http://schemas.microsoft.com/office/drawing/2014/main" id="{52172DCF-BFAE-469A-9C82-C514E5FB0CD8}"/>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2160;p47">
              <a:extLst>
                <a:ext uri="{FF2B5EF4-FFF2-40B4-BE49-F238E27FC236}">
                  <a16:creationId xmlns:a16="http://schemas.microsoft.com/office/drawing/2014/main" id="{397CCECB-7303-43E6-9455-66603D6D9C4A}"/>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2161;p47">
              <a:extLst>
                <a:ext uri="{FF2B5EF4-FFF2-40B4-BE49-F238E27FC236}">
                  <a16:creationId xmlns:a16="http://schemas.microsoft.com/office/drawing/2014/main" id="{83EF3E75-226C-4DB3-8F17-B71B8EB7CC3E}"/>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2162;p47">
              <a:extLst>
                <a:ext uri="{FF2B5EF4-FFF2-40B4-BE49-F238E27FC236}">
                  <a16:creationId xmlns:a16="http://schemas.microsoft.com/office/drawing/2014/main" id="{AB9BEE9B-D266-4187-99A8-F4D7043B7930}"/>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2163;p47">
              <a:extLst>
                <a:ext uri="{FF2B5EF4-FFF2-40B4-BE49-F238E27FC236}">
                  <a16:creationId xmlns:a16="http://schemas.microsoft.com/office/drawing/2014/main" id="{FEB0932F-C4FE-4D44-A7BE-BFDDBC461399}"/>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2164;p47">
              <a:extLst>
                <a:ext uri="{FF2B5EF4-FFF2-40B4-BE49-F238E27FC236}">
                  <a16:creationId xmlns:a16="http://schemas.microsoft.com/office/drawing/2014/main" id="{0F55BC61-A2A0-4580-8CEC-35558AC0E476}"/>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2165;p47">
              <a:extLst>
                <a:ext uri="{FF2B5EF4-FFF2-40B4-BE49-F238E27FC236}">
                  <a16:creationId xmlns:a16="http://schemas.microsoft.com/office/drawing/2014/main" id="{33DF1E22-2EF7-4680-9A82-4BD7EE21629D}"/>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2166;p47">
              <a:extLst>
                <a:ext uri="{FF2B5EF4-FFF2-40B4-BE49-F238E27FC236}">
                  <a16:creationId xmlns:a16="http://schemas.microsoft.com/office/drawing/2014/main" id="{940176B9-C99B-4D55-BB45-CB8F0414523A}"/>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2167;p47">
              <a:extLst>
                <a:ext uri="{FF2B5EF4-FFF2-40B4-BE49-F238E27FC236}">
                  <a16:creationId xmlns:a16="http://schemas.microsoft.com/office/drawing/2014/main" id="{8ECAEE6E-F297-4C9C-BDB4-A819ECC65146}"/>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2168;p47">
              <a:extLst>
                <a:ext uri="{FF2B5EF4-FFF2-40B4-BE49-F238E27FC236}">
                  <a16:creationId xmlns:a16="http://schemas.microsoft.com/office/drawing/2014/main" id="{0157A2D9-70E7-414F-A6B5-E941677F781D}"/>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2169;p47">
              <a:extLst>
                <a:ext uri="{FF2B5EF4-FFF2-40B4-BE49-F238E27FC236}">
                  <a16:creationId xmlns:a16="http://schemas.microsoft.com/office/drawing/2014/main" id="{D01FBF57-3214-4DD1-B0A7-274D350787B2}"/>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2170;p47">
              <a:extLst>
                <a:ext uri="{FF2B5EF4-FFF2-40B4-BE49-F238E27FC236}">
                  <a16:creationId xmlns:a16="http://schemas.microsoft.com/office/drawing/2014/main" id="{A40744B4-005B-454D-87F4-BD18C8BC302E}"/>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2171;p47">
              <a:extLst>
                <a:ext uri="{FF2B5EF4-FFF2-40B4-BE49-F238E27FC236}">
                  <a16:creationId xmlns:a16="http://schemas.microsoft.com/office/drawing/2014/main" id="{B49EB0E0-D2C9-47D0-B3B9-9AC685E700BE}"/>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2172;p47">
              <a:extLst>
                <a:ext uri="{FF2B5EF4-FFF2-40B4-BE49-F238E27FC236}">
                  <a16:creationId xmlns:a16="http://schemas.microsoft.com/office/drawing/2014/main" id="{00969E30-565B-4710-BD45-0564E64D2D74}"/>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2173;p47">
              <a:extLst>
                <a:ext uri="{FF2B5EF4-FFF2-40B4-BE49-F238E27FC236}">
                  <a16:creationId xmlns:a16="http://schemas.microsoft.com/office/drawing/2014/main" id="{D4EC4719-0CEC-4EE8-95C4-B6920980B784}"/>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2174;p47">
              <a:extLst>
                <a:ext uri="{FF2B5EF4-FFF2-40B4-BE49-F238E27FC236}">
                  <a16:creationId xmlns:a16="http://schemas.microsoft.com/office/drawing/2014/main" id="{57D8C543-9448-4A5C-92D6-88B32DF48C29}"/>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2175;p47">
              <a:extLst>
                <a:ext uri="{FF2B5EF4-FFF2-40B4-BE49-F238E27FC236}">
                  <a16:creationId xmlns:a16="http://schemas.microsoft.com/office/drawing/2014/main" id="{C5DD9C94-9E7C-4E45-8502-7C22773A9824}"/>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2176;p47">
              <a:extLst>
                <a:ext uri="{FF2B5EF4-FFF2-40B4-BE49-F238E27FC236}">
                  <a16:creationId xmlns:a16="http://schemas.microsoft.com/office/drawing/2014/main" id="{1A74B69C-8476-4B00-92F7-329C9B6FCCF2}"/>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177;p47">
              <a:extLst>
                <a:ext uri="{FF2B5EF4-FFF2-40B4-BE49-F238E27FC236}">
                  <a16:creationId xmlns:a16="http://schemas.microsoft.com/office/drawing/2014/main" id="{A420E9F2-89B5-40A5-AEC1-53EB0A073A40}"/>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2178;p47">
              <a:extLst>
                <a:ext uri="{FF2B5EF4-FFF2-40B4-BE49-F238E27FC236}">
                  <a16:creationId xmlns:a16="http://schemas.microsoft.com/office/drawing/2014/main" id="{CC5EFBB5-55B1-444C-8E18-6AE15783CF86}"/>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2179;p47">
              <a:extLst>
                <a:ext uri="{FF2B5EF4-FFF2-40B4-BE49-F238E27FC236}">
                  <a16:creationId xmlns:a16="http://schemas.microsoft.com/office/drawing/2014/main" id="{97651CF8-87B9-45C6-8B3B-EC02F09A9F53}"/>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180;p47">
              <a:extLst>
                <a:ext uri="{FF2B5EF4-FFF2-40B4-BE49-F238E27FC236}">
                  <a16:creationId xmlns:a16="http://schemas.microsoft.com/office/drawing/2014/main" id="{A2959AA1-56A3-403C-93D8-82B38B7192AC}"/>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2181;p47">
              <a:extLst>
                <a:ext uri="{FF2B5EF4-FFF2-40B4-BE49-F238E27FC236}">
                  <a16:creationId xmlns:a16="http://schemas.microsoft.com/office/drawing/2014/main" id="{DAFA1719-4DC7-4A11-A510-44C949AE4931}"/>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2182;p47">
              <a:extLst>
                <a:ext uri="{FF2B5EF4-FFF2-40B4-BE49-F238E27FC236}">
                  <a16:creationId xmlns:a16="http://schemas.microsoft.com/office/drawing/2014/main" id="{0D2F0A36-9D05-4550-93F4-12D3B7C75F7E}"/>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2183;p47">
              <a:extLst>
                <a:ext uri="{FF2B5EF4-FFF2-40B4-BE49-F238E27FC236}">
                  <a16:creationId xmlns:a16="http://schemas.microsoft.com/office/drawing/2014/main" id="{CFE3C429-DE15-4A09-AFE4-36527893539F}"/>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2184;p47">
              <a:extLst>
                <a:ext uri="{FF2B5EF4-FFF2-40B4-BE49-F238E27FC236}">
                  <a16:creationId xmlns:a16="http://schemas.microsoft.com/office/drawing/2014/main" id="{93B4C7FF-7DF9-4E5A-94DD-C54CF2948E31}"/>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2185;p47">
              <a:extLst>
                <a:ext uri="{FF2B5EF4-FFF2-40B4-BE49-F238E27FC236}">
                  <a16:creationId xmlns:a16="http://schemas.microsoft.com/office/drawing/2014/main" id="{DE2D6860-4097-423E-B9C8-C4537ADFBFD6}"/>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2186;p47">
              <a:extLst>
                <a:ext uri="{FF2B5EF4-FFF2-40B4-BE49-F238E27FC236}">
                  <a16:creationId xmlns:a16="http://schemas.microsoft.com/office/drawing/2014/main" id="{BBFF64E2-9039-4445-AAEC-5941B507C095}"/>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2187;p47">
              <a:extLst>
                <a:ext uri="{FF2B5EF4-FFF2-40B4-BE49-F238E27FC236}">
                  <a16:creationId xmlns:a16="http://schemas.microsoft.com/office/drawing/2014/main" id="{85EF9230-14D3-4F17-81AF-A2B70D9A8773}"/>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2188;p47">
              <a:extLst>
                <a:ext uri="{FF2B5EF4-FFF2-40B4-BE49-F238E27FC236}">
                  <a16:creationId xmlns:a16="http://schemas.microsoft.com/office/drawing/2014/main" id="{209DD76B-0696-4427-A205-39A575D94366}"/>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189;p47">
              <a:extLst>
                <a:ext uri="{FF2B5EF4-FFF2-40B4-BE49-F238E27FC236}">
                  <a16:creationId xmlns:a16="http://schemas.microsoft.com/office/drawing/2014/main" id="{478608CD-C815-4BD1-8714-DE44632FD28D}"/>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190;p47">
              <a:extLst>
                <a:ext uri="{FF2B5EF4-FFF2-40B4-BE49-F238E27FC236}">
                  <a16:creationId xmlns:a16="http://schemas.microsoft.com/office/drawing/2014/main" id="{4CD74F77-6177-4A11-A2FB-0CBD3FD67FD0}"/>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191;p47">
              <a:extLst>
                <a:ext uri="{FF2B5EF4-FFF2-40B4-BE49-F238E27FC236}">
                  <a16:creationId xmlns:a16="http://schemas.microsoft.com/office/drawing/2014/main" id="{A5F69890-4513-42CD-9378-65C6DA0A34B9}"/>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192;p47">
              <a:extLst>
                <a:ext uri="{FF2B5EF4-FFF2-40B4-BE49-F238E27FC236}">
                  <a16:creationId xmlns:a16="http://schemas.microsoft.com/office/drawing/2014/main" id="{D9758FCB-497F-49C0-A585-F1ADF6A1BD17}"/>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193;p47">
              <a:extLst>
                <a:ext uri="{FF2B5EF4-FFF2-40B4-BE49-F238E27FC236}">
                  <a16:creationId xmlns:a16="http://schemas.microsoft.com/office/drawing/2014/main" id="{9A18BB46-1484-445C-A817-25CF4815FD18}"/>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194;p47">
              <a:extLst>
                <a:ext uri="{FF2B5EF4-FFF2-40B4-BE49-F238E27FC236}">
                  <a16:creationId xmlns:a16="http://schemas.microsoft.com/office/drawing/2014/main" id="{07F47711-4588-4469-9BEF-E0B2EAAB5E92}"/>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195;p47">
              <a:extLst>
                <a:ext uri="{FF2B5EF4-FFF2-40B4-BE49-F238E27FC236}">
                  <a16:creationId xmlns:a16="http://schemas.microsoft.com/office/drawing/2014/main" id="{DB143F72-223B-4E7D-B338-7B12FD9F1099}"/>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196;p47">
              <a:extLst>
                <a:ext uri="{FF2B5EF4-FFF2-40B4-BE49-F238E27FC236}">
                  <a16:creationId xmlns:a16="http://schemas.microsoft.com/office/drawing/2014/main" id="{3F2B491B-E467-4A2C-BA72-EEE1EF4D918E}"/>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197;p47">
              <a:extLst>
                <a:ext uri="{FF2B5EF4-FFF2-40B4-BE49-F238E27FC236}">
                  <a16:creationId xmlns:a16="http://schemas.microsoft.com/office/drawing/2014/main" id="{ECF6C83E-2123-4F02-9742-31D6B465348E}"/>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198;p47">
              <a:extLst>
                <a:ext uri="{FF2B5EF4-FFF2-40B4-BE49-F238E27FC236}">
                  <a16:creationId xmlns:a16="http://schemas.microsoft.com/office/drawing/2014/main" id="{FAEE41D2-5DA6-4189-9A8E-DB0009B44887}"/>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199;p47">
              <a:extLst>
                <a:ext uri="{FF2B5EF4-FFF2-40B4-BE49-F238E27FC236}">
                  <a16:creationId xmlns:a16="http://schemas.microsoft.com/office/drawing/2014/main" id="{0380A467-040F-4D91-AEF0-C6DF7BBE878E}"/>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200;p47">
              <a:extLst>
                <a:ext uri="{FF2B5EF4-FFF2-40B4-BE49-F238E27FC236}">
                  <a16:creationId xmlns:a16="http://schemas.microsoft.com/office/drawing/2014/main" id="{A6B227A5-3FCD-4A7B-890A-F40315B8450C}"/>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201;p47">
              <a:extLst>
                <a:ext uri="{FF2B5EF4-FFF2-40B4-BE49-F238E27FC236}">
                  <a16:creationId xmlns:a16="http://schemas.microsoft.com/office/drawing/2014/main" id="{71485D0B-1C36-4291-852E-1B883252C246}"/>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202;p47">
              <a:extLst>
                <a:ext uri="{FF2B5EF4-FFF2-40B4-BE49-F238E27FC236}">
                  <a16:creationId xmlns:a16="http://schemas.microsoft.com/office/drawing/2014/main" id="{38885A1B-B3ED-4AB0-A5B4-54C960E14E32}"/>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203;p47">
              <a:extLst>
                <a:ext uri="{FF2B5EF4-FFF2-40B4-BE49-F238E27FC236}">
                  <a16:creationId xmlns:a16="http://schemas.microsoft.com/office/drawing/2014/main" id="{5917738A-2150-4934-8C0F-390800A951C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204;p47">
              <a:extLst>
                <a:ext uri="{FF2B5EF4-FFF2-40B4-BE49-F238E27FC236}">
                  <a16:creationId xmlns:a16="http://schemas.microsoft.com/office/drawing/2014/main" id="{AA01027B-9450-4A97-91F9-080400D99A73}"/>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205;p47">
              <a:extLst>
                <a:ext uri="{FF2B5EF4-FFF2-40B4-BE49-F238E27FC236}">
                  <a16:creationId xmlns:a16="http://schemas.microsoft.com/office/drawing/2014/main" id="{25F41CD3-0ED7-41E4-ACA0-1D971CA716F4}"/>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206;p47">
              <a:extLst>
                <a:ext uri="{FF2B5EF4-FFF2-40B4-BE49-F238E27FC236}">
                  <a16:creationId xmlns:a16="http://schemas.microsoft.com/office/drawing/2014/main" id="{E569A63C-7C51-4ED0-A841-88E4AB04CD31}"/>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207;p47">
              <a:extLst>
                <a:ext uri="{FF2B5EF4-FFF2-40B4-BE49-F238E27FC236}">
                  <a16:creationId xmlns:a16="http://schemas.microsoft.com/office/drawing/2014/main" id="{DB91E11F-B746-443E-82C8-C7D9BEFCDA48}"/>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208;p47">
              <a:extLst>
                <a:ext uri="{FF2B5EF4-FFF2-40B4-BE49-F238E27FC236}">
                  <a16:creationId xmlns:a16="http://schemas.microsoft.com/office/drawing/2014/main" id="{819B83EB-8CD7-40A5-800F-2C55974C69D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209;p47">
              <a:extLst>
                <a:ext uri="{FF2B5EF4-FFF2-40B4-BE49-F238E27FC236}">
                  <a16:creationId xmlns:a16="http://schemas.microsoft.com/office/drawing/2014/main" id="{BC03A3A4-F349-45F5-8998-4495EB6DDF86}"/>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210;p47">
              <a:extLst>
                <a:ext uri="{FF2B5EF4-FFF2-40B4-BE49-F238E27FC236}">
                  <a16:creationId xmlns:a16="http://schemas.microsoft.com/office/drawing/2014/main" id="{2AEE7A44-B236-455C-9904-C4147B287F87}"/>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211;p47">
              <a:extLst>
                <a:ext uri="{FF2B5EF4-FFF2-40B4-BE49-F238E27FC236}">
                  <a16:creationId xmlns:a16="http://schemas.microsoft.com/office/drawing/2014/main" id="{DFC16F04-5214-4243-BF3C-C319904CCEE5}"/>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212;p47">
              <a:extLst>
                <a:ext uri="{FF2B5EF4-FFF2-40B4-BE49-F238E27FC236}">
                  <a16:creationId xmlns:a16="http://schemas.microsoft.com/office/drawing/2014/main" id="{1E1343AA-90F5-434F-BEE8-FEEAE48CF3F0}"/>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213;p47">
              <a:extLst>
                <a:ext uri="{FF2B5EF4-FFF2-40B4-BE49-F238E27FC236}">
                  <a16:creationId xmlns:a16="http://schemas.microsoft.com/office/drawing/2014/main" id="{ECC86FB2-AC59-47D1-925A-8977C1A43C8C}"/>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214;p47">
              <a:extLst>
                <a:ext uri="{FF2B5EF4-FFF2-40B4-BE49-F238E27FC236}">
                  <a16:creationId xmlns:a16="http://schemas.microsoft.com/office/drawing/2014/main" id="{64D16144-E60F-47AE-B4E4-E0A264C231C2}"/>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215;p47">
              <a:extLst>
                <a:ext uri="{FF2B5EF4-FFF2-40B4-BE49-F238E27FC236}">
                  <a16:creationId xmlns:a16="http://schemas.microsoft.com/office/drawing/2014/main" id="{D2642F46-BCD2-46E8-A87E-9263BFFE7726}"/>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216;p47">
              <a:extLst>
                <a:ext uri="{FF2B5EF4-FFF2-40B4-BE49-F238E27FC236}">
                  <a16:creationId xmlns:a16="http://schemas.microsoft.com/office/drawing/2014/main" id="{7B23E4D6-088D-47A2-A5ED-BE24863C44FE}"/>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217;p47">
              <a:extLst>
                <a:ext uri="{FF2B5EF4-FFF2-40B4-BE49-F238E27FC236}">
                  <a16:creationId xmlns:a16="http://schemas.microsoft.com/office/drawing/2014/main" id="{690F3827-0844-428F-B4A4-D7B11118327F}"/>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218;p47">
              <a:extLst>
                <a:ext uri="{FF2B5EF4-FFF2-40B4-BE49-F238E27FC236}">
                  <a16:creationId xmlns:a16="http://schemas.microsoft.com/office/drawing/2014/main" id="{8FB394A0-35B4-4AC6-8930-F2E362CDB41F}"/>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219;p47">
              <a:extLst>
                <a:ext uri="{FF2B5EF4-FFF2-40B4-BE49-F238E27FC236}">
                  <a16:creationId xmlns:a16="http://schemas.microsoft.com/office/drawing/2014/main" id="{AE9B2EAD-FF61-40F2-A3E8-2AB271D3C277}"/>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220;p47">
              <a:extLst>
                <a:ext uri="{FF2B5EF4-FFF2-40B4-BE49-F238E27FC236}">
                  <a16:creationId xmlns:a16="http://schemas.microsoft.com/office/drawing/2014/main" id="{487E5717-9284-4A91-9647-4D0330F5AA4F}"/>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221;p47">
              <a:extLst>
                <a:ext uri="{FF2B5EF4-FFF2-40B4-BE49-F238E27FC236}">
                  <a16:creationId xmlns:a16="http://schemas.microsoft.com/office/drawing/2014/main" id="{44EB34A5-D034-4E81-84EC-D929432C04D2}"/>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222;p47">
              <a:extLst>
                <a:ext uri="{FF2B5EF4-FFF2-40B4-BE49-F238E27FC236}">
                  <a16:creationId xmlns:a16="http://schemas.microsoft.com/office/drawing/2014/main" id="{4D9AC690-DFF4-4959-902B-7A0AD3C5666D}"/>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223;p47">
              <a:extLst>
                <a:ext uri="{FF2B5EF4-FFF2-40B4-BE49-F238E27FC236}">
                  <a16:creationId xmlns:a16="http://schemas.microsoft.com/office/drawing/2014/main" id="{7A1FADEA-94DC-4233-8BAE-84FB67838FE5}"/>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224;p47">
              <a:extLst>
                <a:ext uri="{FF2B5EF4-FFF2-40B4-BE49-F238E27FC236}">
                  <a16:creationId xmlns:a16="http://schemas.microsoft.com/office/drawing/2014/main" id="{F0BAC384-1B14-4397-AC18-F22F22BB8B9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225;p47">
              <a:extLst>
                <a:ext uri="{FF2B5EF4-FFF2-40B4-BE49-F238E27FC236}">
                  <a16:creationId xmlns:a16="http://schemas.microsoft.com/office/drawing/2014/main" id="{AF6BC914-6C3B-481A-BCA0-E0411750A3C5}"/>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226;p47">
              <a:extLst>
                <a:ext uri="{FF2B5EF4-FFF2-40B4-BE49-F238E27FC236}">
                  <a16:creationId xmlns:a16="http://schemas.microsoft.com/office/drawing/2014/main" id="{70DA755F-265B-4434-BD14-635DA08739FC}"/>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227;p47">
              <a:extLst>
                <a:ext uri="{FF2B5EF4-FFF2-40B4-BE49-F238E27FC236}">
                  <a16:creationId xmlns:a16="http://schemas.microsoft.com/office/drawing/2014/main" id="{10FC3C7A-F0A9-419B-8DAC-31C4C9176C87}"/>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228;p47">
              <a:extLst>
                <a:ext uri="{FF2B5EF4-FFF2-40B4-BE49-F238E27FC236}">
                  <a16:creationId xmlns:a16="http://schemas.microsoft.com/office/drawing/2014/main" id="{BEFA2887-8B30-4EDC-8438-EB714A8E196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229;p47">
              <a:extLst>
                <a:ext uri="{FF2B5EF4-FFF2-40B4-BE49-F238E27FC236}">
                  <a16:creationId xmlns:a16="http://schemas.microsoft.com/office/drawing/2014/main" id="{0EF45FB3-D263-4767-AA69-84A70FEB7870}"/>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230;p47">
              <a:extLst>
                <a:ext uri="{FF2B5EF4-FFF2-40B4-BE49-F238E27FC236}">
                  <a16:creationId xmlns:a16="http://schemas.microsoft.com/office/drawing/2014/main" id="{F40FA418-BE74-422F-96EE-899065825D09}"/>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231;p47">
              <a:extLst>
                <a:ext uri="{FF2B5EF4-FFF2-40B4-BE49-F238E27FC236}">
                  <a16:creationId xmlns:a16="http://schemas.microsoft.com/office/drawing/2014/main" id="{463E8D87-EDE5-41DB-9727-EC3201D57AB4}"/>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232;p47">
              <a:extLst>
                <a:ext uri="{FF2B5EF4-FFF2-40B4-BE49-F238E27FC236}">
                  <a16:creationId xmlns:a16="http://schemas.microsoft.com/office/drawing/2014/main" id="{61A90B43-96D3-40C9-A529-2C336EBE12FC}"/>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233;p47">
              <a:extLst>
                <a:ext uri="{FF2B5EF4-FFF2-40B4-BE49-F238E27FC236}">
                  <a16:creationId xmlns:a16="http://schemas.microsoft.com/office/drawing/2014/main" id="{035770DB-3628-4FCC-AE98-128A1134FF80}"/>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234;p47">
              <a:extLst>
                <a:ext uri="{FF2B5EF4-FFF2-40B4-BE49-F238E27FC236}">
                  <a16:creationId xmlns:a16="http://schemas.microsoft.com/office/drawing/2014/main" id="{6F3BB21B-4A70-4CC8-AC8E-5BB7828F497C}"/>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235;p47">
              <a:extLst>
                <a:ext uri="{FF2B5EF4-FFF2-40B4-BE49-F238E27FC236}">
                  <a16:creationId xmlns:a16="http://schemas.microsoft.com/office/drawing/2014/main" id="{239B4F00-3DB6-4CAF-B6D1-974235F640FE}"/>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236;p47">
              <a:extLst>
                <a:ext uri="{FF2B5EF4-FFF2-40B4-BE49-F238E27FC236}">
                  <a16:creationId xmlns:a16="http://schemas.microsoft.com/office/drawing/2014/main" id="{F1817698-30F2-40B5-86F3-0F32E5795A8F}"/>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237;p47">
              <a:extLst>
                <a:ext uri="{FF2B5EF4-FFF2-40B4-BE49-F238E27FC236}">
                  <a16:creationId xmlns:a16="http://schemas.microsoft.com/office/drawing/2014/main" id="{F328D05B-F8EF-4516-9CCD-199F3BD929C9}"/>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238;p47">
              <a:extLst>
                <a:ext uri="{FF2B5EF4-FFF2-40B4-BE49-F238E27FC236}">
                  <a16:creationId xmlns:a16="http://schemas.microsoft.com/office/drawing/2014/main" id="{07D3FFEE-3257-4DD7-9B1A-43E5B6E5EF3A}"/>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239;p47">
              <a:extLst>
                <a:ext uri="{FF2B5EF4-FFF2-40B4-BE49-F238E27FC236}">
                  <a16:creationId xmlns:a16="http://schemas.microsoft.com/office/drawing/2014/main" id="{FCE346B6-6554-4716-9473-672A49D80549}"/>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240;p47">
              <a:extLst>
                <a:ext uri="{FF2B5EF4-FFF2-40B4-BE49-F238E27FC236}">
                  <a16:creationId xmlns:a16="http://schemas.microsoft.com/office/drawing/2014/main" id="{9D8183B3-E270-4591-9218-472F874B087B}"/>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241;p47">
              <a:extLst>
                <a:ext uri="{FF2B5EF4-FFF2-40B4-BE49-F238E27FC236}">
                  <a16:creationId xmlns:a16="http://schemas.microsoft.com/office/drawing/2014/main" id="{190B1344-D8FF-4C63-921C-47242CD44096}"/>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242;p47">
              <a:extLst>
                <a:ext uri="{FF2B5EF4-FFF2-40B4-BE49-F238E27FC236}">
                  <a16:creationId xmlns:a16="http://schemas.microsoft.com/office/drawing/2014/main" id="{A0CEA42F-6EFE-42E8-ABDE-328BA336CC9E}"/>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243;p47">
              <a:extLst>
                <a:ext uri="{FF2B5EF4-FFF2-40B4-BE49-F238E27FC236}">
                  <a16:creationId xmlns:a16="http://schemas.microsoft.com/office/drawing/2014/main" id="{0FEC2D51-DA4C-4AEB-B3E8-4FECFE5316BC}"/>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244;p47">
              <a:extLst>
                <a:ext uri="{FF2B5EF4-FFF2-40B4-BE49-F238E27FC236}">
                  <a16:creationId xmlns:a16="http://schemas.microsoft.com/office/drawing/2014/main" id="{305E7EFA-6FFA-4030-8947-E0C58D1FF72D}"/>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245;p47">
              <a:extLst>
                <a:ext uri="{FF2B5EF4-FFF2-40B4-BE49-F238E27FC236}">
                  <a16:creationId xmlns:a16="http://schemas.microsoft.com/office/drawing/2014/main" id="{4620B598-50F9-4014-8F6B-E814FCAE3B5B}"/>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246;p47">
              <a:extLst>
                <a:ext uri="{FF2B5EF4-FFF2-40B4-BE49-F238E27FC236}">
                  <a16:creationId xmlns:a16="http://schemas.microsoft.com/office/drawing/2014/main" id="{C2C8F842-941D-4165-941B-40FF3D4C6DF9}"/>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247;p47">
              <a:extLst>
                <a:ext uri="{FF2B5EF4-FFF2-40B4-BE49-F238E27FC236}">
                  <a16:creationId xmlns:a16="http://schemas.microsoft.com/office/drawing/2014/main" id="{D51D343E-6789-4F06-B27D-9AC03C933391}"/>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248;p47">
              <a:extLst>
                <a:ext uri="{FF2B5EF4-FFF2-40B4-BE49-F238E27FC236}">
                  <a16:creationId xmlns:a16="http://schemas.microsoft.com/office/drawing/2014/main" id="{4852985E-9C6F-491A-BAD1-EA9AEE4D53A7}"/>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249;p47">
              <a:extLst>
                <a:ext uri="{FF2B5EF4-FFF2-40B4-BE49-F238E27FC236}">
                  <a16:creationId xmlns:a16="http://schemas.microsoft.com/office/drawing/2014/main" id="{680B38EC-BDE0-412B-B092-C62EF23DAC8F}"/>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250;p47">
              <a:extLst>
                <a:ext uri="{FF2B5EF4-FFF2-40B4-BE49-F238E27FC236}">
                  <a16:creationId xmlns:a16="http://schemas.microsoft.com/office/drawing/2014/main" id="{440F010F-347C-44D8-9B21-951A75D6FBFD}"/>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251;p47">
              <a:extLst>
                <a:ext uri="{FF2B5EF4-FFF2-40B4-BE49-F238E27FC236}">
                  <a16:creationId xmlns:a16="http://schemas.microsoft.com/office/drawing/2014/main" id="{AF72DDA5-5AEE-4897-806A-B96C1CCF940A}"/>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252;p47">
              <a:extLst>
                <a:ext uri="{FF2B5EF4-FFF2-40B4-BE49-F238E27FC236}">
                  <a16:creationId xmlns:a16="http://schemas.microsoft.com/office/drawing/2014/main" id="{0ED0DE28-806F-4D51-9C27-7FDCE120B7A0}"/>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253;p47">
              <a:extLst>
                <a:ext uri="{FF2B5EF4-FFF2-40B4-BE49-F238E27FC236}">
                  <a16:creationId xmlns:a16="http://schemas.microsoft.com/office/drawing/2014/main" id="{881A09A9-B471-42AD-AB5C-FDC09BCABEC9}"/>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254;p47">
              <a:extLst>
                <a:ext uri="{FF2B5EF4-FFF2-40B4-BE49-F238E27FC236}">
                  <a16:creationId xmlns:a16="http://schemas.microsoft.com/office/drawing/2014/main" id="{0DE301D5-519F-4E12-BF2D-150032E1EB1A}"/>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255;p47">
              <a:extLst>
                <a:ext uri="{FF2B5EF4-FFF2-40B4-BE49-F238E27FC236}">
                  <a16:creationId xmlns:a16="http://schemas.microsoft.com/office/drawing/2014/main" id="{1DB36695-42A2-4254-8926-D85749D77DC6}"/>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256;p47">
              <a:extLst>
                <a:ext uri="{FF2B5EF4-FFF2-40B4-BE49-F238E27FC236}">
                  <a16:creationId xmlns:a16="http://schemas.microsoft.com/office/drawing/2014/main" id="{4F30A956-6408-467D-9EAB-554869C8C1AF}"/>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257;p47">
              <a:extLst>
                <a:ext uri="{FF2B5EF4-FFF2-40B4-BE49-F238E27FC236}">
                  <a16:creationId xmlns:a16="http://schemas.microsoft.com/office/drawing/2014/main" id="{25FD5D66-8E99-48AA-881C-C314580246F7}"/>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258;p47">
              <a:extLst>
                <a:ext uri="{FF2B5EF4-FFF2-40B4-BE49-F238E27FC236}">
                  <a16:creationId xmlns:a16="http://schemas.microsoft.com/office/drawing/2014/main" id="{FC63CA6D-AC05-42D0-B37A-9FD36E92431E}"/>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259;p47">
              <a:extLst>
                <a:ext uri="{FF2B5EF4-FFF2-40B4-BE49-F238E27FC236}">
                  <a16:creationId xmlns:a16="http://schemas.microsoft.com/office/drawing/2014/main" id="{3BFFED30-6F88-4832-BFFB-C599AA573C51}"/>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260;p47">
              <a:extLst>
                <a:ext uri="{FF2B5EF4-FFF2-40B4-BE49-F238E27FC236}">
                  <a16:creationId xmlns:a16="http://schemas.microsoft.com/office/drawing/2014/main" id="{0996AF31-8004-483F-B087-8E2149CA8962}"/>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261;p47">
              <a:extLst>
                <a:ext uri="{FF2B5EF4-FFF2-40B4-BE49-F238E27FC236}">
                  <a16:creationId xmlns:a16="http://schemas.microsoft.com/office/drawing/2014/main" id="{6C5DE886-4B86-4837-A8D2-E1908D3DFBA0}"/>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262;p47">
              <a:extLst>
                <a:ext uri="{FF2B5EF4-FFF2-40B4-BE49-F238E27FC236}">
                  <a16:creationId xmlns:a16="http://schemas.microsoft.com/office/drawing/2014/main" id="{94A7F900-9AFD-4B13-BF9A-38CDD32DBF0E}"/>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263;p47">
              <a:extLst>
                <a:ext uri="{FF2B5EF4-FFF2-40B4-BE49-F238E27FC236}">
                  <a16:creationId xmlns:a16="http://schemas.microsoft.com/office/drawing/2014/main" id="{28CD93A4-F464-40BD-A039-248E1AC8BDDD}"/>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264;p47">
              <a:extLst>
                <a:ext uri="{FF2B5EF4-FFF2-40B4-BE49-F238E27FC236}">
                  <a16:creationId xmlns:a16="http://schemas.microsoft.com/office/drawing/2014/main" id="{BA790A96-2C34-43B6-97EB-98378017640B}"/>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2265;p47">
              <a:extLst>
                <a:ext uri="{FF2B5EF4-FFF2-40B4-BE49-F238E27FC236}">
                  <a16:creationId xmlns:a16="http://schemas.microsoft.com/office/drawing/2014/main" id="{21341445-BD56-412A-93D9-B458FCBEF7E6}"/>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2266;p47">
              <a:extLst>
                <a:ext uri="{FF2B5EF4-FFF2-40B4-BE49-F238E27FC236}">
                  <a16:creationId xmlns:a16="http://schemas.microsoft.com/office/drawing/2014/main" id="{8892B734-959B-4428-99F3-542B1FE4C699}"/>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2267;p47">
              <a:extLst>
                <a:ext uri="{FF2B5EF4-FFF2-40B4-BE49-F238E27FC236}">
                  <a16:creationId xmlns:a16="http://schemas.microsoft.com/office/drawing/2014/main" id="{76478DD4-3649-4164-BB0E-088D97608ACA}"/>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2268;p47">
              <a:extLst>
                <a:ext uri="{FF2B5EF4-FFF2-40B4-BE49-F238E27FC236}">
                  <a16:creationId xmlns:a16="http://schemas.microsoft.com/office/drawing/2014/main" id="{0F0A3334-6AB3-4B41-B864-85976F19DCBE}"/>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2269;p47">
              <a:extLst>
                <a:ext uri="{FF2B5EF4-FFF2-40B4-BE49-F238E27FC236}">
                  <a16:creationId xmlns:a16="http://schemas.microsoft.com/office/drawing/2014/main" id="{555613B3-0A6B-4B86-872D-E1FA0D3B4284}"/>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2270;p47">
              <a:extLst>
                <a:ext uri="{FF2B5EF4-FFF2-40B4-BE49-F238E27FC236}">
                  <a16:creationId xmlns:a16="http://schemas.microsoft.com/office/drawing/2014/main" id="{2EC57BE7-3A12-458B-B148-B9FF5A8B42BC}"/>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2271;p47">
              <a:extLst>
                <a:ext uri="{FF2B5EF4-FFF2-40B4-BE49-F238E27FC236}">
                  <a16:creationId xmlns:a16="http://schemas.microsoft.com/office/drawing/2014/main" id="{7A63649D-B3F6-43A9-BFFE-87D38DD91713}"/>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2272;p47">
              <a:extLst>
                <a:ext uri="{FF2B5EF4-FFF2-40B4-BE49-F238E27FC236}">
                  <a16:creationId xmlns:a16="http://schemas.microsoft.com/office/drawing/2014/main" id="{9C63539A-4AE3-40D0-BB42-4EBD1EC5D2B9}"/>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2273;p47">
              <a:extLst>
                <a:ext uri="{FF2B5EF4-FFF2-40B4-BE49-F238E27FC236}">
                  <a16:creationId xmlns:a16="http://schemas.microsoft.com/office/drawing/2014/main" id="{DDBB6F16-9BBC-4F58-96C4-34C5FA26DB3C}"/>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2274;p47">
              <a:extLst>
                <a:ext uri="{FF2B5EF4-FFF2-40B4-BE49-F238E27FC236}">
                  <a16:creationId xmlns:a16="http://schemas.microsoft.com/office/drawing/2014/main" id="{831FC852-1289-4DBF-9CBC-50018C6D9733}"/>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2275;p47">
              <a:extLst>
                <a:ext uri="{FF2B5EF4-FFF2-40B4-BE49-F238E27FC236}">
                  <a16:creationId xmlns:a16="http://schemas.microsoft.com/office/drawing/2014/main" id="{8F9BF783-0223-430C-8CE1-AE5AC2AE8DD7}"/>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2276;p47">
              <a:extLst>
                <a:ext uri="{FF2B5EF4-FFF2-40B4-BE49-F238E27FC236}">
                  <a16:creationId xmlns:a16="http://schemas.microsoft.com/office/drawing/2014/main" id="{A25E1A2C-5586-4667-ABFE-3D60EA3BF7E6}"/>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2277;p47">
              <a:extLst>
                <a:ext uri="{FF2B5EF4-FFF2-40B4-BE49-F238E27FC236}">
                  <a16:creationId xmlns:a16="http://schemas.microsoft.com/office/drawing/2014/main" id="{F1B68130-8EFC-4492-90E4-14646C1FC3A5}"/>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2278;p47">
              <a:extLst>
                <a:ext uri="{FF2B5EF4-FFF2-40B4-BE49-F238E27FC236}">
                  <a16:creationId xmlns:a16="http://schemas.microsoft.com/office/drawing/2014/main" id="{1EB3ABF9-4F38-4C55-B706-D893ED1F84E9}"/>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2279;p47">
              <a:extLst>
                <a:ext uri="{FF2B5EF4-FFF2-40B4-BE49-F238E27FC236}">
                  <a16:creationId xmlns:a16="http://schemas.microsoft.com/office/drawing/2014/main" id="{A708B829-773B-411D-86A7-FE3FD5C93288}"/>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2280;p47">
              <a:extLst>
                <a:ext uri="{FF2B5EF4-FFF2-40B4-BE49-F238E27FC236}">
                  <a16:creationId xmlns:a16="http://schemas.microsoft.com/office/drawing/2014/main" id="{1131D804-B2BB-4E30-A4E1-DCBADF42D7A0}"/>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2281;p47">
              <a:extLst>
                <a:ext uri="{FF2B5EF4-FFF2-40B4-BE49-F238E27FC236}">
                  <a16:creationId xmlns:a16="http://schemas.microsoft.com/office/drawing/2014/main" id="{F1ACC365-18EB-4900-960E-4A5E5F920D42}"/>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2282;p47">
              <a:extLst>
                <a:ext uri="{FF2B5EF4-FFF2-40B4-BE49-F238E27FC236}">
                  <a16:creationId xmlns:a16="http://schemas.microsoft.com/office/drawing/2014/main" id="{41034FD9-EEC5-4661-A36A-312CB78B1D21}"/>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2283;p47">
              <a:extLst>
                <a:ext uri="{FF2B5EF4-FFF2-40B4-BE49-F238E27FC236}">
                  <a16:creationId xmlns:a16="http://schemas.microsoft.com/office/drawing/2014/main" id="{19F08110-FA2F-4EAC-8B31-CD7E7EAB7980}"/>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2284;p47">
              <a:extLst>
                <a:ext uri="{FF2B5EF4-FFF2-40B4-BE49-F238E27FC236}">
                  <a16:creationId xmlns:a16="http://schemas.microsoft.com/office/drawing/2014/main" id="{84381D9B-0365-4235-BFAD-7D1FC1C46B9C}"/>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2285;p47">
              <a:extLst>
                <a:ext uri="{FF2B5EF4-FFF2-40B4-BE49-F238E27FC236}">
                  <a16:creationId xmlns:a16="http://schemas.microsoft.com/office/drawing/2014/main" id="{2338A763-D1B1-498E-9E1D-4F7042E9913B}"/>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2286;p47">
              <a:extLst>
                <a:ext uri="{FF2B5EF4-FFF2-40B4-BE49-F238E27FC236}">
                  <a16:creationId xmlns:a16="http://schemas.microsoft.com/office/drawing/2014/main" id="{175C4FA4-ADF6-495A-A0A5-22E343F20A42}"/>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2287;p47">
              <a:extLst>
                <a:ext uri="{FF2B5EF4-FFF2-40B4-BE49-F238E27FC236}">
                  <a16:creationId xmlns:a16="http://schemas.microsoft.com/office/drawing/2014/main" id="{29EC176A-409B-4203-9A64-AFFCFD80EA59}"/>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2288;p47">
              <a:extLst>
                <a:ext uri="{FF2B5EF4-FFF2-40B4-BE49-F238E27FC236}">
                  <a16:creationId xmlns:a16="http://schemas.microsoft.com/office/drawing/2014/main" id="{24AFE802-E886-4954-90FF-8B24E223098E}"/>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2289;p47">
              <a:extLst>
                <a:ext uri="{FF2B5EF4-FFF2-40B4-BE49-F238E27FC236}">
                  <a16:creationId xmlns:a16="http://schemas.microsoft.com/office/drawing/2014/main" id="{4C3995D9-EDD7-46CA-9A47-838B3049556D}"/>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2290;p47">
              <a:extLst>
                <a:ext uri="{FF2B5EF4-FFF2-40B4-BE49-F238E27FC236}">
                  <a16:creationId xmlns:a16="http://schemas.microsoft.com/office/drawing/2014/main" id="{34BC9489-66A0-4151-B15B-1FBF1DB1D91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2291;p47">
              <a:extLst>
                <a:ext uri="{FF2B5EF4-FFF2-40B4-BE49-F238E27FC236}">
                  <a16:creationId xmlns:a16="http://schemas.microsoft.com/office/drawing/2014/main" id="{4A6A0C15-815D-4976-8ED0-52940720B2D7}"/>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2292;p47">
              <a:extLst>
                <a:ext uri="{FF2B5EF4-FFF2-40B4-BE49-F238E27FC236}">
                  <a16:creationId xmlns:a16="http://schemas.microsoft.com/office/drawing/2014/main" id="{0F4290AD-825F-428D-B267-FC9B9102987D}"/>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2293;p47">
              <a:extLst>
                <a:ext uri="{FF2B5EF4-FFF2-40B4-BE49-F238E27FC236}">
                  <a16:creationId xmlns:a16="http://schemas.microsoft.com/office/drawing/2014/main" id="{AA91CC8F-FCDE-4B89-8664-7FA46D895C72}"/>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2294;p47">
              <a:extLst>
                <a:ext uri="{FF2B5EF4-FFF2-40B4-BE49-F238E27FC236}">
                  <a16:creationId xmlns:a16="http://schemas.microsoft.com/office/drawing/2014/main" id="{F0CD44BA-05B1-4A2D-9B22-F37D9CF6BE1F}"/>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2295;p47">
              <a:extLst>
                <a:ext uri="{FF2B5EF4-FFF2-40B4-BE49-F238E27FC236}">
                  <a16:creationId xmlns:a16="http://schemas.microsoft.com/office/drawing/2014/main" id="{6114F369-0BFF-450C-AF3F-2E4EC56EA02B}"/>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2296;p47">
              <a:extLst>
                <a:ext uri="{FF2B5EF4-FFF2-40B4-BE49-F238E27FC236}">
                  <a16:creationId xmlns:a16="http://schemas.microsoft.com/office/drawing/2014/main" id="{D2618F94-E2FA-4E36-A08A-6E7042C8AC32}"/>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2297;p47">
              <a:extLst>
                <a:ext uri="{FF2B5EF4-FFF2-40B4-BE49-F238E27FC236}">
                  <a16:creationId xmlns:a16="http://schemas.microsoft.com/office/drawing/2014/main" id="{B06B30DE-1193-4767-B23E-D3D3D4871047}"/>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2298;p47">
              <a:extLst>
                <a:ext uri="{FF2B5EF4-FFF2-40B4-BE49-F238E27FC236}">
                  <a16:creationId xmlns:a16="http://schemas.microsoft.com/office/drawing/2014/main" id="{F02CA033-96B4-45AB-93BA-6242C349A091}"/>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2299;p47">
              <a:extLst>
                <a:ext uri="{FF2B5EF4-FFF2-40B4-BE49-F238E27FC236}">
                  <a16:creationId xmlns:a16="http://schemas.microsoft.com/office/drawing/2014/main" id="{A10E3568-5D50-4608-95BA-81649C4582F0}"/>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2300;p47">
              <a:extLst>
                <a:ext uri="{FF2B5EF4-FFF2-40B4-BE49-F238E27FC236}">
                  <a16:creationId xmlns:a16="http://schemas.microsoft.com/office/drawing/2014/main" id="{4A8DC68C-D2CF-4ED0-BBED-C226CD57F839}"/>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2301;p47">
              <a:extLst>
                <a:ext uri="{FF2B5EF4-FFF2-40B4-BE49-F238E27FC236}">
                  <a16:creationId xmlns:a16="http://schemas.microsoft.com/office/drawing/2014/main" id="{BAF484F6-7CFB-4C91-A393-409032075862}"/>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2302;p47">
              <a:extLst>
                <a:ext uri="{FF2B5EF4-FFF2-40B4-BE49-F238E27FC236}">
                  <a16:creationId xmlns:a16="http://schemas.microsoft.com/office/drawing/2014/main" id="{7A496407-C648-48E8-9BB4-3EA6BD28E58E}"/>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2303;p47">
              <a:extLst>
                <a:ext uri="{FF2B5EF4-FFF2-40B4-BE49-F238E27FC236}">
                  <a16:creationId xmlns:a16="http://schemas.microsoft.com/office/drawing/2014/main" id="{F6B5FF02-B1F5-4CFF-8B91-84B5670CFC44}"/>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2304;p47">
              <a:extLst>
                <a:ext uri="{FF2B5EF4-FFF2-40B4-BE49-F238E27FC236}">
                  <a16:creationId xmlns:a16="http://schemas.microsoft.com/office/drawing/2014/main" id="{28D5AF81-5B51-4D83-B51C-C379BE039525}"/>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2305;p47">
              <a:extLst>
                <a:ext uri="{FF2B5EF4-FFF2-40B4-BE49-F238E27FC236}">
                  <a16:creationId xmlns:a16="http://schemas.microsoft.com/office/drawing/2014/main" id="{BB0476B7-4E9E-40B8-9F39-2F1E1C078428}"/>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2306;p47">
              <a:extLst>
                <a:ext uri="{FF2B5EF4-FFF2-40B4-BE49-F238E27FC236}">
                  <a16:creationId xmlns:a16="http://schemas.microsoft.com/office/drawing/2014/main" id="{07F43126-E128-4CBA-8A28-E36F4EF11E1F}"/>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2307;p47">
              <a:extLst>
                <a:ext uri="{FF2B5EF4-FFF2-40B4-BE49-F238E27FC236}">
                  <a16:creationId xmlns:a16="http://schemas.microsoft.com/office/drawing/2014/main" id="{DE495966-ECE2-4F07-BB99-BB0F881D7A01}"/>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2308;p47">
              <a:extLst>
                <a:ext uri="{FF2B5EF4-FFF2-40B4-BE49-F238E27FC236}">
                  <a16:creationId xmlns:a16="http://schemas.microsoft.com/office/drawing/2014/main" id="{8FBDBF7E-3A22-47F4-8166-C0074BF6FE02}"/>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2309;p47">
              <a:extLst>
                <a:ext uri="{FF2B5EF4-FFF2-40B4-BE49-F238E27FC236}">
                  <a16:creationId xmlns:a16="http://schemas.microsoft.com/office/drawing/2014/main" id="{BB7D6A8C-5046-4E57-AECB-FDE3C332F284}"/>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2310;p47">
              <a:extLst>
                <a:ext uri="{FF2B5EF4-FFF2-40B4-BE49-F238E27FC236}">
                  <a16:creationId xmlns:a16="http://schemas.microsoft.com/office/drawing/2014/main" id="{FB71A697-482E-4DC0-960D-A49E66FF333A}"/>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2311;p47">
              <a:extLst>
                <a:ext uri="{FF2B5EF4-FFF2-40B4-BE49-F238E27FC236}">
                  <a16:creationId xmlns:a16="http://schemas.microsoft.com/office/drawing/2014/main" id="{68F07982-A207-40B2-9846-A7F175EDF614}"/>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2312;p47">
              <a:extLst>
                <a:ext uri="{FF2B5EF4-FFF2-40B4-BE49-F238E27FC236}">
                  <a16:creationId xmlns:a16="http://schemas.microsoft.com/office/drawing/2014/main" id="{C486F866-3597-4EF1-A610-590EA5EC0123}"/>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2313;p47">
              <a:extLst>
                <a:ext uri="{FF2B5EF4-FFF2-40B4-BE49-F238E27FC236}">
                  <a16:creationId xmlns:a16="http://schemas.microsoft.com/office/drawing/2014/main" id="{01413D45-B78C-48BA-953B-83D865D237ED}"/>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2314;p47">
              <a:extLst>
                <a:ext uri="{FF2B5EF4-FFF2-40B4-BE49-F238E27FC236}">
                  <a16:creationId xmlns:a16="http://schemas.microsoft.com/office/drawing/2014/main" id="{236824C7-7D70-455B-B666-4C4D40F7CD99}"/>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2315;p47">
              <a:extLst>
                <a:ext uri="{FF2B5EF4-FFF2-40B4-BE49-F238E27FC236}">
                  <a16:creationId xmlns:a16="http://schemas.microsoft.com/office/drawing/2014/main" id="{6039E2FC-E4D2-4D6D-A3A4-2ED1FF804A4B}"/>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2316;p47">
              <a:extLst>
                <a:ext uri="{FF2B5EF4-FFF2-40B4-BE49-F238E27FC236}">
                  <a16:creationId xmlns:a16="http://schemas.microsoft.com/office/drawing/2014/main" id="{CE6622A5-3103-4542-95D8-B2D242D6B59A}"/>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2317;p47">
              <a:extLst>
                <a:ext uri="{FF2B5EF4-FFF2-40B4-BE49-F238E27FC236}">
                  <a16:creationId xmlns:a16="http://schemas.microsoft.com/office/drawing/2014/main" id="{8A17A62C-A72A-4114-B2D8-13D78024B584}"/>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2318;p47">
              <a:extLst>
                <a:ext uri="{FF2B5EF4-FFF2-40B4-BE49-F238E27FC236}">
                  <a16:creationId xmlns:a16="http://schemas.microsoft.com/office/drawing/2014/main" id="{27640745-0CAE-4342-BAD4-D1A575B58F39}"/>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2319;p47">
              <a:extLst>
                <a:ext uri="{FF2B5EF4-FFF2-40B4-BE49-F238E27FC236}">
                  <a16:creationId xmlns:a16="http://schemas.microsoft.com/office/drawing/2014/main" id="{7FDB0789-A501-42F2-8CD0-B4F5C75CFA9F}"/>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2320;p47">
              <a:extLst>
                <a:ext uri="{FF2B5EF4-FFF2-40B4-BE49-F238E27FC236}">
                  <a16:creationId xmlns:a16="http://schemas.microsoft.com/office/drawing/2014/main" id="{B02046F9-3E2C-4506-864C-83BA1A3AB532}"/>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2321;p47">
              <a:extLst>
                <a:ext uri="{FF2B5EF4-FFF2-40B4-BE49-F238E27FC236}">
                  <a16:creationId xmlns:a16="http://schemas.microsoft.com/office/drawing/2014/main" id="{4EA5F547-F9BD-4F85-ACB2-8D6F0F3CA724}"/>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2322;p47">
              <a:extLst>
                <a:ext uri="{FF2B5EF4-FFF2-40B4-BE49-F238E27FC236}">
                  <a16:creationId xmlns:a16="http://schemas.microsoft.com/office/drawing/2014/main" id="{E3F8C71B-B226-4C9A-AAE2-A588CD9E3B67}"/>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2323;p47">
              <a:extLst>
                <a:ext uri="{FF2B5EF4-FFF2-40B4-BE49-F238E27FC236}">
                  <a16:creationId xmlns:a16="http://schemas.microsoft.com/office/drawing/2014/main" id="{879F94E0-6767-4186-BFB4-56C337B86B8F}"/>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2324;p47">
              <a:extLst>
                <a:ext uri="{FF2B5EF4-FFF2-40B4-BE49-F238E27FC236}">
                  <a16:creationId xmlns:a16="http://schemas.microsoft.com/office/drawing/2014/main" id="{50DCD8BA-F9BD-4120-BF05-9AFB086A317B}"/>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2325;p47">
              <a:extLst>
                <a:ext uri="{FF2B5EF4-FFF2-40B4-BE49-F238E27FC236}">
                  <a16:creationId xmlns:a16="http://schemas.microsoft.com/office/drawing/2014/main" id="{B0D0A549-4EBF-4879-ABCD-B0CBF8814517}"/>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2326;p47">
              <a:extLst>
                <a:ext uri="{FF2B5EF4-FFF2-40B4-BE49-F238E27FC236}">
                  <a16:creationId xmlns:a16="http://schemas.microsoft.com/office/drawing/2014/main" id="{7B293754-34B8-4295-ADD6-BEAA16D896AB}"/>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2327;p47">
              <a:extLst>
                <a:ext uri="{FF2B5EF4-FFF2-40B4-BE49-F238E27FC236}">
                  <a16:creationId xmlns:a16="http://schemas.microsoft.com/office/drawing/2014/main" id="{74C3F681-FC93-4F65-96CD-50FD142C418B}"/>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2328;p47">
              <a:extLst>
                <a:ext uri="{FF2B5EF4-FFF2-40B4-BE49-F238E27FC236}">
                  <a16:creationId xmlns:a16="http://schemas.microsoft.com/office/drawing/2014/main" id="{456EAFBE-181D-4395-82A1-3C93B607A4EC}"/>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2329;p47">
              <a:extLst>
                <a:ext uri="{FF2B5EF4-FFF2-40B4-BE49-F238E27FC236}">
                  <a16:creationId xmlns:a16="http://schemas.microsoft.com/office/drawing/2014/main" id="{5B9C59B4-4339-402A-A675-8C2D105CB767}"/>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2330;p47">
              <a:extLst>
                <a:ext uri="{FF2B5EF4-FFF2-40B4-BE49-F238E27FC236}">
                  <a16:creationId xmlns:a16="http://schemas.microsoft.com/office/drawing/2014/main" id="{E0E74C41-CC65-454E-B34B-46B0281ABF53}"/>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2331;p47">
              <a:extLst>
                <a:ext uri="{FF2B5EF4-FFF2-40B4-BE49-F238E27FC236}">
                  <a16:creationId xmlns:a16="http://schemas.microsoft.com/office/drawing/2014/main" id="{6A642EB7-AC59-4256-BF41-91F0659E4B54}"/>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2332;p47">
              <a:extLst>
                <a:ext uri="{FF2B5EF4-FFF2-40B4-BE49-F238E27FC236}">
                  <a16:creationId xmlns:a16="http://schemas.microsoft.com/office/drawing/2014/main" id="{6F9787CC-88DB-4FBF-8166-599C1D207D16}"/>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2333;p47">
              <a:extLst>
                <a:ext uri="{FF2B5EF4-FFF2-40B4-BE49-F238E27FC236}">
                  <a16:creationId xmlns:a16="http://schemas.microsoft.com/office/drawing/2014/main" id="{DE51008E-3068-44C5-A7B0-21AB1B2E827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2334;p47">
              <a:extLst>
                <a:ext uri="{FF2B5EF4-FFF2-40B4-BE49-F238E27FC236}">
                  <a16:creationId xmlns:a16="http://schemas.microsoft.com/office/drawing/2014/main" id="{8515DEE7-BFFC-4FBB-971C-D5D9B422E6F0}"/>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2335;p47">
              <a:extLst>
                <a:ext uri="{FF2B5EF4-FFF2-40B4-BE49-F238E27FC236}">
                  <a16:creationId xmlns:a16="http://schemas.microsoft.com/office/drawing/2014/main" id="{95EBEC9C-A175-4B48-BB03-979C1082E4DB}"/>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2336;p47">
              <a:extLst>
                <a:ext uri="{FF2B5EF4-FFF2-40B4-BE49-F238E27FC236}">
                  <a16:creationId xmlns:a16="http://schemas.microsoft.com/office/drawing/2014/main" id="{5084CE2D-8558-43F9-B942-CB116DE77370}"/>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2337;p47">
              <a:extLst>
                <a:ext uri="{FF2B5EF4-FFF2-40B4-BE49-F238E27FC236}">
                  <a16:creationId xmlns:a16="http://schemas.microsoft.com/office/drawing/2014/main" id="{B4BB6A57-5E63-4B68-97AD-D54BFC6C1AE5}"/>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2338;p47">
              <a:extLst>
                <a:ext uri="{FF2B5EF4-FFF2-40B4-BE49-F238E27FC236}">
                  <a16:creationId xmlns:a16="http://schemas.microsoft.com/office/drawing/2014/main" id="{5C14E96C-58EA-42A0-B4CB-4E8EAEFA3068}"/>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2339;p47">
              <a:extLst>
                <a:ext uri="{FF2B5EF4-FFF2-40B4-BE49-F238E27FC236}">
                  <a16:creationId xmlns:a16="http://schemas.microsoft.com/office/drawing/2014/main" id="{28FCCD51-A1F1-4A7F-9507-4D136953FEE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2340;p47">
              <a:extLst>
                <a:ext uri="{FF2B5EF4-FFF2-40B4-BE49-F238E27FC236}">
                  <a16:creationId xmlns:a16="http://schemas.microsoft.com/office/drawing/2014/main" id="{AD4A74B2-EF42-47E8-9B4D-215A67C68A5B}"/>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2341;p47">
              <a:extLst>
                <a:ext uri="{FF2B5EF4-FFF2-40B4-BE49-F238E27FC236}">
                  <a16:creationId xmlns:a16="http://schemas.microsoft.com/office/drawing/2014/main" id="{02B9E84F-F63C-444B-B4FD-8427FBC6AE02}"/>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2342;p47">
              <a:extLst>
                <a:ext uri="{FF2B5EF4-FFF2-40B4-BE49-F238E27FC236}">
                  <a16:creationId xmlns:a16="http://schemas.microsoft.com/office/drawing/2014/main" id="{934F6791-ACC4-4852-92ED-5EA8EC17ADE4}"/>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2343;p47">
              <a:extLst>
                <a:ext uri="{FF2B5EF4-FFF2-40B4-BE49-F238E27FC236}">
                  <a16:creationId xmlns:a16="http://schemas.microsoft.com/office/drawing/2014/main" id="{502ADF00-075B-4863-B24C-54083691FD9D}"/>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2344;p47">
              <a:extLst>
                <a:ext uri="{FF2B5EF4-FFF2-40B4-BE49-F238E27FC236}">
                  <a16:creationId xmlns:a16="http://schemas.microsoft.com/office/drawing/2014/main" id="{4F1FFFAB-BA69-45D2-B0F4-116EED4113F5}"/>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2345;p47">
              <a:extLst>
                <a:ext uri="{FF2B5EF4-FFF2-40B4-BE49-F238E27FC236}">
                  <a16:creationId xmlns:a16="http://schemas.microsoft.com/office/drawing/2014/main" id="{9099ACBE-815A-4D3F-8235-3A4DD634A5FE}"/>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2346;p47">
              <a:extLst>
                <a:ext uri="{FF2B5EF4-FFF2-40B4-BE49-F238E27FC236}">
                  <a16:creationId xmlns:a16="http://schemas.microsoft.com/office/drawing/2014/main" id="{D33CC139-5F65-4BBD-98ED-63A1B8503FE2}"/>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2347;p47">
              <a:extLst>
                <a:ext uri="{FF2B5EF4-FFF2-40B4-BE49-F238E27FC236}">
                  <a16:creationId xmlns:a16="http://schemas.microsoft.com/office/drawing/2014/main" id="{9EF5D48C-CC67-41C6-BA41-EC4E84070FAA}"/>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2348;p47">
              <a:extLst>
                <a:ext uri="{FF2B5EF4-FFF2-40B4-BE49-F238E27FC236}">
                  <a16:creationId xmlns:a16="http://schemas.microsoft.com/office/drawing/2014/main" id="{0BEBD8FA-4B80-4100-94AF-157AC1462C49}"/>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2349;p47">
              <a:extLst>
                <a:ext uri="{FF2B5EF4-FFF2-40B4-BE49-F238E27FC236}">
                  <a16:creationId xmlns:a16="http://schemas.microsoft.com/office/drawing/2014/main" id="{FA069D53-4CC3-479F-ACFC-BD50FDDEDB62}"/>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2350;p47">
              <a:extLst>
                <a:ext uri="{FF2B5EF4-FFF2-40B4-BE49-F238E27FC236}">
                  <a16:creationId xmlns:a16="http://schemas.microsoft.com/office/drawing/2014/main" id="{2A39A5F6-A82C-42E4-AF72-01CB02330E4C}"/>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2351;p47">
              <a:extLst>
                <a:ext uri="{FF2B5EF4-FFF2-40B4-BE49-F238E27FC236}">
                  <a16:creationId xmlns:a16="http://schemas.microsoft.com/office/drawing/2014/main" id="{A29A08C7-9025-41E3-BBF6-926B4C94129C}"/>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2352;p47">
              <a:extLst>
                <a:ext uri="{FF2B5EF4-FFF2-40B4-BE49-F238E27FC236}">
                  <a16:creationId xmlns:a16="http://schemas.microsoft.com/office/drawing/2014/main" id="{A38B4FBD-C335-48A4-8684-AF497E721B85}"/>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2353;p47">
              <a:extLst>
                <a:ext uri="{FF2B5EF4-FFF2-40B4-BE49-F238E27FC236}">
                  <a16:creationId xmlns:a16="http://schemas.microsoft.com/office/drawing/2014/main" id="{8B6AE29F-D28C-4F7D-8D91-B0C7C2611104}"/>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2354;p47">
              <a:extLst>
                <a:ext uri="{FF2B5EF4-FFF2-40B4-BE49-F238E27FC236}">
                  <a16:creationId xmlns:a16="http://schemas.microsoft.com/office/drawing/2014/main" id="{CC80C445-8825-4580-8D37-59D671CE3D6A}"/>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2355;p47">
              <a:extLst>
                <a:ext uri="{FF2B5EF4-FFF2-40B4-BE49-F238E27FC236}">
                  <a16:creationId xmlns:a16="http://schemas.microsoft.com/office/drawing/2014/main" id="{703F0690-7792-47D4-830D-E23E2665B706}"/>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2356;p47">
              <a:extLst>
                <a:ext uri="{FF2B5EF4-FFF2-40B4-BE49-F238E27FC236}">
                  <a16:creationId xmlns:a16="http://schemas.microsoft.com/office/drawing/2014/main" id="{AD6B58B1-BB9B-43A1-B9A2-D1E376A0E89A}"/>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2357;p47">
              <a:extLst>
                <a:ext uri="{FF2B5EF4-FFF2-40B4-BE49-F238E27FC236}">
                  <a16:creationId xmlns:a16="http://schemas.microsoft.com/office/drawing/2014/main" id="{5815B240-2F59-4062-BE3E-80DE01AFEEFE}"/>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2358;p47">
              <a:extLst>
                <a:ext uri="{FF2B5EF4-FFF2-40B4-BE49-F238E27FC236}">
                  <a16:creationId xmlns:a16="http://schemas.microsoft.com/office/drawing/2014/main" id="{E2F8C5D7-E1FE-43B6-B209-C89F45C30F1B}"/>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2359;p47">
              <a:extLst>
                <a:ext uri="{FF2B5EF4-FFF2-40B4-BE49-F238E27FC236}">
                  <a16:creationId xmlns:a16="http://schemas.microsoft.com/office/drawing/2014/main" id="{38AB7689-FFFD-4F55-8F92-664770820DA6}"/>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2360;p47">
              <a:extLst>
                <a:ext uri="{FF2B5EF4-FFF2-40B4-BE49-F238E27FC236}">
                  <a16:creationId xmlns:a16="http://schemas.microsoft.com/office/drawing/2014/main" id="{39E5B753-E331-492B-A497-0869226161EA}"/>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2361;p47">
              <a:extLst>
                <a:ext uri="{FF2B5EF4-FFF2-40B4-BE49-F238E27FC236}">
                  <a16:creationId xmlns:a16="http://schemas.microsoft.com/office/drawing/2014/main" id="{0822053E-9CF3-4CF2-B54B-133F89105366}"/>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2362;p47">
              <a:extLst>
                <a:ext uri="{FF2B5EF4-FFF2-40B4-BE49-F238E27FC236}">
                  <a16:creationId xmlns:a16="http://schemas.microsoft.com/office/drawing/2014/main" id="{1CD2D4E7-6925-48E9-9B15-6EE0157D9A8C}"/>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2363;p47">
              <a:extLst>
                <a:ext uri="{FF2B5EF4-FFF2-40B4-BE49-F238E27FC236}">
                  <a16:creationId xmlns:a16="http://schemas.microsoft.com/office/drawing/2014/main" id="{9D8DC385-336E-4AD3-803C-EA7994C9CF20}"/>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2364;p47">
              <a:extLst>
                <a:ext uri="{FF2B5EF4-FFF2-40B4-BE49-F238E27FC236}">
                  <a16:creationId xmlns:a16="http://schemas.microsoft.com/office/drawing/2014/main" id="{C475B5A5-52CB-4B90-B598-88262C73D387}"/>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2365;p47">
              <a:extLst>
                <a:ext uri="{FF2B5EF4-FFF2-40B4-BE49-F238E27FC236}">
                  <a16:creationId xmlns:a16="http://schemas.microsoft.com/office/drawing/2014/main" id="{9A4941FB-6499-4820-A8AC-43FC0ED63068}"/>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2366;p47">
              <a:extLst>
                <a:ext uri="{FF2B5EF4-FFF2-40B4-BE49-F238E27FC236}">
                  <a16:creationId xmlns:a16="http://schemas.microsoft.com/office/drawing/2014/main" id="{890B155D-CC33-4A53-BF0A-2758BFCC1586}"/>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2367;p47">
              <a:extLst>
                <a:ext uri="{FF2B5EF4-FFF2-40B4-BE49-F238E27FC236}">
                  <a16:creationId xmlns:a16="http://schemas.microsoft.com/office/drawing/2014/main" id="{10342493-94B6-484F-8B38-408BDFF94AFF}"/>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2368;p47">
              <a:extLst>
                <a:ext uri="{FF2B5EF4-FFF2-40B4-BE49-F238E27FC236}">
                  <a16:creationId xmlns:a16="http://schemas.microsoft.com/office/drawing/2014/main" id="{377CB751-CE07-4DDF-A4E5-B258B3201FCE}"/>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2369;p47">
              <a:extLst>
                <a:ext uri="{FF2B5EF4-FFF2-40B4-BE49-F238E27FC236}">
                  <a16:creationId xmlns:a16="http://schemas.microsoft.com/office/drawing/2014/main" id="{51B6EDD1-D724-4076-9F59-09BB5BEC4EC1}"/>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2370;p47">
              <a:extLst>
                <a:ext uri="{FF2B5EF4-FFF2-40B4-BE49-F238E27FC236}">
                  <a16:creationId xmlns:a16="http://schemas.microsoft.com/office/drawing/2014/main" id="{25229A15-A9CB-49FC-8A2E-CDAC802BCE05}"/>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2371;p47">
              <a:extLst>
                <a:ext uri="{FF2B5EF4-FFF2-40B4-BE49-F238E27FC236}">
                  <a16:creationId xmlns:a16="http://schemas.microsoft.com/office/drawing/2014/main" id="{87E5A198-356C-429C-B7E1-8F70362CC2DB}"/>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2372;p47">
              <a:extLst>
                <a:ext uri="{FF2B5EF4-FFF2-40B4-BE49-F238E27FC236}">
                  <a16:creationId xmlns:a16="http://schemas.microsoft.com/office/drawing/2014/main" id="{C3AC81D6-E2BA-4ECC-9379-772DC2779E6F}"/>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2373;p47">
              <a:extLst>
                <a:ext uri="{FF2B5EF4-FFF2-40B4-BE49-F238E27FC236}">
                  <a16:creationId xmlns:a16="http://schemas.microsoft.com/office/drawing/2014/main" id="{13F11E42-60A2-4C5C-8F66-F9371AD1B633}"/>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2374;p47">
              <a:extLst>
                <a:ext uri="{FF2B5EF4-FFF2-40B4-BE49-F238E27FC236}">
                  <a16:creationId xmlns:a16="http://schemas.microsoft.com/office/drawing/2014/main" id="{96A8CFF5-047E-49C1-9741-A87EFF54D38C}"/>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2375;p47">
              <a:extLst>
                <a:ext uri="{FF2B5EF4-FFF2-40B4-BE49-F238E27FC236}">
                  <a16:creationId xmlns:a16="http://schemas.microsoft.com/office/drawing/2014/main" id="{D481C76E-6B31-4FB9-ACAA-611DD9B56E04}"/>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2376;p47">
              <a:extLst>
                <a:ext uri="{FF2B5EF4-FFF2-40B4-BE49-F238E27FC236}">
                  <a16:creationId xmlns:a16="http://schemas.microsoft.com/office/drawing/2014/main" id="{6E72EF81-C95B-404E-B0ED-CC171C52C754}"/>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2377;p47">
              <a:extLst>
                <a:ext uri="{FF2B5EF4-FFF2-40B4-BE49-F238E27FC236}">
                  <a16:creationId xmlns:a16="http://schemas.microsoft.com/office/drawing/2014/main" id="{F013E957-A61B-4942-9887-5E1537B80DC6}"/>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2378;p47">
              <a:extLst>
                <a:ext uri="{FF2B5EF4-FFF2-40B4-BE49-F238E27FC236}">
                  <a16:creationId xmlns:a16="http://schemas.microsoft.com/office/drawing/2014/main" id="{A65C8A20-FF25-4B5E-80F2-B393D79155F3}"/>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2379;p47">
              <a:extLst>
                <a:ext uri="{FF2B5EF4-FFF2-40B4-BE49-F238E27FC236}">
                  <a16:creationId xmlns:a16="http://schemas.microsoft.com/office/drawing/2014/main" id="{72593E1E-FA21-48CD-BD7C-73A30A2F4CC9}"/>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2380;p47">
              <a:extLst>
                <a:ext uri="{FF2B5EF4-FFF2-40B4-BE49-F238E27FC236}">
                  <a16:creationId xmlns:a16="http://schemas.microsoft.com/office/drawing/2014/main" id="{2EE8E595-93DC-4314-8FB8-56CE74F67641}"/>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2381;p47">
              <a:extLst>
                <a:ext uri="{FF2B5EF4-FFF2-40B4-BE49-F238E27FC236}">
                  <a16:creationId xmlns:a16="http://schemas.microsoft.com/office/drawing/2014/main" id="{5F5495C3-38E0-4BA3-9A45-E27052515193}"/>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2382;p47">
              <a:extLst>
                <a:ext uri="{FF2B5EF4-FFF2-40B4-BE49-F238E27FC236}">
                  <a16:creationId xmlns:a16="http://schemas.microsoft.com/office/drawing/2014/main" id="{060117D7-BD50-466B-A449-5F1B5AE99F78}"/>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2383;p47">
              <a:extLst>
                <a:ext uri="{FF2B5EF4-FFF2-40B4-BE49-F238E27FC236}">
                  <a16:creationId xmlns:a16="http://schemas.microsoft.com/office/drawing/2014/main" id="{63F5C611-3D1A-4F55-95B3-1CA6673C6D87}"/>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2384;p47">
              <a:extLst>
                <a:ext uri="{FF2B5EF4-FFF2-40B4-BE49-F238E27FC236}">
                  <a16:creationId xmlns:a16="http://schemas.microsoft.com/office/drawing/2014/main" id="{5F617485-E7C7-4DBA-B123-E85B8F1134BF}"/>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2385;p47">
              <a:extLst>
                <a:ext uri="{FF2B5EF4-FFF2-40B4-BE49-F238E27FC236}">
                  <a16:creationId xmlns:a16="http://schemas.microsoft.com/office/drawing/2014/main" id="{BCFDE97F-AA6F-43B0-85CA-1153494E50F2}"/>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2386;p47">
              <a:extLst>
                <a:ext uri="{FF2B5EF4-FFF2-40B4-BE49-F238E27FC236}">
                  <a16:creationId xmlns:a16="http://schemas.microsoft.com/office/drawing/2014/main" id="{C62B7A2A-2314-4046-9766-8F22061F1C27}"/>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2387;p47">
              <a:extLst>
                <a:ext uri="{FF2B5EF4-FFF2-40B4-BE49-F238E27FC236}">
                  <a16:creationId xmlns:a16="http://schemas.microsoft.com/office/drawing/2014/main" id="{3983D416-6EE0-41EB-A9FE-7DCCFF2542F2}"/>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2388;p47">
              <a:extLst>
                <a:ext uri="{FF2B5EF4-FFF2-40B4-BE49-F238E27FC236}">
                  <a16:creationId xmlns:a16="http://schemas.microsoft.com/office/drawing/2014/main" id="{18A271B7-ACBF-46DA-A9EF-36F4DA3DE1FB}"/>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2389;p47">
              <a:extLst>
                <a:ext uri="{FF2B5EF4-FFF2-40B4-BE49-F238E27FC236}">
                  <a16:creationId xmlns:a16="http://schemas.microsoft.com/office/drawing/2014/main" id="{0AB1BD31-17F2-4B76-9335-86372DB68778}"/>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2390;p47">
              <a:extLst>
                <a:ext uri="{FF2B5EF4-FFF2-40B4-BE49-F238E27FC236}">
                  <a16:creationId xmlns:a16="http://schemas.microsoft.com/office/drawing/2014/main" id="{A4E73393-30F6-4E1B-96A1-B6F9E2D8A8C3}"/>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2391;p47">
              <a:extLst>
                <a:ext uri="{FF2B5EF4-FFF2-40B4-BE49-F238E27FC236}">
                  <a16:creationId xmlns:a16="http://schemas.microsoft.com/office/drawing/2014/main" id="{CBF4EDB7-6FC9-4A05-9D64-33E00BD54ACA}"/>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2392;p47">
              <a:extLst>
                <a:ext uri="{FF2B5EF4-FFF2-40B4-BE49-F238E27FC236}">
                  <a16:creationId xmlns:a16="http://schemas.microsoft.com/office/drawing/2014/main" id="{C00F00C4-7E3D-4F33-8AC5-CAFF2F2937F2}"/>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2393;p47">
              <a:extLst>
                <a:ext uri="{FF2B5EF4-FFF2-40B4-BE49-F238E27FC236}">
                  <a16:creationId xmlns:a16="http://schemas.microsoft.com/office/drawing/2014/main" id="{42CD11F3-993B-4A50-82E8-DACD9293B921}"/>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2394;p47">
              <a:extLst>
                <a:ext uri="{FF2B5EF4-FFF2-40B4-BE49-F238E27FC236}">
                  <a16:creationId xmlns:a16="http://schemas.microsoft.com/office/drawing/2014/main" id="{43F19A02-EC30-429A-A7DD-D33653AE1FAB}"/>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2395;p47">
              <a:extLst>
                <a:ext uri="{FF2B5EF4-FFF2-40B4-BE49-F238E27FC236}">
                  <a16:creationId xmlns:a16="http://schemas.microsoft.com/office/drawing/2014/main" id="{993E078E-7BCB-4CE6-8851-91260ADE0976}"/>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2396;p47">
              <a:extLst>
                <a:ext uri="{FF2B5EF4-FFF2-40B4-BE49-F238E27FC236}">
                  <a16:creationId xmlns:a16="http://schemas.microsoft.com/office/drawing/2014/main" id="{632C5AFC-6BEE-451A-A995-1D1D5172C567}"/>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2397;p47">
              <a:extLst>
                <a:ext uri="{FF2B5EF4-FFF2-40B4-BE49-F238E27FC236}">
                  <a16:creationId xmlns:a16="http://schemas.microsoft.com/office/drawing/2014/main" id="{352785F9-6126-4EE6-96E4-A70CC7CBC842}"/>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2398;p47">
              <a:extLst>
                <a:ext uri="{FF2B5EF4-FFF2-40B4-BE49-F238E27FC236}">
                  <a16:creationId xmlns:a16="http://schemas.microsoft.com/office/drawing/2014/main" id="{BB6F47D6-3479-46F2-BEB3-195EBA76490A}"/>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2399;p47">
              <a:extLst>
                <a:ext uri="{FF2B5EF4-FFF2-40B4-BE49-F238E27FC236}">
                  <a16:creationId xmlns:a16="http://schemas.microsoft.com/office/drawing/2014/main" id="{F1416DBF-97CE-4C13-A28D-F0CC2BCFD2B6}"/>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2400;p47">
              <a:extLst>
                <a:ext uri="{FF2B5EF4-FFF2-40B4-BE49-F238E27FC236}">
                  <a16:creationId xmlns:a16="http://schemas.microsoft.com/office/drawing/2014/main" id="{B7CD7561-4F3E-45BF-95D5-DEB83F0FAAFE}"/>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2401;p47">
              <a:extLst>
                <a:ext uri="{FF2B5EF4-FFF2-40B4-BE49-F238E27FC236}">
                  <a16:creationId xmlns:a16="http://schemas.microsoft.com/office/drawing/2014/main" id="{B3A5F511-CED0-4D36-8829-D44609421FBE}"/>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2402;p47">
              <a:extLst>
                <a:ext uri="{FF2B5EF4-FFF2-40B4-BE49-F238E27FC236}">
                  <a16:creationId xmlns:a16="http://schemas.microsoft.com/office/drawing/2014/main" id="{71C85F92-F9ED-4AD8-9984-339C9BE4628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2403;p47">
              <a:extLst>
                <a:ext uri="{FF2B5EF4-FFF2-40B4-BE49-F238E27FC236}">
                  <a16:creationId xmlns:a16="http://schemas.microsoft.com/office/drawing/2014/main" id="{223361A0-6B30-4C6A-BC92-C0743FBFFFC8}"/>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2404;p47">
              <a:extLst>
                <a:ext uri="{FF2B5EF4-FFF2-40B4-BE49-F238E27FC236}">
                  <a16:creationId xmlns:a16="http://schemas.microsoft.com/office/drawing/2014/main" id="{2588EEFA-3DE1-4E94-81BA-B9CFF6E42DD5}"/>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2405;p47">
              <a:extLst>
                <a:ext uri="{FF2B5EF4-FFF2-40B4-BE49-F238E27FC236}">
                  <a16:creationId xmlns:a16="http://schemas.microsoft.com/office/drawing/2014/main" id="{66332C76-88E7-4E9E-B035-29A296C9A956}"/>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2406;p47">
              <a:extLst>
                <a:ext uri="{FF2B5EF4-FFF2-40B4-BE49-F238E27FC236}">
                  <a16:creationId xmlns:a16="http://schemas.microsoft.com/office/drawing/2014/main" id="{90AB7CCD-54AB-4400-B2DE-F805A3D510BA}"/>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2407;p47">
              <a:extLst>
                <a:ext uri="{FF2B5EF4-FFF2-40B4-BE49-F238E27FC236}">
                  <a16:creationId xmlns:a16="http://schemas.microsoft.com/office/drawing/2014/main" id="{8326002B-D206-4CCA-9F47-3B2EEA6DAD0E}"/>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2408;p47">
              <a:extLst>
                <a:ext uri="{FF2B5EF4-FFF2-40B4-BE49-F238E27FC236}">
                  <a16:creationId xmlns:a16="http://schemas.microsoft.com/office/drawing/2014/main" id="{4BF49048-2C91-47B1-B741-A5E9135B41CF}"/>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2409;p47">
              <a:extLst>
                <a:ext uri="{FF2B5EF4-FFF2-40B4-BE49-F238E27FC236}">
                  <a16:creationId xmlns:a16="http://schemas.microsoft.com/office/drawing/2014/main" id="{AC843CF9-FC68-4267-9A7F-E5FDB8711372}"/>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2410;p47">
              <a:extLst>
                <a:ext uri="{FF2B5EF4-FFF2-40B4-BE49-F238E27FC236}">
                  <a16:creationId xmlns:a16="http://schemas.microsoft.com/office/drawing/2014/main" id="{2CF2BB21-7860-4CB8-98EA-34D0DD1C9AD7}"/>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2411;p47">
              <a:extLst>
                <a:ext uri="{FF2B5EF4-FFF2-40B4-BE49-F238E27FC236}">
                  <a16:creationId xmlns:a16="http://schemas.microsoft.com/office/drawing/2014/main" id="{57B7F65C-5E92-45EA-BBBC-BFA3DF0F6309}"/>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2412;p47">
              <a:extLst>
                <a:ext uri="{FF2B5EF4-FFF2-40B4-BE49-F238E27FC236}">
                  <a16:creationId xmlns:a16="http://schemas.microsoft.com/office/drawing/2014/main" id="{3954D100-F9F9-4FDD-AC3D-45B08E77DA4B}"/>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2413;p47">
              <a:extLst>
                <a:ext uri="{FF2B5EF4-FFF2-40B4-BE49-F238E27FC236}">
                  <a16:creationId xmlns:a16="http://schemas.microsoft.com/office/drawing/2014/main" id="{D9EABC5E-2788-44CA-A704-EEAB62191B6F}"/>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2414;p47">
              <a:extLst>
                <a:ext uri="{FF2B5EF4-FFF2-40B4-BE49-F238E27FC236}">
                  <a16:creationId xmlns:a16="http://schemas.microsoft.com/office/drawing/2014/main" id="{8669DD28-9F81-42C1-81B2-8C79A8D6EAF8}"/>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2415;p47">
              <a:extLst>
                <a:ext uri="{FF2B5EF4-FFF2-40B4-BE49-F238E27FC236}">
                  <a16:creationId xmlns:a16="http://schemas.microsoft.com/office/drawing/2014/main" id="{77B687AF-74F3-482A-A43F-3FB99C5E069F}"/>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2416;p47">
              <a:extLst>
                <a:ext uri="{FF2B5EF4-FFF2-40B4-BE49-F238E27FC236}">
                  <a16:creationId xmlns:a16="http://schemas.microsoft.com/office/drawing/2014/main" id="{0C196E02-9264-47B5-9C93-F6FB99E92CED}"/>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2417;p47">
              <a:extLst>
                <a:ext uri="{FF2B5EF4-FFF2-40B4-BE49-F238E27FC236}">
                  <a16:creationId xmlns:a16="http://schemas.microsoft.com/office/drawing/2014/main" id="{C57AF1BE-62B5-4C7D-BC13-AAA9C1DC6058}"/>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2418;p47">
              <a:extLst>
                <a:ext uri="{FF2B5EF4-FFF2-40B4-BE49-F238E27FC236}">
                  <a16:creationId xmlns:a16="http://schemas.microsoft.com/office/drawing/2014/main" id="{42070DB4-2540-4791-B2A4-81E4FCB928AB}"/>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2419;p47">
              <a:extLst>
                <a:ext uri="{FF2B5EF4-FFF2-40B4-BE49-F238E27FC236}">
                  <a16:creationId xmlns:a16="http://schemas.microsoft.com/office/drawing/2014/main" id="{744236BF-86CE-450A-A66A-FA507DE434A1}"/>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2420;p47">
              <a:extLst>
                <a:ext uri="{FF2B5EF4-FFF2-40B4-BE49-F238E27FC236}">
                  <a16:creationId xmlns:a16="http://schemas.microsoft.com/office/drawing/2014/main" id="{E06D14B4-4BE0-4F92-A2B2-FED744714D0E}"/>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2421;p47">
              <a:extLst>
                <a:ext uri="{FF2B5EF4-FFF2-40B4-BE49-F238E27FC236}">
                  <a16:creationId xmlns:a16="http://schemas.microsoft.com/office/drawing/2014/main" id="{9BDE2317-43ED-4B8A-838F-753F3FA87724}"/>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2422;p47">
              <a:extLst>
                <a:ext uri="{FF2B5EF4-FFF2-40B4-BE49-F238E27FC236}">
                  <a16:creationId xmlns:a16="http://schemas.microsoft.com/office/drawing/2014/main" id="{94E23C83-FC24-48DD-8767-438DF8F47BF0}"/>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2423;p47">
              <a:extLst>
                <a:ext uri="{FF2B5EF4-FFF2-40B4-BE49-F238E27FC236}">
                  <a16:creationId xmlns:a16="http://schemas.microsoft.com/office/drawing/2014/main" id="{23B821DF-0E71-4BA8-B716-BE56DB299B2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2424;p47">
              <a:extLst>
                <a:ext uri="{FF2B5EF4-FFF2-40B4-BE49-F238E27FC236}">
                  <a16:creationId xmlns:a16="http://schemas.microsoft.com/office/drawing/2014/main" id="{C7B006B1-3A7A-401E-8F56-03DA0C5873D3}"/>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2425;p47">
              <a:extLst>
                <a:ext uri="{FF2B5EF4-FFF2-40B4-BE49-F238E27FC236}">
                  <a16:creationId xmlns:a16="http://schemas.microsoft.com/office/drawing/2014/main" id="{F2A25129-72F3-4C46-9B0E-09DB850E93E6}"/>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2426;p47">
              <a:extLst>
                <a:ext uri="{FF2B5EF4-FFF2-40B4-BE49-F238E27FC236}">
                  <a16:creationId xmlns:a16="http://schemas.microsoft.com/office/drawing/2014/main" id="{D51F1185-08F6-489A-BEC4-778809D643B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2427;p47">
              <a:extLst>
                <a:ext uri="{FF2B5EF4-FFF2-40B4-BE49-F238E27FC236}">
                  <a16:creationId xmlns:a16="http://schemas.microsoft.com/office/drawing/2014/main" id="{65655D26-0CBD-4756-ADAA-AC6B44F0E1B0}"/>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2428;p47">
              <a:extLst>
                <a:ext uri="{FF2B5EF4-FFF2-40B4-BE49-F238E27FC236}">
                  <a16:creationId xmlns:a16="http://schemas.microsoft.com/office/drawing/2014/main" id="{6923A172-C5AB-48A6-998C-594BD1DC3F6F}"/>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2429;p47">
              <a:extLst>
                <a:ext uri="{FF2B5EF4-FFF2-40B4-BE49-F238E27FC236}">
                  <a16:creationId xmlns:a16="http://schemas.microsoft.com/office/drawing/2014/main" id="{F16856E1-D1EF-4BAE-A000-3E0B4AC17A34}"/>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2430;p47">
              <a:extLst>
                <a:ext uri="{FF2B5EF4-FFF2-40B4-BE49-F238E27FC236}">
                  <a16:creationId xmlns:a16="http://schemas.microsoft.com/office/drawing/2014/main" id="{5E121686-ABFB-4D91-8FEF-09D4102E499F}"/>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2431;p47">
              <a:extLst>
                <a:ext uri="{FF2B5EF4-FFF2-40B4-BE49-F238E27FC236}">
                  <a16:creationId xmlns:a16="http://schemas.microsoft.com/office/drawing/2014/main" id="{E7FE1AA9-197F-423F-89F1-A9703E5CCBE9}"/>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2432;p47">
              <a:extLst>
                <a:ext uri="{FF2B5EF4-FFF2-40B4-BE49-F238E27FC236}">
                  <a16:creationId xmlns:a16="http://schemas.microsoft.com/office/drawing/2014/main" id="{69C599AF-73A7-4868-993D-FA1E9D438C7B}"/>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2433;p47">
              <a:extLst>
                <a:ext uri="{FF2B5EF4-FFF2-40B4-BE49-F238E27FC236}">
                  <a16:creationId xmlns:a16="http://schemas.microsoft.com/office/drawing/2014/main" id="{448048DF-ED61-47D0-B3BC-E40E01CC59AE}"/>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2434;p47">
              <a:extLst>
                <a:ext uri="{FF2B5EF4-FFF2-40B4-BE49-F238E27FC236}">
                  <a16:creationId xmlns:a16="http://schemas.microsoft.com/office/drawing/2014/main" id="{00EC990C-FEF0-4229-A2BE-71321A63C757}"/>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2435;p47">
              <a:extLst>
                <a:ext uri="{FF2B5EF4-FFF2-40B4-BE49-F238E27FC236}">
                  <a16:creationId xmlns:a16="http://schemas.microsoft.com/office/drawing/2014/main" id="{2C76113E-9B6F-46DA-BD6D-59CE6A0206D4}"/>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2436;p47">
              <a:extLst>
                <a:ext uri="{FF2B5EF4-FFF2-40B4-BE49-F238E27FC236}">
                  <a16:creationId xmlns:a16="http://schemas.microsoft.com/office/drawing/2014/main" id="{B0341AFF-871D-496B-BD20-DB3A4D8DD972}"/>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2437;p47">
              <a:extLst>
                <a:ext uri="{FF2B5EF4-FFF2-40B4-BE49-F238E27FC236}">
                  <a16:creationId xmlns:a16="http://schemas.microsoft.com/office/drawing/2014/main" id="{69544019-6F83-401A-ADD0-78EEAE8AB637}"/>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2438;p47">
              <a:extLst>
                <a:ext uri="{FF2B5EF4-FFF2-40B4-BE49-F238E27FC236}">
                  <a16:creationId xmlns:a16="http://schemas.microsoft.com/office/drawing/2014/main" id="{E30D0AC6-E6E9-4804-A723-A455900FDE23}"/>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2439;p47">
              <a:extLst>
                <a:ext uri="{FF2B5EF4-FFF2-40B4-BE49-F238E27FC236}">
                  <a16:creationId xmlns:a16="http://schemas.microsoft.com/office/drawing/2014/main" id="{6D394FB5-B89A-4E83-BF63-49F7A3B3911F}"/>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2440;p47">
              <a:extLst>
                <a:ext uri="{FF2B5EF4-FFF2-40B4-BE49-F238E27FC236}">
                  <a16:creationId xmlns:a16="http://schemas.microsoft.com/office/drawing/2014/main" id="{06CFDCDB-51EC-49E1-8306-43BD5DAC07AB}"/>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2441;p47">
              <a:extLst>
                <a:ext uri="{FF2B5EF4-FFF2-40B4-BE49-F238E27FC236}">
                  <a16:creationId xmlns:a16="http://schemas.microsoft.com/office/drawing/2014/main" id="{C5C58057-EADB-49AA-B7EF-59B0A1744062}"/>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2442;p47">
              <a:extLst>
                <a:ext uri="{FF2B5EF4-FFF2-40B4-BE49-F238E27FC236}">
                  <a16:creationId xmlns:a16="http://schemas.microsoft.com/office/drawing/2014/main" id="{893B3C5E-6040-4923-8B32-53A25CE343DF}"/>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2443;p47">
              <a:extLst>
                <a:ext uri="{FF2B5EF4-FFF2-40B4-BE49-F238E27FC236}">
                  <a16:creationId xmlns:a16="http://schemas.microsoft.com/office/drawing/2014/main" id="{1276A371-4F43-4625-98B0-9FD175E10BCA}"/>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2444;p47">
              <a:extLst>
                <a:ext uri="{FF2B5EF4-FFF2-40B4-BE49-F238E27FC236}">
                  <a16:creationId xmlns:a16="http://schemas.microsoft.com/office/drawing/2014/main" id="{5FE80CB3-19CA-46E4-BCAA-A90B386675F2}"/>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2445;p47">
              <a:extLst>
                <a:ext uri="{FF2B5EF4-FFF2-40B4-BE49-F238E27FC236}">
                  <a16:creationId xmlns:a16="http://schemas.microsoft.com/office/drawing/2014/main" id="{E6FA9F10-65B0-4832-8D8E-689AC5B3F04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2446;p47">
              <a:extLst>
                <a:ext uri="{FF2B5EF4-FFF2-40B4-BE49-F238E27FC236}">
                  <a16:creationId xmlns:a16="http://schemas.microsoft.com/office/drawing/2014/main" id="{5F88D6DD-1B4E-4A8E-BA33-52BB8D0A2D6D}"/>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2447;p47">
              <a:extLst>
                <a:ext uri="{FF2B5EF4-FFF2-40B4-BE49-F238E27FC236}">
                  <a16:creationId xmlns:a16="http://schemas.microsoft.com/office/drawing/2014/main" id="{0D64A3B8-4FF0-4989-9DD0-5A05CB7F711C}"/>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2448;p47">
              <a:extLst>
                <a:ext uri="{FF2B5EF4-FFF2-40B4-BE49-F238E27FC236}">
                  <a16:creationId xmlns:a16="http://schemas.microsoft.com/office/drawing/2014/main" id="{F959272D-AD81-47DB-B67C-875A4CFAF86E}"/>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2449;p47">
              <a:extLst>
                <a:ext uri="{FF2B5EF4-FFF2-40B4-BE49-F238E27FC236}">
                  <a16:creationId xmlns:a16="http://schemas.microsoft.com/office/drawing/2014/main" id="{98C349ED-E09D-4D3C-B14E-E992989E57E4}"/>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2450;p47">
              <a:extLst>
                <a:ext uri="{FF2B5EF4-FFF2-40B4-BE49-F238E27FC236}">
                  <a16:creationId xmlns:a16="http://schemas.microsoft.com/office/drawing/2014/main" id="{133237D3-1A9C-4A88-B3A2-27D7C41A64D5}"/>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2451;p47">
              <a:extLst>
                <a:ext uri="{FF2B5EF4-FFF2-40B4-BE49-F238E27FC236}">
                  <a16:creationId xmlns:a16="http://schemas.microsoft.com/office/drawing/2014/main" id="{3487614C-08FA-484B-8F31-6A97A0FC5D37}"/>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2452;p47">
              <a:extLst>
                <a:ext uri="{FF2B5EF4-FFF2-40B4-BE49-F238E27FC236}">
                  <a16:creationId xmlns:a16="http://schemas.microsoft.com/office/drawing/2014/main" id="{89E1263B-43C0-4B2F-8B86-7A9631A2B93E}"/>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2453;p47">
              <a:extLst>
                <a:ext uri="{FF2B5EF4-FFF2-40B4-BE49-F238E27FC236}">
                  <a16:creationId xmlns:a16="http://schemas.microsoft.com/office/drawing/2014/main" id="{276F2B08-43CD-4A77-A586-1F30488C790B}"/>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2454;p47">
              <a:extLst>
                <a:ext uri="{FF2B5EF4-FFF2-40B4-BE49-F238E27FC236}">
                  <a16:creationId xmlns:a16="http://schemas.microsoft.com/office/drawing/2014/main" id="{7C94F059-00D3-4F8D-A78C-0B39336B1F1F}"/>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2455;p47">
              <a:extLst>
                <a:ext uri="{FF2B5EF4-FFF2-40B4-BE49-F238E27FC236}">
                  <a16:creationId xmlns:a16="http://schemas.microsoft.com/office/drawing/2014/main" id="{15612FB8-298C-4E79-AF5E-663484A1FC78}"/>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2456;p47">
              <a:extLst>
                <a:ext uri="{FF2B5EF4-FFF2-40B4-BE49-F238E27FC236}">
                  <a16:creationId xmlns:a16="http://schemas.microsoft.com/office/drawing/2014/main" id="{52180686-016B-431B-8060-86D167ABB94A}"/>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2457;p47">
              <a:extLst>
                <a:ext uri="{FF2B5EF4-FFF2-40B4-BE49-F238E27FC236}">
                  <a16:creationId xmlns:a16="http://schemas.microsoft.com/office/drawing/2014/main" id="{01F5A4A7-6A89-4F4F-8EE6-2F2EFFB47E15}"/>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2458;p47">
              <a:extLst>
                <a:ext uri="{FF2B5EF4-FFF2-40B4-BE49-F238E27FC236}">
                  <a16:creationId xmlns:a16="http://schemas.microsoft.com/office/drawing/2014/main" id="{CA9C0EB0-1611-4D5D-BA0E-EEBAFA8C393E}"/>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2459;p47">
              <a:extLst>
                <a:ext uri="{FF2B5EF4-FFF2-40B4-BE49-F238E27FC236}">
                  <a16:creationId xmlns:a16="http://schemas.microsoft.com/office/drawing/2014/main" id="{BBAEA42B-A199-46BE-8846-1A9A13222EC5}"/>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2460;p47">
              <a:extLst>
                <a:ext uri="{FF2B5EF4-FFF2-40B4-BE49-F238E27FC236}">
                  <a16:creationId xmlns:a16="http://schemas.microsoft.com/office/drawing/2014/main" id="{8FF2C468-ED88-4850-A219-086ECC854BAA}"/>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2461;p47">
              <a:extLst>
                <a:ext uri="{FF2B5EF4-FFF2-40B4-BE49-F238E27FC236}">
                  <a16:creationId xmlns:a16="http://schemas.microsoft.com/office/drawing/2014/main" id="{217D0BD5-43C9-4966-A72F-61EDA5F6D164}"/>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2462;p47">
              <a:extLst>
                <a:ext uri="{FF2B5EF4-FFF2-40B4-BE49-F238E27FC236}">
                  <a16:creationId xmlns:a16="http://schemas.microsoft.com/office/drawing/2014/main" id="{CE26593B-47A4-4A25-BC1B-876433B11753}"/>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2463;p47">
              <a:extLst>
                <a:ext uri="{FF2B5EF4-FFF2-40B4-BE49-F238E27FC236}">
                  <a16:creationId xmlns:a16="http://schemas.microsoft.com/office/drawing/2014/main" id="{8BCA343F-1FE8-480B-9241-0AD083BFFF00}"/>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2464;p47">
              <a:extLst>
                <a:ext uri="{FF2B5EF4-FFF2-40B4-BE49-F238E27FC236}">
                  <a16:creationId xmlns:a16="http://schemas.microsoft.com/office/drawing/2014/main" id="{3DF20537-0563-4239-8E65-150ABEEC3778}"/>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2465;p47">
              <a:extLst>
                <a:ext uri="{FF2B5EF4-FFF2-40B4-BE49-F238E27FC236}">
                  <a16:creationId xmlns:a16="http://schemas.microsoft.com/office/drawing/2014/main" id="{69C7ED47-A9FC-4445-A7AF-F6458AFCA50A}"/>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2466;p47">
              <a:extLst>
                <a:ext uri="{FF2B5EF4-FFF2-40B4-BE49-F238E27FC236}">
                  <a16:creationId xmlns:a16="http://schemas.microsoft.com/office/drawing/2014/main" id="{74E0DABA-4BF1-4F3B-828F-169324B84793}"/>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2467;p47">
              <a:extLst>
                <a:ext uri="{FF2B5EF4-FFF2-40B4-BE49-F238E27FC236}">
                  <a16:creationId xmlns:a16="http://schemas.microsoft.com/office/drawing/2014/main" id="{790A7282-440F-4598-80E0-8F7E47DEAC41}"/>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468;p47">
              <a:extLst>
                <a:ext uri="{FF2B5EF4-FFF2-40B4-BE49-F238E27FC236}">
                  <a16:creationId xmlns:a16="http://schemas.microsoft.com/office/drawing/2014/main" id="{000D57BB-9E52-433C-A3C7-2655405FC102}"/>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469;p47">
              <a:extLst>
                <a:ext uri="{FF2B5EF4-FFF2-40B4-BE49-F238E27FC236}">
                  <a16:creationId xmlns:a16="http://schemas.microsoft.com/office/drawing/2014/main" id="{359B1EEA-4789-402E-AB7C-765281E8FE00}"/>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470;p47">
              <a:extLst>
                <a:ext uri="{FF2B5EF4-FFF2-40B4-BE49-F238E27FC236}">
                  <a16:creationId xmlns:a16="http://schemas.microsoft.com/office/drawing/2014/main" id="{05106F28-5704-4BEB-9659-B662E5C5D4C5}"/>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471;p47">
              <a:extLst>
                <a:ext uri="{FF2B5EF4-FFF2-40B4-BE49-F238E27FC236}">
                  <a16:creationId xmlns:a16="http://schemas.microsoft.com/office/drawing/2014/main" id="{ABF0508A-71A4-4CF3-86D0-BF2C504D8B82}"/>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472;p47">
              <a:extLst>
                <a:ext uri="{FF2B5EF4-FFF2-40B4-BE49-F238E27FC236}">
                  <a16:creationId xmlns:a16="http://schemas.microsoft.com/office/drawing/2014/main" id="{0F506E28-E02B-48CB-A9A8-3DD0F69C5E92}"/>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473;p47">
              <a:extLst>
                <a:ext uri="{FF2B5EF4-FFF2-40B4-BE49-F238E27FC236}">
                  <a16:creationId xmlns:a16="http://schemas.microsoft.com/office/drawing/2014/main" id="{A3F0B7E7-3765-4F13-9A73-4EEC7B75B5E8}"/>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474;p47">
              <a:extLst>
                <a:ext uri="{FF2B5EF4-FFF2-40B4-BE49-F238E27FC236}">
                  <a16:creationId xmlns:a16="http://schemas.microsoft.com/office/drawing/2014/main" id="{4D5566D1-97C7-4DD3-A35F-2C0F6D7C1B3E}"/>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475;p47">
              <a:extLst>
                <a:ext uri="{FF2B5EF4-FFF2-40B4-BE49-F238E27FC236}">
                  <a16:creationId xmlns:a16="http://schemas.microsoft.com/office/drawing/2014/main" id="{92BE249B-5378-4626-A62A-5BDF98D2FDBB}"/>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476;p47">
              <a:extLst>
                <a:ext uri="{FF2B5EF4-FFF2-40B4-BE49-F238E27FC236}">
                  <a16:creationId xmlns:a16="http://schemas.microsoft.com/office/drawing/2014/main" id="{21493E3A-DDDA-409F-8C00-30850010FF43}"/>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477;p47">
              <a:extLst>
                <a:ext uri="{FF2B5EF4-FFF2-40B4-BE49-F238E27FC236}">
                  <a16:creationId xmlns:a16="http://schemas.microsoft.com/office/drawing/2014/main" id="{AC54F3E4-624A-42A8-BE69-17D642A4FB61}"/>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478;p47">
              <a:extLst>
                <a:ext uri="{FF2B5EF4-FFF2-40B4-BE49-F238E27FC236}">
                  <a16:creationId xmlns:a16="http://schemas.microsoft.com/office/drawing/2014/main" id="{77CADE4C-2948-43C3-91EA-3C751FC53463}"/>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479;p47">
              <a:extLst>
                <a:ext uri="{FF2B5EF4-FFF2-40B4-BE49-F238E27FC236}">
                  <a16:creationId xmlns:a16="http://schemas.microsoft.com/office/drawing/2014/main" id="{1A50C2F1-F1BB-4F87-9C2D-B82EC0DB8B77}"/>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480;p47">
              <a:extLst>
                <a:ext uri="{FF2B5EF4-FFF2-40B4-BE49-F238E27FC236}">
                  <a16:creationId xmlns:a16="http://schemas.microsoft.com/office/drawing/2014/main" id="{0C7A5C3B-EA62-4602-98D0-E74D5352445B}"/>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481;p47">
              <a:extLst>
                <a:ext uri="{FF2B5EF4-FFF2-40B4-BE49-F238E27FC236}">
                  <a16:creationId xmlns:a16="http://schemas.microsoft.com/office/drawing/2014/main" id="{176EFB08-B6F6-4F83-B5E6-0A7FBAB84809}"/>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482;p47">
              <a:extLst>
                <a:ext uri="{FF2B5EF4-FFF2-40B4-BE49-F238E27FC236}">
                  <a16:creationId xmlns:a16="http://schemas.microsoft.com/office/drawing/2014/main" id="{4F01820A-5EAE-44C4-A8D7-6BC806E191FC}"/>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483;p47">
              <a:extLst>
                <a:ext uri="{FF2B5EF4-FFF2-40B4-BE49-F238E27FC236}">
                  <a16:creationId xmlns:a16="http://schemas.microsoft.com/office/drawing/2014/main" id="{35B48663-26EE-464A-9724-8115D8DDF27B}"/>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484;p47">
              <a:extLst>
                <a:ext uri="{FF2B5EF4-FFF2-40B4-BE49-F238E27FC236}">
                  <a16:creationId xmlns:a16="http://schemas.microsoft.com/office/drawing/2014/main" id="{C7605880-0063-4E0B-A845-FC10B7043A1B}"/>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485;p47">
              <a:extLst>
                <a:ext uri="{FF2B5EF4-FFF2-40B4-BE49-F238E27FC236}">
                  <a16:creationId xmlns:a16="http://schemas.microsoft.com/office/drawing/2014/main" id="{632E6375-C3FF-4463-8EAA-4EC93100517D}"/>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486;p47">
              <a:extLst>
                <a:ext uri="{FF2B5EF4-FFF2-40B4-BE49-F238E27FC236}">
                  <a16:creationId xmlns:a16="http://schemas.microsoft.com/office/drawing/2014/main" id="{40F73702-FABF-4BAC-B856-7E41A2954075}"/>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487;p47">
              <a:extLst>
                <a:ext uri="{FF2B5EF4-FFF2-40B4-BE49-F238E27FC236}">
                  <a16:creationId xmlns:a16="http://schemas.microsoft.com/office/drawing/2014/main" id="{9E855854-8F2A-45D1-A86A-B03DDF37E3BB}"/>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488;p47">
              <a:extLst>
                <a:ext uri="{FF2B5EF4-FFF2-40B4-BE49-F238E27FC236}">
                  <a16:creationId xmlns:a16="http://schemas.microsoft.com/office/drawing/2014/main" id="{37DDB4CE-EEBC-4F4E-BC4A-5ECCAE40C440}"/>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489;p47">
              <a:extLst>
                <a:ext uri="{FF2B5EF4-FFF2-40B4-BE49-F238E27FC236}">
                  <a16:creationId xmlns:a16="http://schemas.microsoft.com/office/drawing/2014/main" id="{11DFAD4C-F7B4-4789-BB73-D7A5EE14143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490;p47">
              <a:extLst>
                <a:ext uri="{FF2B5EF4-FFF2-40B4-BE49-F238E27FC236}">
                  <a16:creationId xmlns:a16="http://schemas.microsoft.com/office/drawing/2014/main" id="{762069A2-B208-420F-8182-A9224E62D060}"/>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491;p47">
              <a:extLst>
                <a:ext uri="{FF2B5EF4-FFF2-40B4-BE49-F238E27FC236}">
                  <a16:creationId xmlns:a16="http://schemas.microsoft.com/office/drawing/2014/main" id="{5508C212-E37B-412A-9523-08F0B3E1950D}"/>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492;p47">
              <a:extLst>
                <a:ext uri="{FF2B5EF4-FFF2-40B4-BE49-F238E27FC236}">
                  <a16:creationId xmlns:a16="http://schemas.microsoft.com/office/drawing/2014/main" id="{1F642C19-63FB-4F46-861B-F95D05F400F8}"/>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493;p47">
              <a:extLst>
                <a:ext uri="{FF2B5EF4-FFF2-40B4-BE49-F238E27FC236}">
                  <a16:creationId xmlns:a16="http://schemas.microsoft.com/office/drawing/2014/main" id="{A9FC0673-4AEA-42DB-BEFD-2CA2EDF2AC0A}"/>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494;p47">
              <a:extLst>
                <a:ext uri="{FF2B5EF4-FFF2-40B4-BE49-F238E27FC236}">
                  <a16:creationId xmlns:a16="http://schemas.microsoft.com/office/drawing/2014/main" id="{8E28298C-30B7-470A-892C-E42920F91480}"/>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495;p47">
              <a:extLst>
                <a:ext uri="{FF2B5EF4-FFF2-40B4-BE49-F238E27FC236}">
                  <a16:creationId xmlns:a16="http://schemas.microsoft.com/office/drawing/2014/main" id="{A9A01929-42AA-4671-ABF4-F18AA425B5B6}"/>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496;p47">
              <a:extLst>
                <a:ext uri="{FF2B5EF4-FFF2-40B4-BE49-F238E27FC236}">
                  <a16:creationId xmlns:a16="http://schemas.microsoft.com/office/drawing/2014/main" id="{D488AA99-AD25-42B7-A997-D4415A5F86F2}"/>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497;p47">
              <a:extLst>
                <a:ext uri="{FF2B5EF4-FFF2-40B4-BE49-F238E27FC236}">
                  <a16:creationId xmlns:a16="http://schemas.microsoft.com/office/drawing/2014/main" id="{FA2DEAA6-CDA9-41B0-89CA-50E7C09CCC0D}"/>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498;p47">
              <a:extLst>
                <a:ext uri="{FF2B5EF4-FFF2-40B4-BE49-F238E27FC236}">
                  <a16:creationId xmlns:a16="http://schemas.microsoft.com/office/drawing/2014/main" id="{8AF1B78A-5711-410B-996B-401EE1F47589}"/>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499;p47">
              <a:extLst>
                <a:ext uri="{FF2B5EF4-FFF2-40B4-BE49-F238E27FC236}">
                  <a16:creationId xmlns:a16="http://schemas.microsoft.com/office/drawing/2014/main" id="{6A8E9097-0A67-4679-A833-B9D15F70D5B7}"/>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00;p47">
              <a:extLst>
                <a:ext uri="{FF2B5EF4-FFF2-40B4-BE49-F238E27FC236}">
                  <a16:creationId xmlns:a16="http://schemas.microsoft.com/office/drawing/2014/main" id="{3FE54E0F-FBFC-4400-A45F-EDF3FA5A507F}"/>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01;p47">
              <a:extLst>
                <a:ext uri="{FF2B5EF4-FFF2-40B4-BE49-F238E27FC236}">
                  <a16:creationId xmlns:a16="http://schemas.microsoft.com/office/drawing/2014/main" id="{A5234629-9B8B-476D-BD08-DAE7943E9DB7}"/>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02;p47">
              <a:extLst>
                <a:ext uri="{FF2B5EF4-FFF2-40B4-BE49-F238E27FC236}">
                  <a16:creationId xmlns:a16="http://schemas.microsoft.com/office/drawing/2014/main" id="{C04CC1CE-FC2D-465E-B69D-3DC243C10EE5}"/>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03;p47">
              <a:extLst>
                <a:ext uri="{FF2B5EF4-FFF2-40B4-BE49-F238E27FC236}">
                  <a16:creationId xmlns:a16="http://schemas.microsoft.com/office/drawing/2014/main" id="{BB1ACBE9-6412-4004-A046-C9CAEF1B7F19}"/>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04;p47">
              <a:extLst>
                <a:ext uri="{FF2B5EF4-FFF2-40B4-BE49-F238E27FC236}">
                  <a16:creationId xmlns:a16="http://schemas.microsoft.com/office/drawing/2014/main" id="{7C708A23-1DF9-4D0E-B2E9-5FEAFBF36570}"/>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05;p47">
              <a:extLst>
                <a:ext uri="{FF2B5EF4-FFF2-40B4-BE49-F238E27FC236}">
                  <a16:creationId xmlns:a16="http://schemas.microsoft.com/office/drawing/2014/main" id="{A512A772-D15C-438E-B6C2-9B7C4D271301}"/>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06;p47">
              <a:extLst>
                <a:ext uri="{FF2B5EF4-FFF2-40B4-BE49-F238E27FC236}">
                  <a16:creationId xmlns:a16="http://schemas.microsoft.com/office/drawing/2014/main" id="{BE54769B-E9F5-4DEA-A9EB-E105BDDF0D67}"/>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07;p47">
              <a:extLst>
                <a:ext uri="{FF2B5EF4-FFF2-40B4-BE49-F238E27FC236}">
                  <a16:creationId xmlns:a16="http://schemas.microsoft.com/office/drawing/2014/main" id="{E7B191A5-02C6-4766-8905-FAA876C235DF}"/>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08;p47">
              <a:extLst>
                <a:ext uri="{FF2B5EF4-FFF2-40B4-BE49-F238E27FC236}">
                  <a16:creationId xmlns:a16="http://schemas.microsoft.com/office/drawing/2014/main" id="{55A06E66-F766-4D8E-83CD-D9EEE3906C82}"/>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09;p47">
              <a:extLst>
                <a:ext uri="{FF2B5EF4-FFF2-40B4-BE49-F238E27FC236}">
                  <a16:creationId xmlns:a16="http://schemas.microsoft.com/office/drawing/2014/main" id="{7B0A4C25-7817-4DC5-82C7-86A0C4D5B6EC}"/>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10;p47">
              <a:extLst>
                <a:ext uri="{FF2B5EF4-FFF2-40B4-BE49-F238E27FC236}">
                  <a16:creationId xmlns:a16="http://schemas.microsoft.com/office/drawing/2014/main" id="{0D5A54E3-4E4B-44AF-A928-3A127DF6DF28}"/>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11;p47">
              <a:extLst>
                <a:ext uri="{FF2B5EF4-FFF2-40B4-BE49-F238E27FC236}">
                  <a16:creationId xmlns:a16="http://schemas.microsoft.com/office/drawing/2014/main" id="{6EC9B30B-557B-4611-A7B9-FA6028F4325A}"/>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12;p47">
              <a:extLst>
                <a:ext uri="{FF2B5EF4-FFF2-40B4-BE49-F238E27FC236}">
                  <a16:creationId xmlns:a16="http://schemas.microsoft.com/office/drawing/2014/main" id="{CAE8E964-F6D0-4164-B6BF-47BC78132D42}"/>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13;p47">
              <a:extLst>
                <a:ext uri="{FF2B5EF4-FFF2-40B4-BE49-F238E27FC236}">
                  <a16:creationId xmlns:a16="http://schemas.microsoft.com/office/drawing/2014/main" id="{A3CF6DEF-8EB7-4B72-9D96-94B9A58D9DA2}"/>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14;p47">
              <a:extLst>
                <a:ext uri="{FF2B5EF4-FFF2-40B4-BE49-F238E27FC236}">
                  <a16:creationId xmlns:a16="http://schemas.microsoft.com/office/drawing/2014/main" id="{06D8C4D5-7DDF-46F1-A202-B566E274663F}"/>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15;p47">
              <a:extLst>
                <a:ext uri="{FF2B5EF4-FFF2-40B4-BE49-F238E27FC236}">
                  <a16:creationId xmlns:a16="http://schemas.microsoft.com/office/drawing/2014/main" id="{C9263406-F032-4100-B0F3-34DF3EF5836B}"/>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16;p47">
              <a:extLst>
                <a:ext uri="{FF2B5EF4-FFF2-40B4-BE49-F238E27FC236}">
                  <a16:creationId xmlns:a16="http://schemas.microsoft.com/office/drawing/2014/main" id="{1364B798-F376-47CF-B080-F35B51513034}"/>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17;p47">
              <a:extLst>
                <a:ext uri="{FF2B5EF4-FFF2-40B4-BE49-F238E27FC236}">
                  <a16:creationId xmlns:a16="http://schemas.microsoft.com/office/drawing/2014/main" id="{C5848648-90A0-4FF2-861D-6229D0E2BEFD}"/>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18;p47">
              <a:extLst>
                <a:ext uri="{FF2B5EF4-FFF2-40B4-BE49-F238E27FC236}">
                  <a16:creationId xmlns:a16="http://schemas.microsoft.com/office/drawing/2014/main" id="{CABF7211-E4D5-414B-BB63-A96BB6010C55}"/>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19;p47">
              <a:extLst>
                <a:ext uri="{FF2B5EF4-FFF2-40B4-BE49-F238E27FC236}">
                  <a16:creationId xmlns:a16="http://schemas.microsoft.com/office/drawing/2014/main" id="{BA7AE6A9-4342-434C-962A-2921C61E8DA4}"/>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20;p47">
              <a:extLst>
                <a:ext uri="{FF2B5EF4-FFF2-40B4-BE49-F238E27FC236}">
                  <a16:creationId xmlns:a16="http://schemas.microsoft.com/office/drawing/2014/main" id="{13DA4693-8CCE-47E3-B927-739A3DF315F9}"/>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21;p47">
              <a:extLst>
                <a:ext uri="{FF2B5EF4-FFF2-40B4-BE49-F238E27FC236}">
                  <a16:creationId xmlns:a16="http://schemas.microsoft.com/office/drawing/2014/main" id="{4F460F55-086D-47A5-A311-387843762D8B}"/>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22;p47">
              <a:extLst>
                <a:ext uri="{FF2B5EF4-FFF2-40B4-BE49-F238E27FC236}">
                  <a16:creationId xmlns:a16="http://schemas.microsoft.com/office/drawing/2014/main" id="{0EBAC046-08E3-4568-A02B-920C78B687A6}"/>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23;p47">
              <a:extLst>
                <a:ext uri="{FF2B5EF4-FFF2-40B4-BE49-F238E27FC236}">
                  <a16:creationId xmlns:a16="http://schemas.microsoft.com/office/drawing/2014/main" id="{3634FA24-2065-4D12-9403-46767AC7CE82}"/>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24;p47">
              <a:extLst>
                <a:ext uri="{FF2B5EF4-FFF2-40B4-BE49-F238E27FC236}">
                  <a16:creationId xmlns:a16="http://schemas.microsoft.com/office/drawing/2014/main" id="{A6375C9F-D249-4DBE-A8F9-ECF2A4798345}"/>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25;p47">
              <a:extLst>
                <a:ext uri="{FF2B5EF4-FFF2-40B4-BE49-F238E27FC236}">
                  <a16:creationId xmlns:a16="http://schemas.microsoft.com/office/drawing/2014/main" id="{7E6F23F3-8275-463E-9040-DDB6E87EC115}"/>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26;p47">
              <a:extLst>
                <a:ext uri="{FF2B5EF4-FFF2-40B4-BE49-F238E27FC236}">
                  <a16:creationId xmlns:a16="http://schemas.microsoft.com/office/drawing/2014/main" id="{74BDDFA4-2BE3-49FB-BAF5-1A8DB20BC4C2}"/>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527;p47">
              <a:extLst>
                <a:ext uri="{FF2B5EF4-FFF2-40B4-BE49-F238E27FC236}">
                  <a16:creationId xmlns:a16="http://schemas.microsoft.com/office/drawing/2014/main" id="{81F5A6D1-249E-4F05-B00D-2BD1EF9D31EC}"/>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528;p47">
              <a:extLst>
                <a:ext uri="{FF2B5EF4-FFF2-40B4-BE49-F238E27FC236}">
                  <a16:creationId xmlns:a16="http://schemas.microsoft.com/office/drawing/2014/main" id="{F53E4790-11C9-4E2D-BA05-72A8FF72DF6B}"/>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529;p47">
              <a:extLst>
                <a:ext uri="{FF2B5EF4-FFF2-40B4-BE49-F238E27FC236}">
                  <a16:creationId xmlns:a16="http://schemas.microsoft.com/office/drawing/2014/main" id="{86C31578-3CCC-4CBE-8930-083BF3DC8286}"/>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530;p47">
              <a:extLst>
                <a:ext uri="{FF2B5EF4-FFF2-40B4-BE49-F238E27FC236}">
                  <a16:creationId xmlns:a16="http://schemas.microsoft.com/office/drawing/2014/main" id="{A97180EE-B3B2-4417-9272-B5538AB7BBE6}"/>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531;p47">
              <a:extLst>
                <a:ext uri="{FF2B5EF4-FFF2-40B4-BE49-F238E27FC236}">
                  <a16:creationId xmlns:a16="http://schemas.microsoft.com/office/drawing/2014/main" id="{D96ACAFA-A37D-44F0-94CE-C455CBB2C0E2}"/>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532;p47">
              <a:extLst>
                <a:ext uri="{FF2B5EF4-FFF2-40B4-BE49-F238E27FC236}">
                  <a16:creationId xmlns:a16="http://schemas.microsoft.com/office/drawing/2014/main" id="{1DB96512-5B06-4ED6-A0A6-31B1CA02A44B}"/>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533;p47">
              <a:extLst>
                <a:ext uri="{FF2B5EF4-FFF2-40B4-BE49-F238E27FC236}">
                  <a16:creationId xmlns:a16="http://schemas.microsoft.com/office/drawing/2014/main" id="{62605FE2-DEC6-4921-AFD9-3107A0CE7029}"/>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534;p47">
              <a:extLst>
                <a:ext uri="{FF2B5EF4-FFF2-40B4-BE49-F238E27FC236}">
                  <a16:creationId xmlns:a16="http://schemas.microsoft.com/office/drawing/2014/main" id="{6B76FDEA-10B5-4BC1-866B-679B6FDD0B98}"/>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535;p47">
              <a:extLst>
                <a:ext uri="{FF2B5EF4-FFF2-40B4-BE49-F238E27FC236}">
                  <a16:creationId xmlns:a16="http://schemas.microsoft.com/office/drawing/2014/main" id="{3771F5BD-5357-432A-A4DC-66FF55CB08B6}"/>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536;p47">
              <a:extLst>
                <a:ext uri="{FF2B5EF4-FFF2-40B4-BE49-F238E27FC236}">
                  <a16:creationId xmlns:a16="http://schemas.microsoft.com/office/drawing/2014/main" id="{34ECBF81-C47B-42D0-B53A-FFBD13EC6255}"/>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537;p47">
              <a:extLst>
                <a:ext uri="{FF2B5EF4-FFF2-40B4-BE49-F238E27FC236}">
                  <a16:creationId xmlns:a16="http://schemas.microsoft.com/office/drawing/2014/main" id="{9F3050CD-D311-4F17-9858-7214C5B7C6F6}"/>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538;p47">
              <a:extLst>
                <a:ext uri="{FF2B5EF4-FFF2-40B4-BE49-F238E27FC236}">
                  <a16:creationId xmlns:a16="http://schemas.microsoft.com/office/drawing/2014/main" id="{7F471AE0-A068-4FD0-A389-85256F7A8E10}"/>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539;p47">
              <a:extLst>
                <a:ext uri="{FF2B5EF4-FFF2-40B4-BE49-F238E27FC236}">
                  <a16:creationId xmlns:a16="http://schemas.microsoft.com/office/drawing/2014/main" id="{52504FCF-E644-49C0-86B3-05E70BF0B5D4}"/>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540;p47">
              <a:extLst>
                <a:ext uri="{FF2B5EF4-FFF2-40B4-BE49-F238E27FC236}">
                  <a16:creationId xmlns:a16="http://schemas.microsoft.com/office/drawing/2014/main" id="{F5EDC8BC-CF1C-443A-9D97-F3D71460EF61}"/>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541;p47">
              <a:extLst>
                <a:ext uri="{FF2B5EF4-FFF2-40B4-BE49-F238E27FC236}">
                  <a16:creationId xmlns:a16="http://schemas.microsoft.com/office/drawing/2014/main" id="{74B1B257-11A7-4766-8D32-6A9F9DF00C64}"/>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542;p47">
              <a:extLst>
                <a:ext uri="{FF2B5EF4-FFF2-40B4-BE49-F238E27FC236}">
                  <a16:creationId xmlns:a16="http://schemas.microsoft.com/office/drawing/2014/main" id="{B46829EF-CBEA-495C-8B69-ACE928517C37}"/>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543;p47">
              <a:extLst>
                <a:ext uri="{FF2B5EF4-FFF2-40B4-BE49-F238E27FC236}">
                  <a16:creationId xmlns:a16="http://schemas.microsoft.com/office/drawing/2014/main" id="{6EE7BC4D-2A82-43FA-9877-82E790AB8267}"/>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544;p47">
              <a:extLst>
                <a:ext uri="{FF2B5EF4-FFF2-40B4-BE49-F238E27FC236}">
                  <a16:creationId xmlns:a16="http://schemas.microsoft.com/office/drawing/2014/main" id="{6F009B89-D429-4AE3-AE9A-3EFC3816EC99}"/>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545;p47">
              <a:extLst>
                <a:ext uri="{FF2B5EF4-FFF2-40B4-BE49-F238E27FC236}">
                  <a16:creationId xmlns:a16="http://schemas.microsoft.com/office/drawing/2014/main" id="{7FA082A6-E819-4197-B753-46E11CDB3FB1}"/>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546;p47">
              <a:extLst>
                <a:ext uri="{FF2B5EF4-FFF2-40B4-BE49-F238E27FC236}">
                  <a16:creationId xmlns:a16="http://schemas.microsoft.com/office/drawing/2014/main" id="{E8D524C8-191E-4D17-9FCA-AE328271969A}"/>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547;p47">
              <a:extLst>
                <a:ext uri="{FF2B5EF4-FFF2-40B4-BE49-F238E27FC236}">
                  <a16:creationId xmlns:a16="http://schemas.microsoft.com/office/drawing/2014/main" id="{66C08CC4-168B-409F-BF87-8496D48D3E16}"/>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548;p47">
              <a:extLst>
                <a:ext uri="{FF2B5EF4-FFF2-40B4-BE49-F238E27FC236}">
                  <a16:creationId xmlns:a16="http://schemas.microsoft.com/office/drawing/2014/main" id="{71EECF9B-92B4-4683-9F65-632461806EED}"/>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549;p47">
              <a:extLst>
                <a:ext uri="{FF2B5EF4-FFF2-40B4-BE49-F238E27FC236}">
                  <a16:creationId xmlns:a16="http://schemas.microsoft.com/office/drawing/2014/main" id="{FAA0811A-A226-400F-B4C3-964DAB4C1F95}"/>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550;p47">
              <a:extLst>
                <a:ext uri="{FF2B5EF4-FFF2-40B4-BE49-F238E27FC236}">
                  <a16:creationId xmlns:a16="http://schemas.microsoft.com/office/drawing/2014/main" id="{1BB57E98-05CE-4CD2-A416-1E767E198D7D}"/>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551;p47">
              <a:extLst>
                <a:ext uri="{FF2B5EF4-FFF2-40B4-BE49-F238E27FC236}">
                  <a16:creationId xmlns:a16="http://schemas.microsoft.com/office/drawing/2014/main" id="{D9AF15B3-727D-4173-BCA5-DD50A973943E}"/>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552;p47">
              <a:extLst>
                <a:ext uri="{FF2B5EF4-FFF2-40B4-BE49-F238E27FC236}">
                  <a16:creationId xmlns:a16="http://schemas.microsoft.com/office/drawing/2014/main" id="{F8CF0DE1-6ECA-4672-BE73-ADDD842C5A9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553;p47">
              <a:extLst>
                <a:ext uri="{FF2B5EF4-FFF2-40B4-BE49-F238E27FC236}">
                  <a16:creationId xmlns:a16="http://schemas.microsoft.com/office/drawing/2014/main" id="{BAE47B2C-131A-4982-A158-4E81133F8023}"/>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554;p47">
              <a:extLst>
                <a:ext uri="{FF2B5EF4-FFF2-40B4-BE49-F238E27FC236}">
                  <a16:creationId xmlns:a16="http://schemas.microsoft.com/office/drawing/2014/main" id="{35907525-CFC8-45C7-823C-9C2B5BF74641}"/>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555;p47">
              <a:extLst>
                <a:ext uri="{FF2B5EF4-FFF2-40B4-BE49-F238E27FC236}">
                  <a16:creationId xmlns:a16="http://schemas.microsoft.com/office/drawing/2014/main" id="{B2D7C190-CE25-4A6E-BEB3-C269DAD514B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556;p47">
              <a:extLst>
                <a:ext uri="{FF2B5EF4-FFF2-40B4-BE49-F238E27FC236}">
                  <a16:creationId xmlns:a16="http://schemas.microsoft.com/office/drawing/2014/main" id="{13342388-0272-4785-BCD4-1B7076FA483E}"/>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557;p47">
              <a:extLst>
                <a:ext uri="{FF2B5EF4-FFF2-40B4-BE49-F238E27FC236}">
                  <a16:creationId xmlns:a16="http://schemas.microsoft.com/office/drawing/2014/main" id="{5814A5D9-61BE-4B5D-9322-52C7E7F934DA}"/>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558;p47">
              <a:extLst>
                <a:ext uri="{FF2B5EF4-FFF2-40B4-BE49-F238E27FC236}">
                  <a16:creationId xmlns:a16="http://schemas.microsoft.com/office/drawing/2014/main" id="{0D5E1BFF-AF28-42BB-9899-8554C74A464C}"/>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559;p47">
              <a:extLst>
                <a:ext uri="{FF2B5EF4-FFF2-40B4-BE49-F238E27FC236}">
                  <a16:creationId xmlns:a16="http://schemas.microsoft.com/office/drawing/2014/main" id="{B3A401CF-2B61-4BED-B44B-E4DAA6D2ED83}"/>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560;p47">
              <a:extLst>
                <a:ext uri="{FF2B5EF4-FFF2-40B4-BE49-F238E27FC236}">
                  <a16:creationId xmlns:a16="http://schemas.microsoft.com/office/drawing/2014/main" id="{0629C746-08AC-4B65-8124-6A41CC9132F8}"/>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561;p47">
              <a:extLst>
                <a:ext uri="{FF2B5EF4-FFF2-40B4-BE49-F238E27FC236}">
                  <a16:creationId xmlns:a16="http://schemas.microsoft.com/office/drawing/2014/main" id="{AE98631B-163A-47CF-9003-175375584D77}"/>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562;p47">
              <a:extLst>
                <a:ext uri="{FF2B5EF4-FFF2-40B4-BE49-F238E27FC236}">
                  <a16:creationId xmlns:a16="http://schemas.microsoft.com/office/drawing/2014/main" id="{83D28141-5E97-4730-BBFF-2ED5E6E60CC5}"/>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563;p47">
              <a:extLst>
                <a:ext uri="{FF2B5EF4-FFF2-40B4-BE49-F238E27FC236}">
                  <a16:creationId xmlns:a16="http://schemas.microsoft.com/office/drawing/2014/main" id="{8AA9A35C-1129-4C41-A226-88DF064CF94A}"/>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564;p47">
              <a:extLst>
                <a:ext uri="{FF2B5EF4-FFF2-40B4-BE49-F238E27FC236}">
                  <a16:creationId xmlns:a16="http://schemas.microsoft.com/office/drawing/2014/main" id="{D2DAAE6E-E3CC-4D11-8D19-6E031E06A95C}"/>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565;p47">
              <a:extLst>
                <a:ext uri="{FF2B5EF4-FFF2-40B4-BE49-F238E27FC236}">
                  <a16:creationId xmlns:a16="http://schemas.microsoft.com/office/drawing/2014/main" id="{2B11453A-96BE-4DE4-85EE-2286108215AA}"/>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566;p47">
              <a:extLst>
                <a:ext uri="{FF2B5EF4-FFF2-40B4-BE49-F238E27FC236}">
                  <a16:creationId xmlns:a16="http://schemas.microsoft.com/office/drawing/2014/main" id="{9BAF8DD6-C65D-40F1-8FAC-2776E9CE92EC}"/>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567;p47">
              <a:extLst>
                <a:ext uri="{FF2B5EF4-FFF2-40B4-BE49-F238E27FC236}">
                  <a16:creationId xmlns:a16="http://schemas.microsoft.com/office/drawing/2014/main" id="{E40160BB-8A04-4202-99A9-925F7279DB5F}"/>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568;p47">
              <a:extLst>
                <a:ext uri="{FF2B5EF4-FFF2-40B4-BE49-F238E27FC236}">
                  <a16:creationId xmlns:a16="http://schemas.microsoft.com/office/drawing/2014/main" id="{173E1C33-009F-451C-8BE0-9828FD182BA7}"/>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569;p47">
              <a:extLst>
                <a:ext uri="{FF2B5EF4-FFF2-40B4-BE49-F238E27FC236}">
                  <a16:creationId xmlns:a16="http://schemas.microsoft.com/office/drawing/2014/main" id="{5E0E55DC-B823-4FAF-BE0B-72B5BC5AF283}"/>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570;p47">
              <a:extLst>
                <a:ext uri="{FF2B5EF4-FFF2-40B4-BE49-F238E27FC236}">
                  <a16:creationId xmlns:a16="http://schemas.microsoft.com/office/drawing/2014/main" id="{9032B4E7-1C71-4793-BBCF-C5BFADE5C717}"/>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571;p47">
              <a:extLst>
                <a:ext uri="{FF2B5EF4-FFF2-40B4-BE49-F238E27FC236}">
                  <a16:creationId xmlns:a16="http://schemas.microsoft.com/office/drawing/2014/main" id="{952A8CBE-5B68-4458-9753-BC47FEC7E57F}"/>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572;p47">
              <a:extLst>
                <a:ext uri="{FF2B5EF4-FFF2-40B4-BE49-F238E27FC236}">
                  <a16:creationId xmlns:a16="http://schemas.microsoft.com/office/drawing/2014/main" id="{60523700-9AC3-47EA-93F2-109FC6525BB1}"/>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573;p47">
              <a:extLst>
                <a:ext uri="{FF2B5EF4-FFF2-40B4-BE49-F238E27FC236}">
                  <a16:creationId xmlns:a16="http://schemas.microsoft.com/office/drawing/2014/main" id="{668B86A6-039D-4CBC-9735-DEED5F9557D1}"/>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574;p47">
              <a:extLst>
                <a:ext uri="{FF2B5EF4-FFF2-40B4-BE49-F238E27FC236}">
                  <a16:creationId xmlns:a16="http://schemas.microsoft.com/office/drawing/2014/main" id="{F7AD55E6-327E-4C38-B427-06A3BC8EBDD4}"/>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575;p47">
              <a:extLst>
                <a:ext uri="{FF2B5EF4-FFF2-40B4-BE49-F238E27FC236}">
                  <a16:creationId xmlns:a16="http://schemas.microsoft.com/office/drawing/2014/main" id="{7473DF7F-2E6E-4965-85CC-30BA84D7BD5D}"/>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576;p47">
              <a:extLst>
                <a:ext uri="{FF2B5EF4-FFF2-40B4-BE49-F238E27FC236}">
                  <a16:creationId xmlns:a16="http://schemas.microsoft.com/office/drawing/2014/main" id="{82515A14-E2A7-4EDC-AFC8-3878E38CCAC2}"/>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577;p47">
              <a:extLst>
                <a:ext uri="{FF2B5EF4-FFF2-40B4-BE49-F238E27FC236}">
                  <a16:creationId xmlns:a16="http://schemas.microsoft.com/office/drawing/2014/main" id="{7A4C22B2-5D7E-4F86-A21C-4AFA1AD2CF32}"/>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578;p47">
              <a:extLst>
                <a:ext uri="{FF2B5EF4-FFF2-40B4-BE49-F238E27FC236}">
                  <a16:creationId xmlns:a16="http://schemas.microsoft.com/office/drawing/2014/main" id="{954951E2-6CD2-43BD-8776-F0B337325A6E}"/>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579;p47">
              <a:extLst>
                <a:ext uri="{FF2B5EF4-FFF2-40B4-BE49-F238E27FC236}">
                  <a16:creationId xmlns:a16="http://schemas.microsoft.com/office/drawing/2014/main" id="{1750E422-BD22-46DE-A1FB-1E5023B48D17}"/>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580;p47">
              <a:extLst>
                <a:ext uri="{FF2B5EF4-FFF2-40B4-BE49-F238E27FC236}">
                  <a16:creationId xmlns:a16="http://schemas.microsoft.com/office/drawing/2014/main" id="{00C1366C-7BB3-4D95-A6B1-E8C394B72210}"/>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581;p47">
              <a:extLst>
                <a:ext uri="{FF2B5EF4-FFF2-40B4-BE49-F238E27FC236}">
                  <a16:creationId xmlns:a16="http://schemas.microsoft.com/office/drawing/2014/main" id="{E1E24E25-E6CB-4AB4-A8D2-35A2EABA38AE}"/>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582;p47">
              <a:extLst>
                <a:ext uri="{FF2B5EF4-FFF2-40B4-BE49-F238E27FC236}">
                  <a16:creationId xmlns:a16="http://schemas.microsoft.com/office/drawing/2014/main" id="{F163B8C2-EB52-49DE-A3EA-AEED9B6AF923}"/>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583;p47">
              <a:extLst>
                <a:ext uri="{FF2B5EF4-FFF2-40B4-BE49-F238E27FC236}">
                  <a16:creationId xmlns:a16="http://schemas.microsoft.com/office/drawing/2014/main" id="{6A910C68-B2A4-4D1A-9E21-56C035B87549}"/>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584;p47">
              <a:extLst>
                <a:ext uri="{FF2B5EF4-FFF2-40B4-BE49-F238E27FC236}">
                  <a16:creationId xmlns:a16="http://schemas.microsoft.com/office/drawing/2014/main" id="{BC65A4AC-9833-4B8F-98E5-FA061C4C21EA}"/>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585;p47">
              <a:extLst>
                <a:ext uri="{FF2B5EF4-FFF2-40B4-BE49-F238E27FC236}">
                  <a16:creationId xmlns:a16="http://schemas.microsoft.com/office/drawing/2014/main" id="{462FACF9-CA9B-4D41-8FC0-138B1262C44A}"/>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586;p47">
              <a:extLst>
                <a:ext uri="{FF2B5EF4-FFF2-40B4-BE49-F238E27FC236}">
                  <a16:creationId xmlns:a16="http://schemas.microsoft.com/office/drawing/2014/main" id="{EE41A13A-7992-4D09-86F5-151A19D268A7}"/>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587;p47">
              <a:extLst>
                <a:ext uri="{FF2B5EF4-FFF2-40B4-BE49-F238E27FC236}">
                  <a16:creationId xmlns:a16="http://schemas.microsoft.com/office/drawing/2014/main" id="{86ABA4C9-3C13-493A-BC0C-E2AB98A3AA87}"/>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588;p47">
              <a:extLst>
                <a:ext uri="{FF2B5EF4-FFF2-40B4-BE49-F238E27FC236}">
                  <a16:creationId xmlns:a16="http://schemas.microsoft.com/office/drawing/2014/main" id="{2A18DDB0-3D16-43CA-A192-BE9E6FE46DC2}"/>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589;p47">
              <a:extLst>
                <a:ext uri="{FF2B5EF4-FFF2-40B4-BE49-F238E27FC236}">
                  <a16:creationId xmlns:a16="http://schemas.microsoft.com/office/drawing/2014/main" id="{D3437121-E3B1-46EA-9061-B1D7C5A4B6BA}"/>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590;p47">
              <a:extLst>
                <a:ext uri="{FF2B5EF4-FFF2-40B4-BE49-F238E27FC236}">
                  <a16:creationId xmlns:a16="http://schemas.microsoft.com/office/drawing/2014/main" id="{F09DCCCA-BED6-43DD-BC7F-A7D800D116E3}"/>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591;p47">
              <a:extLst>
                <a:ext uri="{FF2B5EF4-FFF2-40B4-BE49-F238E27FC236}">
                  <a16:creationId xmlns:a16="http://schemas.microsoft.com/office/drawing/2014/main" id="{5CFC5804-E4F2-4FA4-9AA5-E16ABBAB0D55}"/>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592;p47">
              <a:extLst>
                <a:ext uri="{FF2B5EF4-FFF2-40B4-BE49-F238E27FC236}">
                  <a16:creationId xmlns:a16="http://schemas.microsoft.com/office/drawing/2014/main" id="{22B5B5B6-08F2-400F-8FC1-BFA636196308}"/>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593;p47">
              <a:extLst>
                <a:ext uri="{FF2B5EF4-FFF2-40B4-BE49-F238E27FC236}">
                  <a16:creationId xmlns:a16="http://schemas.microsoft.com/office/drawing/2014/main" id="{D9BF3BA0-9D5B-451F-B107-619E0E687FCB}"/>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594;p47">
              <a:extLst>
                <a:ext uri="{FF2B5EF4-FFF2-40B4-BE49-F238E27FC236}">
                  <a16:creationId xmlns:a16="http://schemas.microsoft.com/office/drawing/2014/main" id="{42C9F53F-BA34-4CD5-A194-92B0785C61D6}"/>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595;p47">
              <a:extLst>
                <a:ext uri="{FF2B5EF4-FFF2-40B4-BE49-F238E27FC236}">
                  <a16:creationId xmlns:a16="http://schemas.microsoft.com/office/drawing/2014/main" id="{16C78F7C-FBB5-4483-8774-85F023655F0F}"/>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596;p47">
              <a:extLst>
                <a:ext uri="{FF2B5EF4-FFF2-40B4-BE49-F238E27FC236}">
                  <a16:creationId xmlns:a16="http://schemas.microsoft.com/office/drawing/2014/main" id="{5E39BD49-6615-41E4-A417-8DF6867FCCD2}"/>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597;p47">
              <a:extLst>
                <a:ext uri="{FF2B5EF4-FFF2-40B4-BE49-F238E27FC236}">
                  <a16:creationId xmlns:a16="http://schemas.microsoft.com/office/drawing/2014/main" id="{645ECF7F-2038-4AF2-9828-4F915E6097BB}"/>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598;p47">
              <a:extLst>
                <a:ext uri="{FF2B5EF4-FFF2-40B4-BE49-F238E27FC236}">
                  <a16:creationId xmlns:a16="http://schemas.microsoft.com/office/drawing/2014/main" id="{EC4A7B48-8E1A-4FA6-93A6-00C2FA77D47D}"/>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599;p47">
              <a:extLst>
                <a:ext uri="{FF2B5EF4-FFF2-40B4-BE49-F238E27FC236}">
                  <a16:creationId xmlns:a16="http://schemas.microsoft.com/office/drawing/2014/main" id="{961C03AF-9C0E-444B-A363-C0A00C0458AE}"/>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00;p47">
              <a:extLst>
                <a:ext uri="{FF2B5EF4-FFF2-40B4-BE49-F238E27FC236}">
                  <a16:creationId xmlns:a16="http://schemas.microsoft.com/office/drawing/2014/main" id="{25128954-DBEC-40B1-966F-2EB242D0CE59}"/>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01;p47">
              <a:extLst>
                <a:ext uri="{FF2B5EF4-FFF2-40B4-BE49-F238E27FC236}">
                  <a16:creationId xmlns:a16="http://schemas.microsoft.com/office/drawing/2014/main" id="{8E33582F-1285-41F7-A361-CCCDF8949F08}"/>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02;p47">
              <a:extLst>
                <a:ext uri="{FF2B5EF4-FFF2-40B4-BE49-F238E27FC236}">
                  <a16:creationId xmlns:a16="http://schemas.microsoft.com/office/drawing/2014/main" id="{3254480C-A6D9-4398-A491-EDF992161D9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03;p47">
              <a:extLst>
                <a:ext uri="{FF2B5EF4-FFF2-40B4-BE49-F238E27FC236}">
                  <a16:creationId xmlns:a16="http://schemas.microsoft.com/office/drawing/2014/main" id="{9A7ABA41-326F-48C4-AD99-5421F234710A}"/>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04;p47">
              <a:extLst>
                <a:ext uri="{FF2B5EF4-FFF2-40B4-BE49-F238E27FC236}">
                  <a16:creationId xmlns:a16="http://schemas.microsoft.com/office/drawing/2014/main" id="{E39FA7BD-2E3C-4BFA-9F26-C5E24FB4913A}"/>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05;p47">
              <a:extLst>
                <a:ext uri="{FF2B5EF4-FFF2-40B4-BE49-F238E27FC236}">
                  <a16:creationId xmlns:a16="http://schemas.microsoft.com/office/drawing/2014/main" id="{81ED870B-03FB-445A-8FBA-366D1D23937C}"/>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06;p47">
              <a:extLst>
                <a:ext uri="{FF2B5EF4-FFF2-40B4-BE49-F238E27FC236}">
                  <a16:creationId xmlns:a16="http://schemas.microsoft.com/office/drawing/2014/main" id="{7F105DAD-DDCE-4FE6-8B2A-2F488E7CB781}"/>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07;p47">
              <a:extLst>
                <a:ext uri="{FF2B5EF4-FFF2-40B4-BE49-F238E27FC236}">
                  <a16:creationId xmlns:a16="http://schemas.microsoft.com/office/drawing/2014/main" id="{5179997B-1BB9-46DB-BD04-C20DEC3DA624}"/>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08;p47">
              <a:extLst>
                <a:ext uri="{FF2B5EF4-FFF2-40B4-BE49-F238E27FC236}">
                  <a16:creationId xmlns:a16="http://schemas.microsoft.com/office/drawing/2014/main" id="{C8BAD3CA-550B-4EB8-9E73-A534EF254537}"/>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09;p47">
              <a:extLst>
                <a:ext uri="{FF2B5EF4-FFF2-40B4-BE49-F238E27FC236}">
                  <a16:creationId xmlns:a16="http://schemas.microsoft.com/office/drawing/2014/main" id="{01C5E606-B990-4B8E-8889-4C4648537538}"/>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10;p47">
              <a:extLst>
                <a:ext uri="{FF2B5EF4-FFF2-40B4-BE49-F238E27FC236}">
                  <a16:creationId xmlns:a16="http://schemas.microsoft.com/office/drawing/2014/main" id="{903362D3-15B7-49D5-B917-0D7AE333CACE}"/>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11;p47">
              <a:extLst>
                <a:ext uri="{FF2B5EF4-FFF2-40B4-BE49-F238E27FC236}">
                  <a16:creationId xmlns:a16="http://schemas.microsoft.com/office/drawing/2014/main" id="{6476E919-FDB6-4E7B-B0E2-DCD2A705159F}"/>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12;p47">
              <a:extLst>
                <a:ext uri="{FF2B5EF4-FFF2-40B4-BE49-F238E27FC236}">
                  <a16:creationId xmlns:a16="http://schemas.microsoft.com/office/drawing/2014/main" id="{337EB428-6C41-402A-843B-3B7F8123BA3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13;p47">
              <a:extLst>
                <a:ext uri="{FF2B5EF4-FFF2-40B4-BE49-F238E27FC236}">
                  <a16:creationId xmlns:a16="http://schemas.microsoft.com/office/drawing/2014/main" id="{C888080C-A904-4EF7-A2F4-DA193CC0B7EA}"/>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14;p47">
              <a:extLst>
                <a:ext uri="{FF2B5EF4-FFF2-40B4-BE49-F238E27FC236}">
                  <a16:creationId xmlns:a16="http://schemas.microsoft.com/office/drawing/2014/main" id="{895FE772-10D6-4426-B1B7-D0749E2DDF6B}"/>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15;p47">
              <a:extLst>
                <a:ext uri="{FF2B5EF4-FFF2-40B4-BE49-F238E27FC236}">
                  <a16:creationId xmlns:a16="http://schemas.microsoft.com/office/drawing/2014/main" id="{2D66DAFD-B9A5-4813-8F75-F97D245D2EDE}"/>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16;p47">
              <a:extLst>
                <a:ext uri="{FF2B5EF4-FFF2-40B4-BE49-F238E27FC236}">
                  <a16:creationId xmlns:a16="http://schemas.microsoft.com/office/drawing/2014/main" id="{36B68A97-49B9-47BD-8243-1FEDE4ECB6BD}"/>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17;p47">
              <a:extLst>
                <a:ext uri="{FF2B5EF4-FFF2-40B4-BE49-F238E27FC236}">
                  <a16:creationId xmlns:a16="http://schemas.microsoft.com/office/drawing/2014/main" id="{A4DDED2E-2E5A-461C-AF9D-C9B646187DB8}"/>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18;p47">
              <a:extLst>
                <a:ext uri="{FF2B5EF4-FFF2-40B4-BE49-F238E27FC236}">
                  <a16:creationId xmlns:a16="http://schemas.microsoft.com/office/drawing/2014/main" id="{01976DB5-A528-458C-B682-12EB933299F4}"/>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19;p47">
              <a:extLst>
                <a:ext uri="{FF2B5EF4-FFF2-40B4-BE49-F238E27FC236}">
                  <a16:creationId xmlns:a16="http://schemas.microsoft.com/office/drawing/2014/main" id="{C11DD482-993C-4110-A785-E5F6B55D2C4E}"/>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20;p47">
              <a:extLst>
                <a:ext uri="{FF2B5EF4-FFF2-40B4-BE49-F238E27FC236}">
                  <a16:creationId xmlns:a16="http://schemas.microsoft.com/office/drawing/2014/main" id="{A4126F93-BB8B-4B09-A61C-15DF94E6B957}"/>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21;p47">
              <a:extLst>
                <a:ext uri="{FF2B5EF4-FFF2-40B4-BE49-F238E27FC236}">
                  <a16:creationId xmlns:a16="http://schemas.microsoft.com/office/drawing/2014/main" id="{BC610EA1-D7EE-46A0-9B8C-C5968E8F5C79}"/>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22;p47">
              <a:extLst>
                <a:ext uri="{FF2B5EF4-FFF2-40B4-BE49-F238E27FC236}">
                  <a16:creationId xmlns:a16="http://schemas.microsoft.com/office/drawing/2014/main" id="{EC3315CD-CCF8-41FD-AF6D-CC35D6DD3189}"/>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23;p47">
              <a:extLst>
                <a:ext uri="{FF2B5EF4-FFF2-40B4-BE49-F238E27FC236}">
                  <a16:creationId xmlns:a16="http://schemas.microsoft.com/office/drawing/2014/main" id="{07E18209-9145-42FF-A127-6468F557CE9F}"/>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24;p47">
              <a:extLst>
                <a:ext uri="{FF2B5EF4-FFF2-40B4-BE49-F238E27FC236}">
                  <a16:creationId xmlns:a16="http://schemas.microsoft.com/office/drawing/2014/main" id="{40C28E28-CE50-4A47-85E5-439C5177D805}"/>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25;p47">
              <a:extLst>
                <a:ext uri="{FF2B5EF4-FFF2-40B4-BE49-F238E27FC236}">
                  <a16:creationId xmlns:a16="http://schemas.microsoft.com/office/drawing/2014/main" id="{131D006E-BC0B-4682-AE54-6E2DF98FF594}"/>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26;p47">
              <a:extLst>
                <a:ext uri="{FF2B5EF4-FFF2-40B4-BE49-F238E27FC236}">
                  <a16:creationId xmlns:a16="http://schemas.microsoft.com/office/drawing/2014/main" id="{AD83AEAB-4576-4A52-81FA-72EE83DCBB49}"/>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627;p47">
              <a:extLst>
                <a:ext uri="{FF2B5EF4-FFF2-40B4-BE49-F238E27FC236}">
                  <a16:creationId xmlns:a16="http://schemas.microsoft.com/office/drawing/2014/main" id="{DDFC6210-3DC5-4761-9DB4-2271E9B71A4C}"/>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628;p47">
              <a:extLst>
                <a:ext uri="{FF2B5EF4-FFF2-40B4-BE49-F238E27FC236}">
                  <a16:creationId xmlns:a16="http://schemas.microsoft.com/office/drawing/2014/main" id="{7137FF9C-92B1-461E-B16E-F1701B16BDA8}"/>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629;p47">
              <a:extLst>
                <a:ext uri="{FF2B5EF4-FFF2-40B4-BE49-F238E27FC236}">
                  <a16:creationId xmlns:a16="http://schemas.microsoft.com/office/drawing/2014/main" id="{26FB5FB1-B73E-41DE-8B01-B8CB82537A26}"/>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630;p47">
              <a:extLst>
                <a:ext uri="{FF2B5EF4-FFF2-40B4-BE49-F238E27FC236}">
                  <a16:creationId xmlns:a16="http://schemas.microsoft.com/office/drawing/2014/main" id="{BB25A119-9EBD-4760-8C5B-8AFEAA53EBAF}"/>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631;p47">
              <a:extLst>
                <a:ext uri="{FF2B5EF4-FFF2-40B4-BE49-F238E27FC236}">
                  <a16:creationId xmlns:a16="http://schemas.microsoft.com/office/drawing/2014/main" id="{9C6F6CCE-D761-4546-9C89-8BCC794127EB}"/>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632;p47">
              <a:extLst>
                <a:ext uri="{FF2B5EF4-FFF2-40B4-BE49-F238E27FC236}">
                  <a16:creationId xmlns:a16="http://schemas.microsoft.com/office/drawing/2014/main" id="{3D525221-AABF-4CD1-8362-E308DF298FAD}"/>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633;p47">
              <a:extLst>
                <a:ext uri="{FF2B5EF4-FFF2-40B4-BE49-F238E27FC236}">
                  <a16:creationId xmlns:a16="http://schemas.microsoft.com/office/drawing/2014/main" id="{03C9068D-EC79-49FA-BE52-C0D44EAC3D92}"/>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634;p47">
              <a:extLst>
                <a:ext uri="{FF2B5EF4-FFF2-40B4-BE49-F238E27FC236}">
                  <a16:creationId xmlns:a16="http://schemas.microsoft.com/office/drawing/2014/main" id="{A38BB363-03BB-4724-BA4F-AEC65F3D9D7E}"/>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635;p47">
              <a:extLst>
                <a:ext uri="{FF2B5EF4-FFF2-40B4-BE49-F238E27FC236}">
                  <a16:creationId xmlns:a16="http://schemas.microsoft.com/office/drawing/2014/main" id="{453C0EE8-BBC7-4543-9CE3-0B11E3212095}"/>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636;p47">
              <a:extLst>
                <a:ext uri="{FF2B5EF4-FFF2-40B4-BE49-F238E27FC236}">
                  <a16:creationId xmlns:a16="http://schemas.microsoft.com/office/drawing/2014/main" id="{071C150A-4018-4CDA-B441-15EF7F57FE0F}"/>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637;p47">
              <a:extLst>
                <a:ext uri="{FF2B5EF4-FFF2-40B4-BE49-F238E27FC236}">
                  <a16:creationId xmlns:a16="http://schemas.microsoft.com/office/drawing/2014/main" id="{F503A253-176A-4600-952E-CB56F526C2A1}"/>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638;p47">
              <a:extLst>
                <a:ext uri="{FF2B5EF4-FFF2-40B4-BE49-F238E27FC236}">
                  <a16:creationId xmlns:a16="http://schemas.microsoft.com/office/drawing/2014/main" id="{0733DAC4-2083-48AC-B128-814C96C55B38}"/>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639;p47">
              <a:extLst>
                <a:ext uri="{FF2B5EF4-FFF2-40B4-BE49-F238E27FC236}">
                  <a16:creationId xmlns:a16="http://schemas.microsoft.com/office/drawing/2014/main" id="{3BE6E7F6-59CB-4181-B3D9-1809A065BE2D}"/>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640;p47">
              <a:extLst>
                <a:ext uri="{FF2B5EF4-FFF2-40B4-BE49-F238E27FC236}">
                  <a16:creationId xmlns:a16="http://schemas.microsoft.com/office/drawing/2014/main" id="{5BBF0D15-9193-4054-AD19-2AEC19D2FAF6}"/>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641;p47">
              <a:extLst>
                <a:ext uri="{FF2B5EF4-FFF2-40B4-BE49-F238E27FC236}">
                  <a16:creationId xmlns:a16="http://schemas.microsoft.com/office/drawing/2014/main" id="{00C6F98A-8904-4797-AF4A-05484882D655}"/>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642;p47">
              <a:extLst>
                <a:ext uri="{FF2B5EF4-FFF2-40B4-BE49-F238E27FC236}">
                  <a16:creationId xmlns:a16="http://schemas.microsoft.com/office/drawing/2014/main" id="{7D65F04F-B69D-4B80-A221-0566521D1CBB}"/>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643;p47">
              <a:extLst>
                <a:ext uri="{FF2B5EF4-FFF2-40B4-BE49-F238E27FC236}">
                  <a16:creationId xmlns:a16="http://schemas.microsoft.com/office/drawing/2014/main" id="{DFA58B53-5D6F-4835-A489-9D84B9BF5342}"/>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644;p47">
              <a:extLst>
                <a:ext uri="{FF2B5EF4-FFF2-40B4-BE49-F238E27FC236}">
                  <a16:creationId xmlns:a16="http://schemas.microsoft.com/office/drawing/2014/main" id="{B0750CB9-4D50-450E-8AA3-B682917643AC}"/>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645;p47">
              <a:extLst>
                <a:ext uri="{FF2B5EF4-FFF2-40B4-BE49-F238E27FC236}">
                  <a16:creationId xmlns:a16="http://schemas.microsoft.com/office/drawing/2014/main" id="{61ABC834-D641-4F6D-BCF8-0F57E93D11CD}"/>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646;p47">
              <a:extLst>
                <a:ext uri="{FF2B5EF4-FFF2-40B4-BE49-F238E27FC236}">
                  <a16:creationId xmlns:a16="http://schemas.microsoft.com/office/drawing/2014/main" id="{9882A857-E6BF-419E-AFE8-B845E6138DD3}"/>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647;p47">
              <a:extLst>
                <a:ext uri="{FF2B5EF4-FFF2-40B4-BE49-F238E27FC236}">
                  <a16:creationId xmlns:a16="http://schemas.microsoft.com/office/drawing/2014/main" id="{BAA4D14B-678D-4274-A592-A3A5EC9C3592}"/>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648;p47">
              <a:extLst>
                <a:ext uri="{FF2B5EF4-FFF2-40B4-BE49-F238E27FC236}">
                  <a16:creationId xmlns:a16="http://schemas.microsoft.com/office/drawing/2014/main" id="{11FA450B-0F83-4D15-922F-222E09701255}"/>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649;p47">
              <a:extLst>
                <a:ext uri="{FF2B5EF4-FFF2-40B4-BE49-F238E27FC236}">
                  <a16:creationId xmlns:a16="http://schemas.microsoft.com/office/drawing/2014/main" id="{4F3634D6-492F-403A-956E-FB1FB792345B}"/>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650;p47">
              <a:extLst>
                <a:ext uri="{FF2B5EF4-FFF2-40B4-BE49-F238E27FC236}">
                  <a16:creationId xmlns:a16="http://schemas.microsoft.com/office/drawing/2014/main" id="{F5E85682-2899-48A1-B08B-1A062EAD6780}"/>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651;p47">
              <a:extLst>
                <a:ext uri="{FF2B5EF4-FFF2-40B4-BE49-F238E27FC236}">
                  <a16:creationId xmlns:a16="http://schemas.microsoft.com/office/drawing/2014/main" id="{90944673-89BD-4D0B-A986-8547A25578A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652;p47">
              <a:extLst>
                <a:ext uri="{FF2B5EF4-FFF2-40B4-BE49-F238E27FC236}">
                  <a16:creationId xmlns:a16="http://schemas.microsoft.com/office/drawing/2014/main" id="{E9643BA3-38C0-45F2-99FD-750179B18064}"/>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653;p47">
              <a:extLst>
                <a:ext uri="{FF2B5EF4-FFF2-40B4-BE49-F238E27FC236}">
                  <a16:creationId xmlns:a16="http://schemas.microsoft.com/office/drawing/2014/main" id="{63B5BBFC-510D-4B00-99C6-1BBFC8C8DF75}"/>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654;p47">
              <a:extLst>
                <a:ext uri="{FF2B5EF4-FFF2-40B4-BE49-F238E27FC236}">
                  <a16:creationId xmlns:a16="http://schemas.microsoft.com/office/drawing/2014/main" id="{AAF8ECDB-517F-4D38-BB6E-CE58D067F210}"/>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655;p47">
              <a:extLst>
                <a:ext uri="{FF2B5EF4-FFF2-40B4-BE49-F238E27FC236}">
                  <a16:creationId xmlns:a16="http://schemas.microsoft.com/office/drawing/2014/main" id="{9CFF148A-175A-4CCA-8E4E-3B458E196BDF}"/>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656;p47">
              <a:extLst>
                <a:ext uri="{FF2B5EF4-FFF2-40B4-BE49-F238E27FC236}">
                  <a16:creationId xmlns:a16="http://schemas.microsoft.com/office/drawing/2014/main" id="{04F0FB0E-D074-4BDE-9428-24761C448496}"/>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657;p47">
              <a:extLst>
                <a:ext uri="{FF2B5EF4-FFF2-40B4-BE49-F238E27FC236}">
                  <a16:creationId xmlns:a16="http://schemas.microsoft.com/office/drawing/2014/main" id="{A6A6A3DD-22ED-4653-B8A6-21A051078FCA}"/>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658;p47">
              <a:extLst>
                <a:ext uri="{FF2B5EF4-FFF2-40B4-BE49-F238E27FC236}">
                  <a16:creationId xmlns:a16="http://schemas.microsoft.com/office/drawing/2014/main" id="{B1A11B1A-F359-4790-8262-4DDE0DA835C7}"/>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659;p47">
              <a:extLst>
                <a:ext uri="{FF2B5EF4-FFF2-40B4-BE49-F238E27FC236}">
                  <a16:creationId xmlns:a16="http://schemas.microsoft.com/office/drawing/2014/main" id="{060D5EE5-3FF4-4357-9C5B-26FDCE90156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2660;p47">
              <a:extLst>
                <a:ext uri="{FF2B5EF4-FFF2-40B4-BE49-F238E27FC236}">
                  <a16:creationId xmlns:a16="http://schemas.microsoft.com/office/drawing/2014/main" id="{3FE9144A-2E11-4B57-933B-A0203F5B683E}"/>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2661;p47">
              <a:extLst>
                <a:ext uri="{FF2B5EF4-FFF2-40B4-BE49-F238E27FC236}">
                  <a16:creationId xmlns:a16="http://schemas.microsoft.com/office/drawing/2014/main" id="{C9870152-0EDC-4A28-BDEF-BAFFD8213AE3}"/>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2662;p47">
              <a:extLst>
                <a:ext uri="{FF2B5EF4-FFF2-40B4-BE49-F238E27FC236}">
                  <a16:creationId xmlns:a16="http://schemas.microsoft.com/office/drawing/2014/main" id="{54851754-7386-4BF6-AE22-CE95F3C2BE3D}"/>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2663;p47">
              <a:extLst>
                <a:ext uri="{FF2B5EF4-FFF2-40B4-BE49-F238E27FC236}">
                  <a16:creationId xmlns:a16="http://schemas.microsoft.com/office/drawing/2014/main" id="{E3496CC6-94E2-4874-80A1-D90E229DF0F8}"/>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2664;p47">
              <a:extLst>
                <a:ext uri="{FF2B5EF4-FFF2-40B4-BE49-F238E27FC236}">
                  <a16:creationId xmlns:a16="http://schemas.microsoft.com/office/drawing/2014/main" id="{D8C9E2FE-A80A-4EE3-936F-AB2F0CC7336B}"/>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2665;p47">
              <a:extLst>
                <a:ext uri="{FF2B5EF4-FFF2-40B4-BE49-F238E27FC236}">
                  <a16:creationId xmlns:a16="http://schemas.microsoft.com/office/drawing/2014/main" id="{D365145D-41E1-453F-8051-B13B6E8173BC}"/>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2666;p47">
              <a:extLst>
                <a:ext uri="{FF2B5EF4-FFF2-40B4-BE49-F238E27FC236}">
                  <a16:creationId xmlns:a16="http://schemas.microsoft.com/office/drawing/2014/main" id="{2F07F8E6-3192-4501-952E-188000C0A013}"/>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2667;p47">
              <a:extLst>
                <a:ext uri="{FF2B5EF4-FFF2-40B4-BE49-F238E27FC236}">
                  <a16:creationId xmlns:a16="http://schemas.microsoft.com/office/drawing/2014/main" id="{B91ADA1B-677B-45D8-B26A-5C5073A92E44}"/>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2668;p47">
              <a:extLst>
                <a:ext uri="{FF2B5EF4-FFF2-40B4-BE49-F238E27FC236}">
                  <a16:creationId xmlns:a16="http://schemas.microsoft.com/office/drawing/2014/main" id="{0438AD8A-9690-4712-ADDE-BF8457D5E881}"/>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2669;p47">
              <a:extLst>
                <a:ext uri="{FF2B5EF4-FFF2-40B4-BE49-F238E27FC236}">
                  <a16:creationId xmlns:a16="http://schemas.microsoft.com/office/drawing/2014/main" id="{60A4FF36-2FD7-4EAB-8768-223ACFEC1E6E}"/>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2670;p47">
              <a:extLst>
                <a:ext uri="{FF2B5EF4-FFF2-40B4-BE49-F238E27FC236}">
                  <a16:creationId xmlns:a16="http://schemas.microsoft.com/office/drawing/2014/main" id="{5710F170-B816-4F31-89FE-AED0AA81F748}"/>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2671;p47">
              <a:extLst>
                <a:ext uri="{FF2B5EF4-FFF2-40B4-BE49-F238E27FC236}">
                  <a16:creationId xmlns:a16="http://schemas.microsoft.com/office/drawing/2014/main" id="{74A36A0C-0B4D-4ED1-9E7E-8EC5E23172A8}"/>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2672;p47">
              <a:extLst>
                <a:ext uri="{FF2B5EF4-FFF2-40B4-BE49-F238E27FC236}">
                  <a16:creationId xmlns:a16="http://schemas.microsoft.com/office/drawing/2014/main" id="{E3825851-D085-4D3B-A906-8065FF8910CD}"/>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2673;p47">
              <a:extLst>
                <a:ext uri="{FF2B5EF4-FFF2-40B4-BE49-F238E27FC236}">
                  <a16:creationId xmlns:a16="http://schemas.microsoft.com/office/drawing/2014/main" id="{5573778B-C9C3-4BE0-8725-135E84A6973B}"/>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2674;p47">
              <a:extLst>
                <a:ext uri="{FF2B5EF4-FFF2-40B4-BE49-F238E27FC236}">
                  <a16:creationId xmlns:a16="http://schemas.microsoft.com/office/drawing/2014/main" id="{15640DD8-7BC6-4008-A894-3B0039E684B1}"/>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2675;p47">
              <a:extLst>
                <a:ext uri="{FF2B5EF4-FFF2-40B4-BE49-F238E27FC236}">
                  <a16:creationId xmlns:a16="http://schemas.microsoft.com/office/drawing/2014/main" id="{F94AB124-5756-41B5-9E90-FDF14D57407E}"/>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2676;p47">
              <a:extLst>
                <a:ext uri="{FF2B5EF4-FFF2-40B4-BE49-F238E27FC236}">
                  <a16:creationId xmlns:a16="http://schemas.microsoft.com/office/drawing/2014/main" id="{59FD1D61-80AC-4AC8-BE98-78ED778155BA}"/>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2677;p47">
              <a:extLst>
                <a:ext uri="{FF2B5EF4-FFF2-40B4-BE49-F238E27FC236}">
                  <a16:creationId xmlns:a16="http://schemas.microsoft.com/office/drawing/2014/main" id="{C99C7C53-3D61-4538-A5F2-F4286B8C8B68}"/>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2678;p47">
              <a:extLst>
                <a:ext uri="{FF2B5EF4-FFF2-40B4-BE49-F238E27FC236}">
                  <a16:creationId xmlns:a16="http://schemas.microsoft.com/office/drawing/2014/main" id="{8A110878-3433-4180-8DB0-9E92E8918F1E}"/>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2679;p47">
              <a:extLst>
                <a:ext uri="{FF2B5EF4-FFF2-40B4-BE49-F238E27FC236}">
                  <a16:creationId xmlns:a16="http://schemas.microsoft.com/office/drawing/2014/main" id="{B0AE96CE-12AA-4E4F-86D3-3871A5A23581}"/>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2680;p47">
              <a:extLst>
                <a:ext uri="{FF2B5EF4-FFF2-40B4-BE49-F238E27FC236}">
                  <a16:creationId xmlns:a16="http://schemas.microsoft.com/office/drawing/2014/main" id="{943B1537-DBA4-491E-882A-BF909EBD7567}"/>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2681;p47">
              <a:extLst>
                <a:ext uri="{FF2B5EF4-FFF2-40B4-BE49-F238E27FC236}">
                  <a16:creationId xmlns:a16="http://schemas.microsoft.com/office/drawing/2014/main" id="{9351D84A-DB0A-4101-A0D8-A0A5A4A3F4EA}"/>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2682;p47">
              <a:extLst>
                <a:ext uri="{FF2B5EF4-FFF2-40B4-BE49-F238E27FC236}">
                  <a16:creationId xmlns:a16="http://schemas.microsoft.com/office/drawing/2014/main" id="{22A03EE6-6448-4AE8-9A30-5B6B06D9B701}"/>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2683;p47">
              <a:extLst>
                <a:ext uri="{FF2B5EF4-FFF2-40B4-BE49-F238E27FC236}">
                  <a16:creationId xmlns:a16="http://schemas.microsoft.com/office/drawing/2014/main" id="{2C87A5E3-BA71-4489-AF40-81674A03315D}"/>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2684;p47">
              <a:extLst>
                <a:ext uri="{FF2B5EF4-FFF2-40B4-BE49-F238E27FC236}">
                  <a16:creationId xmlns:a16="http://schemas.microsoft.com/office/drawing/2014/main" id="{1BA41BDA-E01E-4D7C-BE48-E10F1F767CCB}"/>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2685;p47">
              <a:extLst>
                <a:ext uri="{FF2B5EF4-FFF2-40B4-BE49-F238E27FC236}">
                  <a16:creationId xmlns:a16="http://schemas.microsoft.com/office/drawing/2014/main" id="{54B7D5D7-4AD0-4AC9-B248-058F77B99B91}"/>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2686;p47">
              <a:extLst>
                <a:ext uri="{FF2B5EF4-FFF2-40B4-BE49-F238E27FC236}">
                  <a16:creationId xmlns:a16="http://schemas.microsoft.com/office/drawing/2014/main" id="{34CC6DC6-CF6A-433F-A731-EC39AEE6480F}"/>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2687;p47">
              <a:extLst>
                <a:ext uri="{FF2B5EF4-FFF2-40B4-BE49-F238E27FC236}">
                  <a16:creationId xmlns:a16="http://schemas.microsoft.com/office/drawing/2014/main" id="{A2918043-28CC-4C38-AAF4-208361FF9B66}"/>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2688;p47">
              <a:extLst>
                <a:ext uri="{FF2B5EF4-FFF2-40B4-BE49-F238E27FC236}">
                  <a16:creationId xmlns:a16="http://schemas.microsoft.com/office/drawing/2014/main" id="{1804EB84-611F-4B7B-8FBD-051804F61C0C}"/>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2689;p47">
              <a:extLst>
                <a:ext uri="{FF2B5EF4-FFF2-40B4-BE49-F238E27FC236}">
                  <a16:creationId xmlns:a16="http://schemas.microsoft.com/office/drawing/2014/main" id="{C22A5865-44A5-40E1-BBCD-AA69FE0304F5}"/>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2690;p47">
              <a:extLst>
                <a:ext uri="{FF2B5EF4-FFF2-40B4-BE49-F238E27FC236}">
                  <a16:creationId xmlns:a16="http://schemas.microsoft.com/office/drawing/2014/main" id="{94EDDDCF-07FC-4A56-8E65-13C8EA934F81}"/>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2691;p47">
              <a:extLst>
                <a:ext uri="{FF2B5EF4-FFF2-40B4-BE49-F238E27FC236}">
                  <a16:creationId xmlns:a16="http://schemas.microsoft.com/office/drawing/2014/main" id="{7A2453DC-A4F7-4C7F-985F-A0C111F33553}"/>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2692;p47">
              <a:extLst>
                <a:ext uri="{FF2B5EF4-FFF2-40B4-BE49-F238E27FC236}">
                  <a16:creationId xmlns:a16="http://schemas.microsoft.com/office/drawing/2014/main" id="{3A32B474-3257-4AC8-A82D-274F98A102C9}"/>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2693;p47">
              <a:extLst>
                <a:ext uri="{FF2B5EF4-FFF2-40B4-BE49-F238E27FC236}">
                  <a16:creationId xmlns:a16="http://schemas.microsoft.com/office/drawing/2014/main" id="{6E4662C7-41E2-4BBC-8CF3-7C8309CF86D1}"/>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2694;p47">
              <a:extLst>
                <a:ext uri="{FF2B5EF4-FFF2-40B4-BE49-F238E27FC236}">
                  <a16:creationId xmlns:a16="http://schemas.microsoft.com/office/drawing/2014/main" id="{D2076617-114D-463C-9BA8-4F416DED6A7B}"/>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2695;p47">
              <a:extLst>
                <a:ext uri="{FF2B5EF4-FFF2-40B4-BE49-F238E27FC236}">
                  <a16:creationId xmlns:a16="http://schemas.microsoft.com/office/drawing/2014/main" id="{E2D69C72-0B8B-4CD9-B095-440DE23EDB7C}"/>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2696;p47">
              <a:extLst>
                <a:ext uri="{FF2B5EF4-FFF2-40B4-BE49-F238E27FC236}">
                  <a16:creationId xmlns:a16="http://schemas.microsoft.com/office/drawing/2014/main" id="{FE1FA623-0069-4E88-8CC1-B366350328A7}"/>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2697;p47">
              <a:extLst>
                <a:ext uri="{FF2B5EF4-FFF2-40B4-BE49-F238E27FC236}">
                  <a16:creationId xmlns:a16="http://schemas.microsoft.com/office/drawing/2014/main" id="{79583B5C-8A3A-4A5E-ADD8-D84EC785B03E}"/>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2698;p47">
              <a:extLst>
                <a:ext uri="{FF2B5EF4-FFF2-40B4-BE49-F238E27FC236}">
                  <a16:creationId xmlns:a16="http://schemas.microsoft.com/office/drawing/2014/main" id="{4874633C-A357-4806-9223-B9C87A15862E}"/>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2699;p47">
              <a:extLst>
                <a:ext uri="{FF2B5EF4-FFF2-40B4-BE49-F238E27FC236}">
                  <a16:creationId xmlns:a16="http://schemas.microsoft.com/office/drawing/2014/main" id="{C9318866-3F7B-4B34-A5B0-6DE4F0AD41B5}"/>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2700;p47">
              <a:extLst>
                <a:ext uri="{FF2B5EF4-FFF2-40B4-BE49-F238E27FC236}">
                  <a16:creationId xmlns:a16="http://schemas.microsoft.com/office/drawing/2014/main" id="{40261EBB-77BF-4A79-8541-EA855EBCDEF2}"/>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2701;p47">
              <a:extLst>
                <a:ext uri="{FF2B5EF4-FFF2-40B4-BE49-F238E27FC236}">
                  <a16:creationId xmlns:a16="http://schemas.microsoft.com/office/drawing/2014/main" id="{C7FBB96A-53F5-426B-9048-132E52AAC29E}"/>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2702;p47">
              <a:extLst>
                <a:ext uri="{FF2B5EF4-FFF2-40B4-BE49-F238E27FC236}">
                  <a16:creationId xmlns:a16="http://schemas.microsoft.com/office/drawing/2014/main" id="{102A8448-C436-48DE-B735-6863672909A8}"/>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2703;p47">
              <a:extLst>
                <a:ext uri="{FF2B5EF4-FFF2-40B4-BE49-F238E27FC236}">
                  <a16:creationId xmlns:a16="http://schemas.microsoft.com/office/drawing/2014/main" id="{B52F9F95-69ED-4F05-867B-CF40ED64B8D6}"/>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2704;p47">
              <a:extLst>
                <a:ext uri="{FF2B5EF4-FFF2-40B4-BE49-F238E27FC236}">
                  <a16:creationId xmlns:a16="http://schemas.microsoft.com/office/drawing/2014/main" id="{96414F43-AF3C-4E70-B427-8F09F359DC9C}"/>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2705;p47">
              <a:extLst>
                <a:ext uri="{FF2B5EF4-FFF2-40B4-BE49-F238E27FC236}">
                  <a16:creationId xmlns:a16="http://schemas.microsoft.com/office/drawing/2014/main" id="{B68EE35A-7EA0-4055-8F14-612ED1BBFAAC}"/>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2706;p47">
              <a:extLst>
                <a:ext uri="{FF2B5EF4-FFF2-40B4-BE49-F238E27FC236}">
                  <a16:creationId xmlns:a16="http://schemas.microsoft.com/office/drawing/2014/main" id="{78AAC80D-7B5C-4BD2-85EB-C83AEB0B079E}"/>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2707;p47">
              <a:extLst>
                <a:ext uri="{FF2B5EF4-FFF2-40B4-BE49-F238E27FC236}">
                  <a16:creationId xmlns:a16="http://schemas.microsoft.com/office/drawing/2014/main" id="{BFE90E51-40E9-4D1C-9F5D-919DC657ABC3}"/>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2708;p47">
              <a:extLst>
                <a:ext uri="{FF2B5EF4-FFF2-40B4-BE49-F238E27FC236}">
                  <a16:creationId xmlns:a16="http://schemas.microsoft.com/office/drawing/2014/main" id="{1D890897-D555-4A72-AA0B-E5823961E5E1}"/>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2709;p47">
              <a:extLst>
                <a:ext uri="{FF2B5EF4-FFF2-40B4-BE49-F238E27FC236}">
                  <a16:creationId xmlns:a16="http://schemas.microsoft.com/office/drawing/2014/main" id="{5FEE8CB9-0C07-4A53-9ED4-5706DA5D197E}"/>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2710;p47">
              <a:extLst>
                <a:ext uri="{FF2B5EF4-FFF2-40B4-BE49-F238E27FC236}">
                  <a16:creationId xmlns:a16="http://schemas.microsoft.com/office/drawing/2014/main" id="{E9BA1936-D6F3-4C1C-B503-B546D1878A78}"/>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2711;p47">
              <a:extLst>
                <a:ext uri="{FF2B5EF4-FFF2-40B4-BE49-F238E27FC236}">
                  <a16:creationId xmlns:a16="http://schemas.microsoft.com/office/drawing/2014/main" id="{E1E0D014-8828-4935-871B-317045687C4A}"/>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2712;p47">
              <a:extLst>
                <a:ext uri="{FF2B5EF4-FFF2-40B4-BE49-F238E27FC236}">
                  <a16:creationId xmlns:a16="http://schemas.microsoft.com/office/drawing/2014/main" id="{CFFB3342-9478-43E4-ADBA-222B9058C953}"/>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2713;p47">
              <a:extLst>
                <a:ext uri="{FF2B5EF4-FFF2-40B4-BE49-F238E27FC236}">
                  <a16:creationId xmlns:a16="http://schemas.microsoft.com/office/drawing/2014/main" id="{62621AE8-30B0-4961-8B8A-365C58B6F242}"/>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2714;p47">
              <a:extLst>
                <a:ext uri="{FF2B5EF4-FFF2-40B4-BE49-F238E27FC236}">
                  <a16:creationId xmlns:a16="http://schemas.microsoft.com/office/drawing/2014/main" id="{B8129BFD-40A7-49F1-B79A-074E9A51060C}"/>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2715;p47">
              <a:extLst>
                <a:ext uri="{FF2B5EF4-FFF2-40B4-BE49-F238E27FC236}">
                  <a16:creationId xmlns:a16="http://schemas.microsoft.com/office/drawing/2014/main" id="{363DF6CA-F021-4752-AF58-9D83FB36CB28}"/>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2716;p47">
              <a:extLst>
                <a:ext uri="{FF2B5EF4-FFF2-40B4-BE49-F238E27FC236}">
                  <a16:creationId xmlns:a16="http://schemas.microsoft.com/office/drawing/2014/main" id="{151D5928-3169-4849-9CF0-FA2868FCB12F}"/>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2717;p47">
              <a:extLst>
                <a:ext uri="{FF2B5EF4-FFF2-40B4-BE49-F238E27FC236}">
                  <a16:creationId xmlns:a16="http://schemas.microsoft.com/office/drawing/2014/main" id="{1301B2D6-7B50-495D-A9F0-DE07CE9B6C8E}"/>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2718;p47">
              <a:extLst>
                <a:ext uri="{FF2B5EF4-FFF2-40B4-BE49-F238E27FC236}">
                  <a16:creationId xmlns:a16="http://schemas.microsoft.com/office/drawing/2014/main" id="{30CBA6AD-D8D6-47BE-864D-830CCA9A0297}"/>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2719;p47">
              <a:extLst>
                <a:ext uri="{FF2B5EF4-FFF2-40B4-BE49-F238E27FC236}">
                  <a16:creationId xmlns:a16="http://schemas.microsoft.com/office/drawing/2014/main" id="{D712AD41-B740-49EA-9AD3-5D59FB0EEAE1}"/>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2720;p47">
              <a:extLst>
                <a:ext uri="{FF2B5EF4-FFF2-40B4-BE49-F238E27FC236}">
                  <a16:creationId xmlns:a16="http://schemas.microsoft.com/office/drawing/2014/main" id="{876B3FBA-CAB7-4570-8100-F94B833E7DCE}"/>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2721;p47">
              <a:extLst>
                <a:ext uri="{FF2B5EF4-FFF2-40B4-BE49-F238E27FC236}">
                  <a16:creationId xmlns:a16="http://schemas.microsoft.com/office/drawing/2014/main" id="{DF89FF38-C9D2-4FC6-A5E3-58D4490F9890}"/>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2722;p47">
              <a:extLst>
                <a:ext uri="{FF2B5EF4-FFF2-40B4-BE49-F238E27FC236}">
                  <a16:creationId xmlns:a16="http://schemas.microsoft.com/office/drawing/2014/main" id="{478AB451-93E4-46C1-A8FF-F6D8AFED89F2}"/>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2723;p47">
              <a:extLst>
                <a:ext uri="{FF2B5EF4-FFF2-40B4-BE49-F238E27FC236}">
                  <a16:creationId xmlns:a16="http://schemas.microsoft.com/office/drawing/2014/main" id="{9BCC6C25-C0BB-440E-98A3-2CBB548AC2DC}"/>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2724;p47">
              <a:extLst>
                <a:ext uri="{FF2B5EF4-FFF2-40B4-BE49-F238E27FC236}">
                  <a16:creationId xmlns:a16="http://schemas.microsoft.com/office/drawing/2014/main" id="{4C79C9B0-6ED1-4B9B-93EC-C9A53A3AD4FF}"/>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2725;p47">
              <a:extLst>
                <a:ext uri="{FF2B5EF4-FFF2-40B4-BE49-F238E27FC236}">
                  <a16:creationId xmlns:a16="http://schemas.microsoft.com/office/drawing/2014/main" id="{7647577F-D1D1-4506-8154-1F91C766B75B}"/>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2726;p47">
              <a:extLst>
                <a:ext uri="{FF2B5EF4-FFF2-40B4-BE49-F238E27FC236}">
                  <a16:creationId xmlns:a16="http://schemas.microsoft.com/office/drawing/2014/main" id="{62C13679-7855-498E-942A-F8A3691259FF}"/>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2727;p47">
              <a:extLst>
                <a:ext uri="{FF2B5EF4-FFF2-40B4-BE49-F238E27FC236}">
                  <a16:creationId xmlns:a16="http://schemas.microsoft.com/office/drawing/2014/main" id="{93FCFC82-CB2A-45C7-9213-BEB3EE39C668}"/>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2728;p47">
              <a:extLst>
                <a:ext uri="{FF2B5EF4-FFF2-40B4-BE49-F238E27FC236}">
                  <a16:creationId xmlns:a16="http://schemas.microsoft.com/office/drawing/2014/main" id="{A65AFDF3-ACE8-458A-B2DF-79BFC880429A}"/>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2729;p47">
              <a:extLst>
                <a:ext uri="{FF2B5EF4-FFF2-40B4-BE49-F238E27FC236}">
                  <a16:creationId xmlns:a16="http://schemas.microsoft.com/office/drawing/2014/main" id="{53A6116A-D59F-4AB6-862A-D40F80675B64}"/>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2730;p47">
              <a:extLst>
                <a:ext uri="{FF2B5EF4-FFF2-40B4-BE49-F238E27FC236}">
                  <a16:creationId xmlns:a16="http://schemas.microsoft.com/office/drawing/2014/main" id="{76957A95-E410-4830-BF32-B874F2F5429E}"/>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2731;p47">
              <a:extLst>
                <a:ext uri="{FF2B5EF4-FFF2-40B4-BE49-F238E27FC236}">
                  <a16:creationId xmlns:a16="http://schemas.microsoft.com/office/drawing/2014/main" id="{347F0661-9A83-477D-BE04-4FCF02A49224}"/>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2732;p47">
              <a:extLst>
                <a:ext uri="{FF2B5EF4-FFF2-40B4-BE49-F238E27FC236}">
                  <a16:creationId xmlns:a16="http://schemas.microsoft.com/office/drawing/2014/main" id="{E5D4B528-663A-4163-896B-6DF0A0579AFA}"/>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2733;p47">
              <a:extLst>
                <a:ext uri="{FF2B5EF4-FFF2-40B4-BE49-F238E27FC236}">
                  <a16:creationId xmlns:a16="http://schemas.microsoft.com/office/drawing/2014/main" id="{C350CF85-D371-4668-BFA2-0561EB00D0A9}"/>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2734;p47">
              <a:extLst>
                <a:ext uri="{FF2B5EF4-FFF2-40B4-BE49-F238E27FC236}">
                  <a16:creationId xmlns:a16="http://schemas.microsoft.com/office/drawing/2014/main" id="{FCFE895B-D405-4D00-96A8-BABBA6EE8F0C}"/>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2735;p47">
              <a:extLst>
                <a:ext uri="{FF2B5EF4-FFF2-40B4-BE49-F238E27FC236}">
                  <a16:creationId xmlns:a16="http://schemas.microsoft.com/office/drawing/2014/main" id="{3A38F141-6762-4CAB-9CB0-995F7B3463A2}"/>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2736;p47">
              <a:extLst>
                <a:ext uri="{FF2B5EF4-FFF2-40B4-BE49-F238E27FC236}">
                  <a16:creationId xmlns:a16="http://schemas.microsoft.com/office/drawing/2014/main" id="{231B3348-9BDD-456B-8BFE-8B7629E00C5F}"/>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2737;p47">
              <a:extLst>
                <a:ext uri="{FF2B5EF4-FFF2-40B4-BE49-F238E27FC236}">
                  <a16:creationId xmlns:a16="http://schemas.microsoft.com/office/drawing/2014/main" id="{A7EAB6F9-1E01-4519-B50F-9247C68ECEFF}"/>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2738;p47">
              <a:extLst>
                <a:ext uri="{FF2B5EF4-FFF2-40B4-BE49-F238E27FC236}">
                  <a16:creationId xmlns:a16="http://schemas.microsoft.com/office/drawing/2014/main" id="{97D2E8BD-9F51-4B31-8142-7497B106B9CB}"/>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2739;p47">
              <a:extLst>
                <a:ext uri="{FF2B5EF4-FFF2-40B4-BE49-F238E27FC236}">
                  <a16:creationId xmlns:a16="http://schemas.microsoft.com/office/drawing/2014/main" id="{AF3A8272-B7BD-4CE6-9ED0-7707637BC691}"/>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2740;p47">
              <a:extLst>
                <a:ext uri="{FF2B5EF4-FFF2-40B4-BE49-F238E27FC236}">
                  <a16:creationId xmlns:a16="http://schemas.microsoft.com/office/drawing/2014/main" id="{18CE4DCE-54AF-4BF2-AB42-98AF3B0B2E53}"/>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2741;p47">
              <a:extLst>
                <a:ext uri="{FF2B5EF4-FFF2-40B4-BE49-F238E27FC236}">
                  <a16:creationId xmlns:a16="http://schemas.microsoft.com/office/drawing/2014/main" id="{42E72EA7-9B33-41FA-9D36-1CF42AC63234}"/>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2742;p47">
              <a:extLst>
                <a:ext uri="{FF2B5EF4-FFF2-40B4-BE49-F238E27FC236}">
                  <a16:creationId xmlns:a16="http://schemas.microsoft.com/office/drawing/2014/main" id="{1E9F5FFB-0096-4166-BC80-31143318B0A6}"/>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2743;p47">
              <a:extLst>
                <a:ext uri="{FF2B5EF4-FFF2-40B4-BE49-F238E27FC236}">
                  <a16:creationId xmlns:a16="http://schemas.microsoft.com/office/drawing/2014/main" id="{7605C41F-AA8D-486B-9D4E-B0ECB8CFF582}"/>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2744;p47">
              <a:extLst>
                <a:ext uri="{FF2B5EF4-FFF2-40B4-BE49-F238E27FC236}">
                  <a16:creationId xmlns:a16="http://schemas.microsoft.com/office/drawing/2014/main" id="{7AB6B01F-ACBC-45C9-A85C-599D5DD12179}"/>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2745;p47">
              <a:extLst>
                <a:ext uri="{FF2B5EF4-FFF2-40B4-BE49-F238E27FC236}">
                  <a16:creationId xmlns:a16="http://schemas.microsoft.com/office/drawing/2014/main" id="{FE5BAB9D-5374-4305-9FD0-A76B353CC1F1}"/>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2746;p47">
              <a:extLst>
                <a:ext uri="{FF2B5EF4-FFF2-40B4-BE49-F238E27FC236}">
                  <a16:creationId xmlns:a16="http://schemas.microsoft.com/office/drawing/2014/main" id="{44AB6D3D-E338-4868-9B96-6C945A4C1EFC}"/>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2747;p47">
              <a:extLst>
                <a:ext uri="{FF2B5EF4-FFF2-40B4-BE49-F238E27FC236}">
                  <a16:creationId xmlns:a16="http://schemas.microsoft.com/office/drawing/2014/main" id="{2AFC2F3A-00FD-49B9-81F1-F85770638A63}"/>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2748;p47">
              <a:extLst>
                <a:ext uri="{FF2B5EF4-FFF2-40B4-BE49-F238E27FC236}">
                  <a16:creationId xmlns:a16="http://schemas.microsoft.com/office/drawing/2014/main" id="{28978C54-F031-4E15-858C-31D26C455C8D}"/>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2749;p47">
              <a:extLst>
                <a:ext uri="{FF2B5EF4-FFF2-40B4-BE49-F238E27FC236}">
                  <a16:creationId xmlns:a16="http://schemas.microsoft.com/office/drawing/2014/main" id="{5994641D-BA69-4CDB-8BC5-55B62A5EAFE1}"/>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2750;p47">
              <a:extLst>
                <a:ext uri="{FF2B5EF4-FFF2-40B4-BE49-F238E27FC236}">
                  <a16:creationId xmlns:a16="http://schemas.microsoft.com/office/drawing/2014/main" id="{06DB2435-CBC1-4732-9108-9D24F3475926}"/>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2751;p47">
              <a:extLst>
                <a:ext uri="{FF2B5EF4-FFF2-40B4-BE49-F238E27FC236}">
                  <a16:creationId xmlns:a16="http://schemas.microsoft.com/office/drawing/2014/main" id="{00CF3FCB-9A9B-4236-9929-EB22EDF45B78}"/>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2752;p47">
              <a:extLst>
                <a:ext uri="{FF2B5EF4-FFF2-40B4-BE49-F238E27FC236}">
                  <a16:creationId xmlns:a16="http://schemas.microsoft.com/office/drawing/2014/main" id="{AC7B6A32-3653-4DD4-B596-DB316C507F29}"/>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2753;p47">
              <a:extLst>
                <a:ext uri="{FF2B5EF4-FFF2-40B4-BE49-F238E27FC236}">
                  <a16:creationId xmlns:a16="http://schemas.microsoft.com/office/drawing/2014/main" id="{4A52C6BA-B4F9-4153-8716-7F4C7697A22D}"/>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2754;p47">
              <a:extLst>
                <a:ext uri="{FF2B5EF4-FFF2-40B4-BE49-F238E27FC236}">
                  <a16:creationId xmlns:a16="http://schemas.microsoft.com/office/drawing/2014/main" id="{16E014A6-52CB-4314-8989-65D55914148D}"/>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2755;p47">
              <a:extLst>
                <a:ext uri="{FF2B5EF4-FFF2-40B4-BE49-F238E27FC236}">
                  <a16:creationId xmlns:a16="http://schemas.microsoft.com/office/drawing/2014/main" id="{DEAB16AA-D88F-4A81-99BF-9B33BB6C84CE}"/>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2756;p47">
              <a:extLst>
                <a:ext uri="{FF2B5EF4-FFF2-40B4-BE49-F238E27FC236}">
                  <a16:creationId xmlns:a16="http://schemas.microsoft.com/office/drawing/2014/main" id="{3E3B26EB-8D56-4098-BE3B-A29333C376F3}"/>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2757;p47">
              <a:extLst>
                <a:ext uri="{FF2B5EF4-FFF2-40B4-BE49-F238E27FC236}">
                  <a16:creationId xmlns:a16="http://schemas.microsoft.com/office/drawing/2014/main" id="{72F517D1-964C-4C3C-8637-B79D2EEEDA08}"/>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2758;p47">
              <a:extLst>
                <a:ext uri="{FF2B5EF4-FFF2-40B4-BE49-F238E27FC236}">
                  <a16:creationId xmlns:a16="http://schemas.microsoft.com/office/drawing/2014/main" id="{BE5235A3-152B-4233-B5E3-CB888140155A}"/>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2759;p47">
              <a:extLst>
                <a:ext uri="{FF2B5EF4-FFF2-40B4-BE49-F238E27FC236}">
                  <a16:creationId xmlns:a16="http://schemas.microsoft.com/office/drawing/2014/main" id="{AADB2A36-2383-49A0-AA75-E980D0033D4F}"/>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2760;p47">
              <a:extLst>
                <a:ext uri="{FF2B5EF4-FFF2-40B4-BE49-F238E27FC236}">
                  <a16:creationId xmlns:a16="http://schemas.microsoft.com/office/drawing/2014/main" id="{EFB7B308-8866-41F9-87DE-BB785F46077F}"/>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2761;p47">
              <a:extLst>
                <a:ext uri="{FF2B5EF4-FFF2-40B4-BE49-F238E27FC236}">
                  <a16:creationId xmlns:a16="http://schemas.microsoft.com/office/drawing/2014/main" id="{B9A964E8-FD1F-4ED4-B790-18A7A18EB8E7}"/>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2762;p47">
              <a:extLst>
                <a:ext uri="{FF2B5EF4-FFF2-40B4-BE49-F238E27FC236}">
                  <a16:creationId xmlns:a16="http://schemas.microsoft.com/office/drawing/2014/main" id="{810667ED-E32A-4E86-8456-B31D75C13487}"/>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2763;p47">
              <a:extLst>
                <a:ext uri="{FF2B5EF4-FFF2-40B4-BE49-F238E27FC236}">
                  <a16:creationId xmlns:a16="http://schemas.microsoft.com/office/drawing/2014/main" id="{E917A20F-AB16-49B2-8883-29255E8D176F}"/>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2764;p47">
              <a:extLst>
                <a:ext uri="{FF2B5EF4-FFF2-40B4-BE49-F238E27FC236}">
                  <a16:creationId xmlns:a16="http://schemas.microsoft.com/office/drawing/2014/main" id="{E8F5F48A-8384-4C6B-9DE4-C189F1BCCAE7}"/>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2765;p47">
              <a:extLst>
                <a:ext uri="{FF2B5EF4-FFF2-40B4-BE49-F238E27FC236}">
                  <a16:creationId xmlns:a16="http://schemas.microsoft.com/office/drawing/2014/main" id="{F2540DA0-DC01-426C-980C-B9DC61861E9B}"/>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2766;p47">
              <a:extLst>
                <a:ext uri="{FF2B5EF4-FFF2-40B4-BE49-F238E27FC236}">
                  <a16:creationId xmlns:a16="http://schemas.microsoft.com/office/drawing/2014/main" id="{43F1AD6E-AB8A-4AE0-B08C-AF1CD8F7E4A1}"/>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2767;p47">
              <a:extLst>
                <a:ext uri="{FF2B5EF4-FFF2-40B4-BE49-F238E27FC236}">
                  <a16:creationId xmlns:a16="http://schemas.microsoft.com/office/drawing/2014/main" id="{6E0D95E2-F6F3-4364-9C04-D8B000A006E1}"/>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2768;p47">
              <a:extLst>
                <a:ext uri="{FF2B5EF4-FFF2-40B4-BE49-F238E27FC236}">
                  <a16:creationId xmlns:a16="http://schemas.microsoft.com/office/drawing/2014/main" id="{E6B8CDB8-41CA-47D0-80FE-CFB6E926D361}"/>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2769;p47">
              <a:extLst>
                <a:ext uri="{FF2B5EF4-FFF2-40B4-BE49-F238E27FC236}">
                  <a16:creationId xmlns:a16="http://schemas.microsoft.com/office/drawing/2014/main" id="{787C6DE9-C3DF-4806-9196-AEBC6284BD4E}"/>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2770;p47">
              <a:extLst>
                <a:ext uri="{FF2B5EF4-FFF2-40B4-BE49-F238E27FC236}">
                  <a16:creationId xmlns:a16="http://schemas.microsoft.com/office/drawing/2014/main" id="{054A8C13-3958-4536-AF2D-FC8399C853C0}"/>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2771;p47">
              <a:extLst>
                <a:ext uri="{FF2B5EF4-FFF2-40B4-BE49-F238E27FC236}">
                  <a16:creationId xmlns:a16="http://schemas.microsoft.com/office/drawing/2014/main" id="{6894EB9E-3FF3-4BBB-8BAD-456032C85687}"/>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2772;p47">
              <a:extLst>
                <a:ext uri="{FF2B5EF4-FFF2-40B4-BE49-F238E27FC236}">
                  <a16:creationId xmlns:a16="http://schemas.microsoft.com/office/drawing/2014/main" id="{4132B986-96A5-4A26-9D97-EC665F8916FB}"/>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2773;p47">
              <a:extLst>
                <a:ext uri="{FF2B5EF4-FFF2-40B4-BE49-F238E27FC236}">
                  <a16:creationId xmlns:a16="http://schemas.microsoft.com/office/drawing/2014/main" id="{DE47D35E-9955-4E59-823E-C1E5A0F614FE}"/>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2774;p47">
              <a:extLst>
                <a:ext uri="{FF2B5EF4-FFF2-40B4-BE49-F238E27FC236}">
                  <a16:creationId xmlns:a16="http://schemas.microsoft.com/office/drawing/2014/main" id="{469B773C-35FA-400C-A9DC-B1DF06AB3A33}"/>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2775;p47">
              <a:extLst>
                <a:ext uri="{FF2B5EF4-FFF2-40B4-BE49-F238E27FC236}">
                  <a16:creationId xmlns:a16="http://schemas.microsoft.com/office/drawing/2014/main" id="{8704F8A0-D03A-4161-B509-37D9EF2E28F7}"/>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2776;p47">
              <a:extLst>
                <a:ext uri="{FF2B5EF4-FFF2-40B4-BE49-F238E27FC236}">
                  <a16:creationId xmlns:a16="http://schemas.microsoft.com/office/drawing/2014/main" id="{8F7F7E37-0B5A-42D3-8E32-5C23049A70BC}"/>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2777;p47">
              <a:extLst>
                <a:ext uri="{FF2B5EF4-FFF2-40B4-BE49-F238E27FC236}">
                  <a16:creationId xmlns:a16="http://schemas.microsoft.com/office/drawing/2014/main" id="{D47A10F3-B18E-4359-9D15-D4F36C85A01F}"/>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2778;p47">
              <a:extLst>
                <a:ext uri="{FF2B5EF4-FFF2-40B4-BE49-F238E27FC236}">
                  <a16:creationId xmlns:a16="http://schemas.microsoft.com/office/drawing/2014/main" id="{C397D60B-2781-47AD-B450-FB3B9288B2C4}"/>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2779;p47">
              <a:extLst>
                <a:ext uri="{FF2B5EF4-FFF2-40B4-BE49-F238E27FC236}">
                  <a16:creationId xmlns:a16="http://schemas.microsoft.com/office/drawing/2014/main" id="{1520F40D-CF5D-4609-972F-2AD17EB68B7E}"/>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2780;p47">
              <a:extLst>
                <a:ext uri="{FF2B5EF4-FFF2-40B4-BE49-F238E27FC236}">
                  <a16:creationId xmlns:a16="http://schemas.microsoft.com/office/drawing/2014/main" id="{1E14B5BE-1C2D-4FE7-8AA8-9018017A2C4A}"/>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2781;p47">
              <a:extLst>
                <a:ext uri="{FF2B5EF4-FFF2-40B4-BE49-F238E27FC236}">
                  <a16:creationId xmlns:a16="http://schemas.microsoft.com/office/drawing/2014/main" id="{B70B1E1F-38D4-48BC-8ED2-F8579D569342}"/>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2782;p47">
              <a:extLst>
                <a:ext uri="{FF2B5EF4-FFF2-40B4-BE49-F238E27FC236}">
                  <a16:creationId xmlns:a16="http://schemas.microsoft.com/office/drawing/2014/main" id="{AB1CAF82-79C0-4E53-978E-D91DD2D9E13D}"/>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2783;p47">
              <a:extLst>
                <a:ext uri="{FF2B5EF4-FFF2-40B4-BE49-F238E27FC236}">
                  <a16:creationId xmlns:a16="http://schemas.microsoft.com/office/drawing/2014/main" id="{72AA3C7E-E8C7-48F2-B723-5AA5CAE9C871}"/>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2784;p47">
              <a:extLst>
                <a:ext uri="{FF2B5EF4-FFF2-40B4-BE49-F238E27FC236}">
                  <a16:creationId xmlns:a16="http://schemas.microsoft.com/office/drawing/2014/main" id="{3FE64B05-716E-438D-AE6E-D72A9306A00B}"/>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2785;p47">
              <a:extLst>
                <a:ext uri="{FF2B5EF4-FFF2-40B4-BE49-F238E27FC236}">
                  <a16:creationId xmlns:a16="http://schemas.microsoft.com/office/drawing/2014/main" id="{7917898F-8BF3-43B8-A9C9-AC9152C05FFF}"/>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2786;p47">
              <a:extLst>
                <a:ext uri="{FF2B5EF4-FFF2-40B4-BE49-F238E27FC236}">
                  <a16:creationId xmlns:a16="http://schemas.microsoft.com/office/drawing/2014/main" id="{1DF2C948-2489-4998-A978-393286264720}"/>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2787;p47">
              <a:extLst>
                <a:ext uri="{FF2B5EF4-FFF2-40B4-BE49-F238E27FC236}">
                  <a16:creationId xmlns:a16="http://schemas.microsoft.com/office/drawing/2014/main" id="{ABD8116D-6E38-4906-A264-930511FBF3A9}"/>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2788;p47">
              <a:extLst>
                <a:ext uri="{FF2B5EF4-FFF2-40B4-BE49-F238E27FC236}">
                  <a16:creationId xmlns:a16="http://schemas.microsoft.com/office/drawing/2014/main" id="{A4149F65-2A9A-4E16-8033-A07D1ECDBBE1}"/>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2789;p47">
              <a:extLst>
                <a:ext uri="{FF2B5EF4-FFF2-40B4-BE49-F238E27FC236}">
                  <a16:creationId xmlns:a16="http://schemas.microsoft.com/office/drawing/2014/main" id="{D496A51C-AE5A-4C58-AC6F-70BFFFF28469}"/>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2790;p47">
              <a:extLst>
                <a:ext uri="{FF2B5EF4-FFF2-40B4-BE49-F238E27FC236}">
                  <a16:creationId xmlns:a16="http://schemas.microsoft.com/office/drawing/2014/main" id="{DE227EF7-F801-4E48-A992-B647772C6877}"/>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2791;p47">
              <a:extLst>
                <a:ext uri="{FF2B5EF4-FFF2-40B4-BE49-F238E27FC236}">
                  <a16:creationId xmlns:a16="http://schemas.microsoft.com/office/drawing/2014/main" id="{B0AE4038-7703-47EA-9A45-346D7465054A}"/>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2792;p47">
              <a:extLst>
                <a:ext uri="{FF2B5EF4-FFF2-40B4-BE49-F238E27FC236}">
                  <a16:creationId xmlns:a16="http://schemas.microsoft.com/office/drawing/2014/main" id="{6505E750-700A-47B8-9C3A-0EC784A89E71}"/>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2793;p47">
              <a:extLst>
                <a:ext uri="{FF2B5EF4-FFF2-40B4-BE49-F238E27FC236}">
                  <a16:creationId xmlns:a16="http://schemas.microsoft.com/office/drawing/2014/main" id="{4496E75C-FC5C-48F9-A7DC-0F6BBCC14A52}"/>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2794;p47">
              <a:extLst>
                <a:ext uri="{FF2B5EF4-FFF2-40B4-BE49-F238E27FC236}">
                  <a16:creationId xmlns:a16="http://schemas.microsoft.com/office/drawing/2014/main" id="{DE968752-876A-42E7-A95F-046597A9BC51}"/>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2795;p47">
              <a:extLst>
                <a:ext uri="{FF2B5EF4-FFF2-40B4-BE49-F238E27FC236}">
                  <a16:creationId xmlns:a16="http://schemas.microsoft.com/office/drawing/2014/main" id="{7176F2D9-F818-4A78-8965-C479C7062C67}"/>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2796;p47">
              <a:extLst>
                <a:ext uri="{FF2B5EF4-FFF2-40B4-BE49-F238E27FC236}">
                  <a16:creationId xmlns:a16="http://schemas.microsoft.com/office/drawing/2014/main" id="{AEAFDA33-838F-4A51-BB83-C31F41F8CEC1}"/>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2797;p47">
              <a:extLst>
                <a:ext uri="{FF2B5EF4-FFF2-40B4-BE49-F238E27FC236}">
                  <a16:creationId xmlns:a16="http://schemas.microsoft.com/office/drawing/2014/main" id="{03BCCD18-3B6C-4889-860F-F2F4014F05A1}"/>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2798;p47">
              <a:extLst>
                <a:ext uri="{FF2B5EF4-FFF2-40B4-BE49-F238E27FC236}">
                  <a16:creationId xmlns:a16="http://schemas.microsoft.com/office/drawing/2014/main" id="{A78EAAE7-49C8-496F-8C30-F6FF96FA4F7A}"/>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2799;p47">
              <a:extLst>
                <a:ext uri="{FF2B5EF4-FFF2-40B4-BE49-F238E27FC236}">
                  <a16:creationId xmlns:a16="http://schemas.microsoft.com/office/drawing/2014/main" id="{F427B3BA-2899-42BB-98B1-73873D4BC6E9}"/>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2800;p47">
              <a:extLst>
                <a:ext uri="{FF2B5EF4-FFF2-40B4-BE49-F238E27FC236}">
                  <a16:creationId xmlns:a16="http://schemas.microsoft.com/office/drawing/2014/main" id="{28327300-AB98-481E-8294-3FD56410CE26}"/>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2801;p47">
              <a:extLst>
                <a:ext uri="{FF2B5EF4-FFF2-40B4-BE49-F238E27FC236}">
                  <a16:creationId xmlns:a16="http://schemas.microsoft.com/office/drawing/2014/main" id="{DD050B92-14B1-4053-A871-53C79AA64F10}"/>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2802;p47">
              <a:extLst>
                <a:ext uri="{FF2B5EF4-FFF2-40B4-BE49-F238E27FC236}">
                  <a16:creationId xmlns:a16="http://schemas.microsoft.com/office/drawing/2014/main" id="{DE5A1D43-0C35-4B92-8312-0A550D8C97B0}"/>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2803;p47">
              <a:extLst>
                <a:ext uri="{FF2B5EF4-FFF2-40B4-BE49-F238E27FC236}">
                  <a16:creationId xmlns:a16="http://schemas.microsoft.com/office/drawing/2014/main" id="{315EADA5-3FCD-4644-B69C-F5B992CF6022}"/>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2804;p47">
              <a:extLst>
                <a:ext uri="{FF2B5EF4-FFF2-40B4-BE49-F238E27FC236}">
                  <a16:creationId xmlns:a16="http://schemas.microsoft.com/office/drawing/2014/main" id="{B9393726-D1A7-4DD0-8EFB-72A7BAA0AEA4}"/>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2805;p47">
              <a:extLst>
                <a:ext uri="{FF2B5EF4-FFF2-40B4-BE49-F238E27FC236}">
                  <a16:creationId xmlns:a16="http://schemas.microsoft.com/office/drawing/2014/main" id="{5719F75B-8FC3-431B-B8EE-4ADA4B3938CD}"/>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2806;p47">
              <a:extLst>
                <a:ext uri="{FF2B5EF4-FFF2-40B4-BE49-F238E27FC236}">
                  <a16:creationId xmlns:a16="http://schemas.microsoft.com/office/drawing/2014/main" id="{0A789B14-E792-404A-898C-45B1372AA449}"/>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2807;p47">
              <a:extLst>
                <a:ext uri="{FF2B5EF4-FFF2-40B4-BE49-F238E27FC236}">
                  <a16:creationId xmlns:a16="http://schemas.microsoft.com/office/drawing/2014/main" id="{CE061EBE-F52F-4CEB-A042-18673DA50EBA}"/>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2808;p47">
              <a:extLst>
                <a:ext uri="{FF2B5EF4-FFF2-40B4-BE49-F238E27FC236}">
                  <a16:creationId xmlns:a16="http://schemas.microsoft.com/office/drawing/2014/main" id="{F1E096DB-E71A-4484-89AD-A632CC217538}"/>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2809;p47">
              <a:extLst>
                <a:ext uri="{FF2B5EF4-FFF2-40B4-BE49-F238E27FC236}">
                  <a16:creationId xmlns:a16="http://schemas.microsoft.com/office/drawing/2014/main" id="{77789988-81D0-42CA-814A-7A8C657819A1}"/>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2810;p47">
              <a:extLst>
                <a:ext uri="{FF2B5EF4-FFF2-40B4-BE49-F238E27FC236}">
                  <a16:creationId xmlns:a16="http://schemas.microsoft.com/office/drawing/2014/main" id="{E9BE3DCF-5C0B-48CF-B83E-F955017E3918}"/>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2811;p47">
              <a:extLst>
                <a:ext uri="{FF2B5EF4-FFF2-40B4-BE49-F238E27FC236}">
                  <a16:creationId xmlns:a16="http://schemas.microsoft.com/office/drawing/2014/main" id="{76DBB38E-D2A5-425C-B27D-24A8A8ADA549}"/>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2812;p47">
              <a:extLst>
                <a:ext uri="{FF2B5EF4-FFF2-40B4-BE49-F238E27FC236}">
                  <a16:creationId xmlns:a16="http://schemas.microsoft.com/office/drawing/2014/main" id="{ADBCE548-3D7F-40E7-8516-43D731375684}"/>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2813;p47">
              <a:extLst>
                <a:ext uri="{FF2B5EF4-FFF2-40B4-BE49-F238E27FC236}">
                  <a16:creationId xmlns:a16="http://schemas.microsoft.com/office/drawing/2014/main" id="{655499F5-4E83-4DA6-84F6-B3A50370A86F}"/>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2814;p47">
              <a:extLst>
                <a:ext uri="{FF2B5EF4-FFF2-40B4-BE49-F238E27FC236}">
                  <a16:creationId xmlns:a16="http://schemas.microsoft.com/office/drawing/2014/main" id="{2460FE79-0294-4388-B949-4DF26F6646D1}"/>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2815;p47">
              <a:extLst>
                <a:ext uri="{FF2B5EF4-FFF2-40B4-BE49-F238E27FC236}">
                  <a16:creationId xmlns:a16="http://schemas.microsoft.com/office/drawing/2014/main" id="{45A081A2-0226-477C-8ABD-FFC76130D27F}"/>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2816;p47">
              <a:extLst>
                <a:ext uri="{FF2B5EF4-FFF2-40B4-BE49-F238E27FC236}">
                  <a16:creationId xmlns:a16="http://schemas.microsoft.com/office/drawing/2014/main" id="{4D2D4BD1-EAD5-45FD-BA7C-56878EEF5B45}"/>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2817;p47">
              <a:extLst>
                <a:ext uri="{FF2B5EF4-FFF2-40B4-BE49-F238E27FC236}">
                  <a16:creationId xmlns:a16="http://schemas.microsoft.com/office/drawing/2014/main" id="{2E48E1A2-3F08-43D9-AEB6-A72143A94465}"/>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2818;p47">
              <a:extLst>
                <a:ext uri="{FF2B5EF4-FFF2-40B4-BE49-F238E27FC236}">
                  <a16:creationId xmlns:a16="http://schemas.microsoft.com/office/drawing/2014/main" id="{727ED608-49D9-4C99-9EFA-864E9C96118F}"/>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2819;p47">
              <a:extLst>
                <a:ext uri="{FF2B5EF4-FFF2-40B4-BE49-F238E27FC236}">
                  <a16:creationId xmlns:a16="http://schemas.microsoft.com/office/drawing/2014/main" id="{852A39E0-8F2A-4981-B01A-E43709A0AD25}"/>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2820;p47">
              <a:extLst>
                <a:ext uri="{FF2B5EF4-FFF2-40B4-BE49-F238E27FC236}">
                  <a16:creationId xmlns:a16="http://schemas.microsoft.com/office/drawing/2014/main" id="{7B567687-5548-46BB-852F-49A75E5C4273}"/>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2821;p47">
              <a:extLst>
                <a:ext uri="{FF2B5EF4-FFF2-40B4-BE49-F238E27FC236}">
                  <a16:creationId xmlns:a16="http://schemas.microsoft.com/office/drawing/2014/main" id="{B9A7D42E-AA28-47C6-B8FD-EBF9D2DC8F71}"/>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2822;p47">
              <a:extLst>
                <a:ext uri="{FF2B5EF4-FFF2-40B4-BE49-F238E27FC236}">
                  <a16:creationId xmlns:a16="http://schemas.microsoft.com/office/drawing/2014/main" id="{08B745AD-B2CA-4467-AD2D-831FD0BE0619}"/>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2823;p47">
              <a:extLst>
                <a:ext uri="{FF2B5EF4-FFF2-40B4-BE49-F238E27FC236}">
                  <a16:creationId xmlns:a16="http://schemas.microsoft.com/office/drawing/2014/main" id="{FB999C85-CCFC-48B0-869F-CD3862437B5E}"/>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2824;p47">
              <a:extLst>
                <a:ext uri="{FF2B5EF4-FFF2-40B4-BE49-F238E27FC236}">
                  <a16:creationId xmlns:a16="http://schemas.microsoft.com/office/drawing/2014/main" id="{7D8142BE-AEFF-4890-847B-E75B3C0FC878}"/>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2825;p47">
              <a:extLst>
                <a:ext uri="{FF2B5EF4-FFF2-40B4-BE49-F238E27FC236}">
                  <a16:creationId xmlns:a16="http://schemas.microsoft.com/office/drawing/2014/main" id="{D2248A62-B348-43F7-90F1-234929AFAA86}"/>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2826;p47">
              <a:extLst>
                <a:ext uri="{FF2B5EF4-FFF2-40B4-BE49-F238E27FC236}">
                  <a16:creationId xmlns:a16="http://schemas.microsoft.com/office/drawing/2014/main" id="{DF842D02-7C99-47C7-B612-2D2FE02ADBB0}"/>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2827;p47">
              <a:extLst>
                <a:ext uri="{FF2B5EF4-FFF2-40B4-BE49-F238E27FC236}">
                  <a16:creationId xmlns:a16="http://schemas.microsoft.com/office/drawing/2014/main" id="{2FADCC06-63C2-48D4-8791-E3AEFCB7F83A}"/>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2828;p47">
              <a:extLst>
                <a:ext uri="{FF2B5EF4-FFF2-40B4-BE49-F238E27FC236}">
                  <a16:creationId xmlns:a16="http://schemas.microsoft.com/office/drawing/2014/main" id="{DC00960F-BD79-4F74-84BA-E5445F9353A1}"/>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2829;p47">
              <a:extLst>
                <a:ext uri="{FF2B5EF4-FFF2-40B4-BE49-F238E27FC236}">
                  <a16:creationId xmlns:a16="http://schemas.microsoft.com/office/drawing/2014/main" id="{A83CCA7F-03A3-4537-8B8B-894CAD0C32B9}"/>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2830;p47">
              <a:extLst>
                <a:ext uri="{FF2B5EF4-FFF2-40B4-BE49-F238E27FC236}">
                  <a16:creationId xmlns:a16="http://schemas.microsoft.com/office/drawing/2014/main" id="{FA5F81A1-2005-4BDF-A212-FC8CC010FB54}"/>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2831;p47">
              <a:extLst>
                <a:ext uri="{FF2B5EF4-FFF2-40B4-BE49-F238E27FC236}">
                  <a16:creationId xmlns:a16="http://schemas.microsoft.com/office/drawing/2014/main" id="{6F991C56-D7C7-4B04-B3F9-8C66243DF4F2}"/>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2832;p47">
              <a:extLst>
                <a:ext uri="{FF2B5EF4-FFF2-40B4-BE49-F238E27FC236}">
                  <a16:creationId xmlns:a16="http://schemas.microsoft.com/office/drawing/2014/main" id="{2D06A94E-162C-403F-93E9-65EBB37AD41D}"/>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2833;p47">
              <a:extLst>
                <a:ext uri="{FF2B5EF4-FFF2-40B4-BE49-F238E27FC236}">
                  <a16:creationId xmlns:a16="http://schemas.microsoft.com/office/drawing/2014/main" id="{511A1DDF-C30A-459A-A3E2-6006C979E0E4}"/>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2834;p47">
              <a:extLst>
                <a:ext uri="{FF2B5EF4-FFF2-40B4-BE49-F238E27FC236}">
                  <a16:creationId xmlns:a16="http://schemas.microsoft.com/office/drawing/2014/main" id="{B02FCD65-9D6D-4704-AB3D-7D43A3D72411}"/>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2835;p47">
              <a:extLst>
                <a:ext uri="{FF2B5EF4-FFF2-40B4-BE49-F238E27FC236}">
                  <a16:creationId xmlns:a16="http://schemas.microsoft.com/office/drawing/2014/main" id="{F6DDCA68-388E-4E4D-AA86-7F020E1D5481}"/>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2836;p47">
              <a:extLst>
                <a:ext uri="{FF2B5EF4-FFF2-40B4-BE49-F238E27FC236}">
                  <a16:creationId xmlns:a16="http://schemas.microsoft.com/office/drawing/2014/main" id="{B69694A8-6D89-470F-82B3-A1D639A01A8B}"/>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2837;p47">
              <a:extLst>
                <a:ext uri="{FF2B5EF4-FFF2-40B4-BE49-F238E27FC236}">
                  <a16:creationId xmlns:a16="http://schemas.microsoft.com/office/drawing/2014/main" id="{1FE38D7F-021E-4396-AC7E-EA8F505A422D}"/>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2838;p47">
              <a:extLst>
                <a:ext uri="{FF2B5EF4-FFF2-40B4-BE49-F238E27FC236}">
                  <a16:creationId xmlns:a16="http://schemas.microsoft.com/office/drawing/2014/main" id="{DBAB3E6D-0D9D-48D5-B0F0-A54523EBD63C}"/>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2839;p47">
              <a:extLst>
                <a:ext uri="{FF2B5EF4-FFF2-40B4-BE49-F238E27FC236}">
                  <a16:creationId xmlns:a16="http://schemas.microsoft.com/office/drawing/2014/main" id="{43379295-7EB2-4BF8-8A81-568F814338DB}"/>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2840;p47">
              <a:extLst>
                <a:ext uri="{FF2B5EF4-FFF2-40B4-BE49-F238E27FC236}">
                  <a16:creationId xmlns:a16="http://schemas.microsoft.com/office/drawing/2014/main" id="{AAD2FB77-6714-4E00-B672-5E7ED54B011C}"/>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2841;p47">
              <a:extLst>
                <a:ext uri="{FF2B5EF4-FFF2-40B4-BE49-F238E27FC236}">
                  <a16:creationId xmlns:a16="http://schemas.microsoft.com/office/drawing/2014/main" id="{76BBBCD9-90C1-45BA-9756-2DFB0A0F66B8}"/>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2842;p47">
              <a:extLst>
                <a:ext uri="{FF2B5EF4-FFF2-40B4-BE49-F238E27FC236}">
                  <a16:creationId xmlns:a16="http://schemas.microsoft.com/office/drawing/2014/main" id="{4CC2EE29-E3AF-45BA-8C84-984EB464EDDF}"/>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2843;p47">
              <a:extLst>
                <a:ext uri="{FF2B5EF4-FFF2-40B4-BE49-F238E27FC236}">
                  <a16:creationId xmlns:a16="http://schemas.microsoft.com/office/drawing/2014/main" id="{DB35B89F-E5EB-4375-B2B5-E2784BDBEC4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2844;p47">
              <a:extLst>
                <a:ext uri="{FF2B5EF4-FFF2-40B4-BE49-F238E27FC236}">
                  <a16:creationId xmlns:a16="http://schemas.microsoft.com/office/drawing/2014/main" id="{798CF439-7D47-48D3-A896-8309B7E1B05E}"/>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2845;p47">
              <a:extLst>
                <a:ext uri="{FF2B5EF4-FFF2-40B4-BE49-F238E27FC236}">
                  <a16:creationId xmlns:a16="http://schemas.microsoft.com/office/drawing/2014/main" id="{35A39802-DD4D-40ED-B556-A290E7432844}"/>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2846;p47">
              <a:extLst>
                <a:ext uri="{FF2B5EF4-FFF2-40B4-BE49-F238E27FC236}">
                  <a16:creationId xmlns:a16="http://schemas.microsoft.com/office/drawing/2014/main" id="{EFF53218-D165-40BE-85BF-3061DB803055}"/>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2847;p47">
              <a:extLst>
                <a:ext uri="{FF2B5EF4-FFF2-40B4-BE49-F238E27FC236}">
                  <a16:creationId xmlns:a16="http://schemas.microsoft.com/office/drawing/2014/main" id="{E99D7CB7-D369-4315-81C4-7BD304CC07BE}"/>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2848;p47">
              <a:extLst>
                <a:ext uri="{FF2B5EF4-FFF2-40B4-BE49-F238E27FC236}">
                  <a16:creationId xmlns:a16="http://schemas.microsoft.com/office/drawing/2014/main" id="{6EF64AF3-C027-47EA-80C0-B238782830FC}"/>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2849;p47">
              <a:extLst>
                <a:ext uri="{FF2B5EF4-FFF2-40B4-BE49-F238E27FC236}">
                  <a16:creationId xmlns:a16="http://schemas.microsoft.com/office/drawing/2014/main" id="{D8FC41AD-CDE2-4201-AB0A-25F7FB941E3D}"/>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2850;p47">
              <a:extLst>
                <a:ext uri="{FF2B5EF4-FFF2-40B4-BE49-F238E27FC236}">
                  <a16:creationId xmlns:a16="http://schemas.microsoft.com/office/drawing/2014/main" id="{0A2D4770-488D-4432-B52C-D7BC6C6C62F5}"/>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2851;p47">
              <a:extLst>
                <a:ext uri="{FF2B5EF4-FFF2-40B4-BE49-F238E27FC236}">
                  <a16:creationId xmlns:a16="http://schemas.microsoft.com/office/drawing/2014/main" id="{BBA02B83-AF74-4857-B01F-12BDFCEE5A71}"/>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2852;p47">
              <a:extLst>
                <a:ext uri="{FF2B5EF4-FFF2-40B4-BE49-F238E27FC236}">
                  <a16:creationId xmlns:a16="http://schemas.microsoft.com/office/drawing/2014/main" id="{DA29A8FF-AF8A-4E46-B82F-921DF0A4CDFC}"/>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2853;p47">
              <a:extLst>
                <a:ext uri="{FF2B5EF4-FFF2-40B4-BE49-F238E27FC236}">
                  <a16:creationId xmlns:a16="http://schemas.microsoft.com/office/drawing/2014/main" id="{F4129A3D-3707-4267-89CA-715DD0B9B3FD}"/>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2854;p47">
              <a:extLst>
                <a:ext uri="{FF2B5EF4-FFF2-40B4-BE49-F238E27FC236}">
                  <a16:creationId xmlns:a16="http://schemas.microsoft.com/office/drawing/2014/main" id="{710FDEDE-1257-443A-AAFA-07D4A2F7B9BF}"/>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2855;p47">
              <a:extLst>
                <a:ext uri="{FF2B5EF4-FFF2-40B4-BE49-F238E27FC236}">
                  <a16:creationId xmlns:a16="http://schemas.microsoft.com/office/drawing/2014/main" id="{F15D50FC-74EB-4194-9E76-BFB875AC0F55}"/>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2856;p47">
              <a:extLst>
                <a:ext uri="{FF2B5EF4-FFF2-40B4-BE49-F238E27FC236}">
                  <a16:creationId xmlns:a16="http://schemas.microsoft.com/office/drawing/2014/main" id="{33CE5FE2-61DA-451B-B9ED-776722F028DD}"/>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2857;p47">
              <a:extLst>
                <a:ext uri="{FF2B5EF4-FFF2-40B4-BE49-F238E27FC236}">
                  <a16:creationId xmlns:a16="http://schemas.microsoft.com/office/drawing/2014/main" id="{43B194D4-7495-4EDA-B106-14A3B8CDBBD5}"/>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2858;p47">
              <a:extLst>
                <a:ext uri="{FF2B5EF4-FFF2-40B4-BE49-F238E27FC236}">
                  <a16:creationId xmlns:a16="http://schemas.microsoft.com/office/drawing/2014/main" id="{4A1AC563-C3BB-4772-B773-7B4771EBA1E1}"/>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2859;p47">
              <a:extLst>
                <a:ext uri="{FF2B5EF4-FFF2-40B4-BE49-F238E27FC236}">
                  <a16:creationId xmlns:a16="http://schemas.microsoft.com/office/drawing/2014/main" id="{AAB0A289-7AB5-4652-A036-2C02FD82E0E8}"/>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2860;p47">
              <a:extLst>
                <a:ext uri="{FF2B5EF4-FFF2-40B4-BE49-F238E27FC236}">
                  <a16:creationId xmlns:a16="http://schemas.microsoft.com/office/drawing/2014/main" id="{FDA74DB4-476A-4006-B10E-B5E7381CA9A8}"/>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2861;p47">
              <a:extLst>
                <a:ext uri="{FF2B5EF4-FFF2-40B4-BE49-F238E27FC236}">
                  <a16:creationId xmlns:a16="http://schemas.microsoft.com/office/drawing/2014/main" id="{6432A691-8A92-454A-A5D3-8BF263910153}"/>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2862;p47">
              <a:extLst>
                <a:ext uri="{FF2B5EF4-FFF2-40B4-BE49-F238E27FC236}">
                  <a16:creationId xmlns:a16="http://schemas.microsoft.com/office/drawing/2014/main" id="{C257A45E-E00A-4A18-B075-291E5D94C59A}"/>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2863;p47">
              <a:extLst>
                <a:ext uri="{FF2B5EF4-FFF2-40B4-BE49-F238E27FC236}">
                  <a16:creationId xmlns:a16="http://schemas.microsoft.com/office/drawing/2014/main" id="{79BA8DF5-520C-4F00-BB7C-465AEA177DA9}"/>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2864;p47">
              <a:extLst>
                <a:ext uri="{FF2B5EF4-FFF2-40B4-BE49-F238E27FC236}">
                  <a16:creationId xmlns:a16="http://schemas.microsoft.com/office/drawing/2014/main" id="{EC01C29C-2B0C-4AAD-829A-2C11BF14AE6C}"/>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2865;p47">
              <a:extLst>
                <a:ext uri="{FF2B5EF4-FFF2-40B4-BE49-F238E27FC236}">
                  <a16:creationId xmlns:a16="http://schemas.microsoft.com/office/drawing/2014/main" id="{B457CFD1-7768-4D70-BF03-39C844F2B495}"/>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2866;p47">
              <a:extLst>
                <a:ext uri="{FF2B5EF4-FFF2-40B4-BE49-F238E27FC236}">
                  <a16:creationId xmlns:a16="http://schemas.microsoft.com/office/drawing/2014/main" id="{CDFC8CFC-8A2B-4710-BF1E-299978EF23C2}"/>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2867;p47">
              <a:extLst>
                <a:ext uri="{FF2B5EF4-FFF2-40B4-BE49-F238E27FC236}">
                  <a16:creationId xmlns:a16="http://schemas.microsoft.com/office/drawing/2014/main" id="{B61E9228-38C9-4A82-9911-459D06718D77}"/>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2868;p47">
              <a:extLst>
                <a:ext uri="{FF2B5EF4-FFF2-40B4-BE49-F238E27FC236}">
                  <a16:creationId xmlns:a16="http://schemas.microsoft.com/office/drawing/2014/main" id="{B5D5616A-A6BF-4732-B585-A38635074E54}"/>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2869;p47">
              <a:extLst>
                <a:ext uri="{FF2B5EF4-FFF2-40B4-BE49-F238E27FC236}">
                  <a16:creationId xmlns:a16="http://schemas.microsoft.com/office/drawing/2014/main" id="{D0473C46-1AA5-4560-A37E-E71B95F55ECA}"/>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2870;p47">
              <a:extLst>
                <a:ext uri="{FF2B5EF4-FFF2-40B4-BE49-F238E27FC236}">
                  <a16:creationId xmlns:a16="http://schemas.microsoft.com/office/drawing/2014/main" id="{A744E362-B40A-42C6-94EC-24FFB800DB7E}"/>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2871;p47">
              <a:extLst>
                <a:ext uri="{FF2B5EF4-FFF2-40B4-BE49-F238E27FC236}">
                  <a16:creationId xmlns:a16="http://schemas.microsoft.com/office/drawing/2014/main" id="{5EEC4CFC-8D0C-481F-8B14-48DD888E63AB}"/>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2872;p47">
              <a:extLst>
                <a:ext uri="{FF2B5EF4-FFF2-40B4-BE49-F238E27FC236}">
                  <a16:creationId xmlns:a16="http://schemas.microsoft.com/office/drawing/2014/main" id="{A5646941-98E6-4F90-BB42-6EC458A3FEF2}"/>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2873;p47">
              <a:extLst>
                <a:ext uri="{FF2B5EF4-FFF2-40B4-BE49-F238E27FC236}">
                  <a16:creationId xmlns:a16="http://schemas.microsoft.com/office/drawing/2014/main" id="{A77691EF-E890-4EB7-B1BF-1DEEBB7E5752}"/>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2874;p47">
              <a:extLst>
                <a:ext uri="{FF2B5EF4-FFF2-40B4-BE49-F238E27FC236}">
                  <a16:creationId xmlns:a16="http://schemas.microsoft.com/office/drawing/2014/main" id="{59ACABA6-EA8E-4EF0-B8B8-AD47E2881501}"/>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2875;p47">
              <a:extLst>
                <a:ext uri="{FF2B5EF4-FFF2-40B4-BE49-F238E27FC236}">
                  <a16:creationId xmlns:a16="http://schemas.microsoft.com/office/drawing/2014/main" id="{F0810709-1567-431A-BE0F-D6E27DC5DF8A}"/>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2876;p47">
              <a:extLst>
                <a:ext uri="{FF2B5EF4-FFF2-40B4-BE49-F238E27FC236}">
                  <a16:creationId xmlns:a16="http://schemas.microsoft.com/office/drawing/2014/main" id="{F273496C-61A6-47C2-A55A-AA945CA340B0}"/>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2877;p47">
              <a:extLst>
                <a:ext uri="{FF2B5EF4-FFF2-40B4-BE49-F238E27FC236}">
                  <a16:creationId xmlns:a16="http://schemas.microsoft.com/office/drawing/2014/main" id="{A1976F28-15BC-4798-BA2B-22DDDE0EED34}"/>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2878;p47">
              <a:extLst>
                <a:ext uri="{FF2B5EF4-FFF2-40B4-BE49-F238E27FC236}">
                  <a16:creationId xmlns:a16="http://schemas.microsoft.com/office/drawing/2014/main" id="{D34E9966-2828-4AF2-B48E-9A89D976DE8C}"/>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2879;p47">
              <a:extLst>
                <a:ext uri="{FF2B5EF4-FFF2-40B4-BE49-F238E27FC236}">
                  <a16:creationId xmlns:a16="http://schemas.microsoft.com/office/drawing/2014/main" id="{C693B36B-3C41-46BB-992D-9719F5B9C9CC}"/>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2880;p47">
              <a:extLst>
                <a:ext uri="{FF2B5EF4-FFF2-40B4-BE49-F238E27FC236}">
                  <a16:creationId xmlns:a16="http://schemas.microsoft.com/office/drawing/2014/main" id="{0E0DBEDB-DC75-411C-935C-C9CA11B121CF}"/>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2881;p47">
              <a:extLst>
                <a:ext uri="{FF2B5EF4-FFF2-40B4-BE49-F238E27FC236}">
                  <a16:creationId xmlns:a16="http://schemas.microsoft.com/office/drawing/2014/main" id="{87C066BE-5A33-47D3-9E33-4AA4227266E8}"/>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2882;p47">
              <a:extLst>
                <a:ext uri="{FF2B5EF4-FFF2-40B4-BE49-F238E27FC236}">
                  <a16:creationId xmlns:a16="http://schemas.microsoft.com/office/drawing/2014/main" id="{A628BAC0-5FD0-4B48-AB55-BDB3008EEA0E}"/>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2883;p47">
              <a:extLst>
                <a:ext uri="{FF2B5EF4-FFF2-40B4-BE49-F238E27FC236}">
                  <a16:creationId xmlns:a16="http://schemas.microsoft.com/office/drawing/2014/main" id="{B637D86E-0B5D-4D19-B216-D81B204DEF5D}"/>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2884;p47">
              <a:extLst>
                <a:ext uri="{FF2B5EF4-FFF2-40B4-BE49-F238E27FC236}">
                  <a16:creationId xmlns:a16="http://schemas.microsoft.com/office/drawing/2014/main" id="{A87AADF8-A55D-4ADE-9711-C3FE9E72D88D}"/>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2885;p47">
              <a:extLst>
                <a:ext uri="{FF2B5EF4-FFF2-40B4-BE49-F238E27FC236}">
                  <a16:creationId xmlns:a16="http://schemas.microsoft.com/office/drawing/2014/main" id="{93C048EE-CD31-4A1A-99A8-0CD8D03AE82D}"/>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2886;p47">
              <a:extLst>
                <a:ext uri="{FF2B5EF4-FFF2-40B4-BE49-F238E27FC236}">
                  <a16:creationId xmlns:a16="http://schemas.microsoft.com/office/drawing/2014/main" id="{081D5443-C886-4CB2-BABF-80D280CD2DEC}"/>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2887;p47">
              <a:extLst>
                <a:ext uri="{FF2B5EF4-FFF2-40B4-BE49-F238E27FC236}">
                  <a16:creationId xmlns:a16="http://schemas.microsoft.com/office/drawing/2014/main" id="{3C43D8BB-3068-43F0-9C3C-30D89561276A}"/>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2888;p47">
              <a:extLst>
                <a:ext uri="{FF2B5EF4-FFF2-40B4-BE49-F238E27FC236}">
                  <a16:creationId xmlns:a16="http://schemas.microsoft.com/office/drawing/2014/main" id="{2551EA64-97F9-4AAE-A90D-0598A934CE92}"/>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2889;p47">
              <a:extLst>
                <a:ext uri="{FF2B5EF4-FFF2-40B4-BE49-F238E27FC236}">
                  <a16:creationId xmlns:a16="http://schemas.microsoft.com/office/drawing/2014/main" id="{B5011134-7A2A-48DB-823B-E9A6F8918887}"/>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2890;p47">
              <a:extLst>
                <a:ext uri="{FF2B5EF4-FFF2-40B4-BE49-F238E27FC236}">
                  <a16:creationId xmlns:a16="http://schemas.microsoft.com/office/drawing/2014/main" id="{9AAE438B-97C0-4A73-8136-9C7CBD622D28}"/>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2891;p47">
              <a:extLst>
                <a:ext uri="{FF2B5EF4-FFF2-40B4-BE49-F238E27FC236}">
                  <a16:creationId xmlns:a16="http://schemas.microsoft.com/office/drawing/2014/main" id="{44AB0A63-9DF2-4B02-8171-BBD50CBD8D41}"/>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2892;p47">
              <a:extLst>
                <a:ext uri="{FF2B5EF4-FFF2-40B4-BE49-F238E27FC236}">
                  <a16:creationId xmlns:a16="http://schemas.microsoft.com/office/drawing/2014/main" id="{10412123-49D0-4C11-8BB0-CBD2EA7130BD}"/>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2893;p47">
              <a:extLst>
                <a:ext uri="{FF2B5EF4-FFF2-40B4-BE49-F238E27FC236}">
                  <a16:creationId xmlns:a16="http://schemas.microsoft.com/office/drawing/2014/main" id="{D6CB98D2-CE73-446D-AD4A-AF4483C64999}"/>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2894;p47">
              <a:extLst>
                <a:ext uri="{FF2B5EF4-FFF2-40B4-BE49-F238E27FC236}">
                  <a16:creationId xmlns:a16="http://schemas.microsoft.com/office/drawing/2014/main" id="{843B5B53-05BB-4C7B-8414-2ABDFE22D54F}"/>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2895;p47">
              <a:extLst>
                <a:ext uri="{FF2B5EF4-FFF2-40B4-BE49-F238E27FC236}">
                  <a16:creationId xmlns:a16="http://schemas.microsoft.com/office/drawing/2014/main" id="{59FEDBC5-E451-477F-BA4C-C6EEF43E33A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2896;p47">
              <a:extLst>
                <a:ext uri="{FF2B5EF4-FFF2-40B4-BE49-F238E27FC236}">
                  <a16:creationId xmlns:a16="http://schemas.microsoft.com/office/drawing/2014/main" id="{D971D7CB-DCE4-4521-94CF-789531601FE2}"/>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2897;p47">
              <a:extLst>
                <a:ext uri="{FF2B5EF4-FFF2-40B4-BE49-F238E27FC236}">
                  <a16:creationId xmlns:a16="http://schemas.microsoft.com/office/drawing/2014/main" id="{86DC16BC-B135-4621-B8C1-491EC95268D1}"/>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2898;p47">
              <a:extLst>
                <a:ext uri="{FF2B5EF4-FFF2-40B4-BE49-F238E27FC236}">
                  <a16:creationId xmlns:a16="http://schemas.microsoft.com/office/drawing/2014/main" id="{4172A44E-362B-4474-AF7C-B257EC652952}"/>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2899;p47">
              <a:extLst>
                <a:ext uri="{FF2B5EF4-FFF2-40B4-BE49-F238E27FC236}">
                  <a16:creationId xmlns:a16="http://schemas.microsoft.com/office/drawing/2014/main" id="{12B6434D-265C-4595-96CB-ACE558E4CE4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2900;p47">
              <a:extLst>
                <a:ext uri="{FF2B5EF4-FFF2-40B4-BE49-F238E27FC236}">
                  <a16:creationId xmlns:a16="http://schemas.microsoft.com/office/drawing/2014/main" id="{2736B5DD-2F8D-4037-9811-EFB13AD7C09D}"/>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2901;p47">
              <a:extLst>
                <a:ext uri="{FF2B5EF4-FFF2-40B4-BE49-F238E27FC236}">
                  <a16:creationId xmlns:a16="http://schemas.microsoft.com/office/drawing/2014/main" id="{BFBBA610-DA5B-4DF1-B2F5-4A6EF12C2E18}"/>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2902;p47">
              <a:extLst>
                <a:ext uri="{FF2B5EF4-FFF2-40B4-BE49-F238E27FC236}">
                  <a16:creationId xmlns:a16="http://schemas.microsoft.com/office/drawing/2014/main" id="{94BDBED9-1470-43B9-9EE5-AF2F200A9145}"/>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2903;p47">
              <a:extLst>
                <a:ext uri="{FF2B5EF4-FFF2-40B4-BE49-F238E27FC236}">
                  <a16:creationId xmlns:a16="http://schemas.microsoft.com/office/drawing/2014/main" id="{83EED296-1472-43D5-97A3-DFE2EF061F05}"/>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2904;p47">
              <a:extLst>
                <a:ext uri="{FF2B5EF4-FFF2-40B4-BE49-F238E27FC236}">
                  <a16:creationId xmlns:a16="http://schemas.microsoft.com/office/drawing/2014/main" id="{C1FD1605-DBE6-4EEE-9FBE-793FC034EF5F}"/>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2905;p47">
              <a:extLst>
                <a:ext uri="{FF2B5EF4-FFF2-40B4-BE49-F238E27FC236}">
                  <a16:creationId xmlns:a16="http://schemas.microsoft.com/office/drawing/2014/main" id="{60E7E6A6-9527-4D85-B208-1A1C077053EF}"/>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2906;p47">
              <a:extLst>
                <a:ext uri="{FF2B5EF4-FFF2-40B4-BE49-F238E27FC236}">
                  <a16:creationId xmlns:a16="http://schemas.microsoft.com/office/drawing/2014/main" id="{EFE913F2-DAD7-4520-9939-C7AE8202547C}"/>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2907;p47">
              <a:extLst>
                <a:ext uri="{FF2B5EF4-FFF2-40B4-BE49-F238E27FC236}">
                  <a16:creationId xmlns:a16="http://schemas.microsoft.com/office/drawing/2014/main" id="{179CC3B7-6C2F-4C8E-9393-82CD50C5C714}"/>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2908;p47">
              <a:extLst>
                <a:ext uri="{FF2B5EF4-FFF2-40B4-BE49-F238E27FC236}">
                  <a16:creationId xmlns:a16="http://schemas.microsoft.com/office/drawing/2014/main" id="{90B731E8-3448-420D-949C-43EF165C8D9A}"/>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2909;p47">
              <a:extLst>
                <a:ext uri="{FF2B5EF4-FFF2-40B4-BE49-F238E27FC236}">
                  <a16:creationId xmlns:a16="http://schemas.microsoft.com/office/drawing/2014/main" id="{2D5BD5FE-8090-4A2C-B850-8C5466A17D2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2910;p47">
              <a:extLst>
                <a:ext uri="{FF2B5EF4-FFF2-40B4-BE49-F238E27FC236}">
                  <a16:creationId xmlns:a16="http://schemas.microsoft.com/office/drawing/2014/main" id="{9FEF6B34-3267-4B67-9025-C18C981D3D08}"/>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2911;p47">
              <a:extLst>
                <a:ext uri="{FF2B5EF4-FFF2-40B4-BE49-F238E27FC236}">
                  <a16:creationId xmlns:a16="http://schemas.microsoft.com/office/drawing/2014/main" id="{1179DA45-459B-40D3-83ED-9C2CE529D283}"/>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2912;p47">
              <a:extLst>
                <a:ext uri="{FF2B5EF4-FFF2-40B4-BE49-F238E27FC236}">
                  <a16:creationId xmlns:a16="http://schemas.microsoft.com/office/drawing/2014/main" id="{236A41E3-5D87-4D98-8E24-5C3A0A5560D3}"/>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2913;p47">
              <a:extLst>
                <a:ext uri="{FF2B5EF4-FFF2-40B4-BE49-F238E27FC236}">
                  <a16:creationId xmlns:a16="http://schemas.microsoft.com/office/drawing/2014/main" id="{050571FD-91D7-4F40-A912-E19806DA4B93}"/>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2914;p47">
              <a:extLst>
                <a:ext uri="{FF2B5EF4-FFF2-40B4-BE49-F238E27FC236}">
                  <a16:creationId xmlns:a16="http://schemas.microsoft.com/office/drawing/2014/main" id="{20057210-0533-4389-BE82-E061F1976A0D}"/>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2915;p47">
              <a:extLst>
                <a:ext uri="{FF2B5EF4-FFF2-40B4-BE49-F238E27FC236}">
                  <a16:creationId xmlns:a16="http://schemas.microsoft.com/office/drawing/2014/main" id="{3892E44E-5EB7-4323-B839-F476D6A46F8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2916;p47">
              <a:extLst>
                <a:ext uri="{FF2B5EF4-FFF2-40B4-BE49-F238E27FC236}">
                  <a16:creationId xmlns:a16="http://schemas.microsoft.com/office/drawing/2014/main" id="{A39F33BD-8B0C-41E3-9DDF-FF7F9AF0D292}"/>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2917;p47">
              <a:extLst>
                <a:ext uri="{FF2B5EF4-FFF2-40B4-BE49-F238E27FC236}">
                  <a16:creationId xmlns:a16="http://schemas.microsoft.com/office/drawing/2014/main" id="{87F6C1BE-2F28-427E-9345-58204E8484E5}"/>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2918;p47">
              <a:extLst>
                <a:ext uri="{FF2B5EF4-FFF2-40B4-BE49-F238E27FC236}">
                  <a16:creationId xmlns:a16="http://schemas.microsoft.com/office/drawing/2014/main" id="{B3B058E0-51D1-47C1-BEFB-1D7E42F537B8}"/>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2919;p47">
              <a:extLst>
                <a:ext uri="{FF2B5EF4-FFF2-40B4-BE49-F238E27FC236}">
                  <a16:creationId xmlns:a16="http://schemas.microsoft.com/office/drawing/2014/main" id="{F959C393-EF3F-44AE-A77C-7460DAEA1C86}"/>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2920;p47">
              <a:extLst>
                <a:ext uri="{FF2B5EF4-FFF2-40B4-BE49-F238E27FC236}">
                  <a16:creationId xmlns:a16="http://schemas.microsoft.com/office/drawing/2014/main" id="{5576B385-0E65-4860-BA9F-35C62879CCA1}"/>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2921;p47">
              <a:extLst>
                <a:ext uri="{FF2B5EF4-FFF2-40B4-BE49-F238E27FC236}">
                  <a16:creationId xmlns:a16="http://schemas.microsoft.com/office/drawing/2014/main" id="{76790392-3B29-49B1-8919-995C82709C51}"/>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922;p47">
              <a:extLst>
                <a:ext uri="{FF2B5EF4-FFF2-40B4-BE49-F238E27FC236}">
                  <a16:creationId xmlns:a16="http://schemas.microsoft.com/office/drawing/2014/main" id="{2A6E624E-3163-4607-96DD-2908A1A28462}"/>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2923;p47">
              <a:extLst>
                <a:ext uri="{FF2B5EF4-FFF2-40B4-BE49-F238E27FC236}">
                  <a16:creationId xmlns:a16="http://schemas.microsoft.com/office/drawing/2014/main" id="{6AEDC08B-8E20-4D16-BA89-01CA841B67B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2924;p47">
              <a:extLst>
                <a:ext uri="{FF2B5EF4-FFF2-40B4-BE49-F238E27FC236}">
                  <a16:creationId xmlns:a16="http://schemas.microsoft.com/office/drawing/2014/main" id="{CEFBE02D-9E0A-40A9-9E22-E573257CEC4F}"/>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2925;p47">
              <a:extLst>
                <a:ext uri="{FF2B5EF4-FFF2-40B4-BE49-F238E27FC236}">
                  <a16:creationId xmlns:a16="http://schemas.microsoft.com/office/drawing/2014/main" id="{58A70561-C781-4ACE-A719-2672E6B7A759}"/>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2926;p47">
              <a:extLst>
                <a:ext uri="{FF2B5EF4-FFF2-40B4-BE49-F238E27FC236}">
                  <a16:creationId xmlns:a16="http://schemas.microsoft.com/office/drawing/2014/main" id="{76B8E5F9-C358-48DD-B42F-6FD1043E6F25}"/>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2927;p47">
              <a:extLst>
                <a:ext uri="{FF2B5EF4-FFF2-40B4-BE49-F238E27FC236}">
                  <a16:creationId xmlns:a16="http://schemas.microsoft.com/office/drawing/2014/main" id="{54C2F464-8554-4A3E-A5CF-F17ABA40694C}"/>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2928;p47">
              <a:extLst>
                <a:ext uri="{FF2B5EF4-FFF2-40B4-BE49-F238E27FC236}">
                  <a16:creationId xmlns:a16="http://schemas.microsoft.com/office/drawing/2014/main" id="{B1DCFE0F-DDA7-4C2E-A666-1D07BB41730C}"/>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2929;p47">
              <a:extLst>
                <a:ext uri="{FF2B5EF4-FFF2-40B4-BE49-F238E27FC236}">
                  <a16:creationId xmlns:a16="http://schemas.microsoft.com/office/drawing/2014/main" id="{55DFB16F-034B-43DF-BE06-34A2844274B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2930;p47">
              <a:extLst>
                <a:ext uri="{FF2B5EF4-FFF2-40B4-BE49-F238E27FC236}">
                  <a16:creationId xmlns:a16="http://schemas.microsoft.com/office/drawing/2014/main" id="{935EED98-EEFE-4305-8052-59B74177EB6F}"/>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2931;p47">
              <a:extLst>
                <a:ext uri="{FF2B5EF4-FFF2-40B4-BE49-F238E27FC236}">
                  <a16:creationId xmlns:a16="http://schemas.microsoft.com/office/drawing/2014/main" id="{55A4C53D-43EF-4E5F-9F41-540E31A34A9A}"/>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2932;p47">
              <a:extLst>
                <a:ext uri="{FF2B5EF4-FFF2-40B4-BE49-F238E27FC236}">
                  <a16:creationId xmlns:a16="http://schemas.microsoft.com/office/drawing/2014/main" id="{598380C8-FBCE-4B91-8DD7-45FF380ADF5E}"/>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2933;p47">
              <a:extLst>
                <a:ext uri="{FF2B5EF4-FFF2-40B4-BE49-F238E27FC236}">
                  <a16:creationId xmlns:a16="http://schemas.microsoft.com/office/drawing/2014/main" id="{9F0E1849-23D0-49F5-8898-7C1F61162949}"/>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2934;p47">
              <a:extLst>
                <a:ext uri="{FF2B5EF4-FFF2-40B4-BE49-F238E27FC236}">
                  <a16:creationId xmlns:a16="http://schemas.microsoft.com/office/drawing/2014/main" id="{5C601D9D-DC62-4E35-B6F2-B107A659E880}"/>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2935;p47">
              <a:extLst>
                <a:ext uri="{FF2B5EF4-FFF2-40B4-BE49-F238E27FC236}">
                  <a16:creationId xmlns:a16="http://schemas.microsoft.com/office/drawing/2014/main" id="{1D587446-6568-46F3-86BA-3899886B0D16}"/>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2936;p47">
              <a:extLst>
                <a:ext uri="{FF2B5EF4-FFF2-40B4-BE49-F238E27FC236}">
                  <a16:creationId xmlns:a16="http://schemas.microsoft.com/office/drawing/2014/main" id="{474C7FE1-D6F0-4826-A057-421D45CCE46C}"/>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2937;p47">
              <a:extLst>
                <a:ext uri="{FF2B5EF4-FFF2-40B4-BE49-F238E27FC236}">
                  <a16:creationId xmlns:a16="http://schemas.microsoft.com/office/drawing/2014/main" id="{68C43965-8B9D-40B0-9976-0B09D3C0079F}"/>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2938;p47">
              <a:extLst>
                <a:ext uri="{FF2B5EF4-FFF2-40B4-BE49-F238E27FC236}">
                  <a16:creationId xmlns:a16="http://schemas.microsoft.com/office/drawing/2014/main" id="{523FEF15-67A6-4347-86CC-3E5670BEE02F}"/>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2939;p47">
              <a:extLst>
                <a:ext uri="{FF2B5EF4-FFF2-40B4-BE49-F238E27FC236}">
                  <a16:creationId xmlns:a16="http://schemas.microsoft.com/office/drawing/2014/main" id="{044C4161-1F9C-4AB8-BBFC-E8E832DD5AE4}"/>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2940;p47">
              <a:extLst>
                <a:ext uri="{FF2B5EF4-FFF2-40B4-BE49-F238E27FC236}">
                  <a16:creationId xmlns:a16="http://schemas.microsoft.com/office/drawing/2014/main" id="{F69AC8CE-33E9-4168-9F00-26B0969DA08E}"/>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2941;p47">
              <a:extLst>
                <a:ext uri="{FF2B5EF4-FFF2-40B4-BE49-F238E27FC236}">
                  <a16:creationId xmlns:a16="http://schemas.microsoft.com/office/drawing/2014/main" id="{BA0709BB-4980-4FE5-A476-E1D93E3E219D}"/>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2942;p47">
              <a:extLst>
                <a:ext uri="{FF2B5EF4-FFF2-40B4-BE49-F238E27FC236}">
                  <a16:creationId xmlns:a16="http://schemas.microsoft.com/office/drawing/2014/main" id="{E5A1C5C1-EC4E-4F98-8EEA-07C91F4F7565}"/>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2943;p47">
              <a:extLst>
                <a:ext uri="{FF2B5EF4-FFF2-40B4-BE49-F238E27FC236}">
                  <a16:creationId xmlns:a16="http://schemas.microsoft.com/office/drawing/2014/main" id="{059FE02D-0126-4EFD-A170-8E5C6D40311F}"/>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2944;p47">
              <a:extLst>
                <a:ext uri="{FF2B5EF4-FFF2-40B4-BE49-F238E27FC236}">
                  <a16:creationId xmlns:a16="http://schemas.microsoft.com/office/drawing/2014/main" id="{7BD61EE6-1633-47DF-91AD-E7AA3C18137B}"/>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2945;p47">
              <a:extLst>
                <a:ext uri="{FF2B5EF4-FFF2-40B4-BE49-F238E27FC236}">
                  <a16:creationId xmlns:a16="http://schemas.microsoft.com/office/drawing/2014/main" id="{29A6B8EC-526B-4448-8C15-D1456F20CEA4}"/>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2946;p47">
              <a:extLst>
                <a:ext uri="{FF2B5EF4-FFF2-40B4-BE49-F238E27FC236}">
                  <a16:creationId xmlns:a16="http://schemas.microsoft.com/office/drawing/2014/main" id="{F92461E1-9596-4C94-A252-DDA8D55CA640}"/>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2947;p47">
              <a:extLst>
                <a:ext uri="{FF2B5EF4-FFF2-40B4-BE49-F238E27FC236}">
                  <a16:creationId xmlns:a16="http://schemas.microsoft.com/office/drawing/2014/main" id="{95808D24-B07C-4375-925F-378211F4B7EB}"/>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2948;p47">
              <a:extLst>
                <a:ext uri="{FF2B5EF4-FFF2-40B4-BE49-F238E27FC236}">
                  <a16:creationId xmlns:a16="http://schemas.microsoft.com/office/drawing/2014/main" id="{03213D5F-50A8-4277-9AF7-5447F868DC7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2949;p47">
              <a:extLst>
                <a:ext uri="{FF2B5EF4-FFF2-40B4-BE49-F238E27FC236}">
                  <a16:creationId xmlns:a16="http://schemas.microsoft.com/office/drawing/2014/main" id="{FBF68A0C-FCCF-43F2-AA69-63B81BDB1150}"/>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2950;p47">
              <a:extLst>
                <a:ext uri="{FF2B5EF4-FFF2-40B4-BE49-F238E27FC236}">
                  <a16:creationId xmlns:a16="http://schemas.microsoft.com/office/drawing/2014/main" id="{70ABECC9-C3C5-48F8-9A68-6726A653E786}"/>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2951;p47">
              <a:extLst>
                <a:ext uri="{FF2B5EF4-FFF2-40B4-BE49-F238E27FC236}">
                  <a16:creationId xmlns:a16="http://schemas.microsoft.com/office/drawing/2014/main" id="{C78E1A27-70D9-4C22-BA8E-B593624B2E82}"/>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2952;p47">
              <a:extLst>
                <a:ext uri="{FF2B5EF4-FFF2-40B4-BE49-F238E27FC236}">
                  <a16:creationId xmlns:a16="http://schemas.microsoft.com/office/drawing/2014/main" id="{D13992DC-C0D0-4C71-B38B-74E8F8CD6432}"/>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2953;p47">
              <a:extLst>
                <a:ext uri="{FF2B5EF4-FFF2-40B4-BE49-F238E27FC236}">
                  <a16:creationId xmlns:a16="http://schemas.microsoft.com/office/drawing/2014/main" id="{29F9ACEE-5406-413B-8BA5-D23BA1AAC6C5}"/>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2954;p47">
              <a:extLst>
                <a:ext uri="{FF2B5EF4-FFF2-40B4-BE49-F238E27FC236}">
                  <a16:creationId xmlns:a16="http://schemas.microsoft.com/office/drawing/2014/main" id="{560C4D1D-EFEA-4573-9AC9-20FC80897E45}"/>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2955;p47">
              <a:extLst>
                <a:ext uri="{FF2B5EF4-FFF2-40B4-BE49-F238E27FC236}">
                  <a16:creationId xmlns:a16="http://schemas.microsoft.com/office/drawing/2014/main" id="{FC95D80E-36D9-435F-894E-F43B59EA4438}"/>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2956;p47">
              <a:extLst>
                <a:ext uri="{FF2B5EF4-FFF2-40B4-BE49-F238E27FC236}">
                  <a16:creationId xmlns:a16="http://schemas.microsoft.com/office/drawing/2014/main" id="{2F8E01C4-9508-4070-A9BC-C73378CEFEBB}"/>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2957;p47">
              <a:extLst>
                <a:ext uri="{FF2B5EF4-FFF2-40B4-BE49-F238E27FC236}">
                  <a16:creationId xmlns:a16="http://schemas.microsoft.com/office/drawing/2014/main" id="{A0E76065-8913-497C-B198-FA3E5A9CEA23}"/>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958;p47">
              <a:extLst>
                <a:ext uri="{FF2B5EF4-FFF2-40B4-BE49-F238E27FC236}">
                  <a16:creationId xmlns:a16="http://schemas.microsoft.com/office/drawing/2014/main" id="{0DAB6DB0-59FB-4639-AD61-7EE5EB90C7E4}"/>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959;p47">
              <a:extLst>
                <a:ext uri="{FF2B5EF4-FFF2-40B4-BE49-F238E27FC236}">
                  <a16:creationId xmlns:a16="http://schemas.microsoft.com/office/drawing/2014/main" id="{151DBF70-7CF1-4B19-A335-8C9751AD4F80}"/>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960;p47">
              <a:extLst>
                <a:ext uri="{FF2B5EF4-FFF2-40B4-BE49-F238E27FC236}">
                  <a16:creationId xmlns:a16="http://schemas.microsoft.com/office/drawing/2014/main" id="{C00618D9-8059-4B06-805A-8EE657A1B6A1}"/>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961;p47">
              <a:extLst>
                <a:ext uri="{FF2B5EF4-FFF2-40B4-BE49-F238E27FC236}">
                  <a16:creationId xmlns:a16="http://schemas.microsoft.com/office/drawing/2014/main" id="{D9261F2A-6C53-4BD3-99EF-9E08A825DAB2}"/>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962;p47">
              <a:extLst>
                <a:ext uri="{FF2B5EF4-FFF2-40B4-BE49-F238E27FC236}">
                  <a16:creationId xmlns:a16="http://schemas.microsoft.com/office/drawing/2014/main" id="{5C8F378C-9D81-4424-877F-D8A191B3EB5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963;p47">
              <a:extLst>
                <a:ext uri="{FF2B5EF4-FFF2-40B4-BE49-F238E27FC236}">
                  <a16:creationId xmlns:a16="http://schemas.microsoft.com/office/drawing/2014/main" id="{E4BC85B4-CDF2-4E2E-8D6A-8DCFAC4E3898}"/>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964;p47">
              <a:extLst>
                <a:ext uri="{FF2B5EF4-FFF2-40B4-BE49-F238E27FC236}">
                  <a16:creationId xmlns:a16="http://schemas.microsoft.com/office/drawing/2014/main" id="{3949F8EF-A1A6-457B-B502-0C028686E139}"/>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965;p47">
              <a:extLst>
                <a:ext uri="{FF2B5EF4-FFF2-40B4-BE49-F238E27FC236}">
                  <a16:creationId xmlns:a16="http://schemas.microsoft.com/office/drawing/2014/main" id="{D84744F9-231C-45E4-87A9-B429435D08D1}"/>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966;p47">
              <a:extLst>
                <a:ext uri="{FF2B5EF4-FFF2-40B4-BE49-F238E27FC236}">
                  <a16:creationId xmlns:a16="http://schemas.microsoft.com/office/drawing/2014/main" id="{99990DFC-1B2B-4474-A9F9-D9C66C65F14C}"/>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967;p47">
              <a:extLst>
                <a:ext uri="{FF2B5EF4-FFF2-40B4-BE49-F238E27FC236}">
                  <a16:creationId xmlns:a16="http://schemas.microsoft.com/office/drawing/2014/main" id="{4623DCBD-8CD1-418A-AF91-62A44F85DF61}"/>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968;p47">
              <a:extLst>
                <a:ext uri="{FF2B5EF4-FFF2-40B4-BE49-F238E27FC236}">
                  <a16:creationId xmlns:a16="http://schemas.microsoft.com/office/drawing/2014/main" id="{41F13423-AC69-4E2B-8897-44360D2386DD}"/>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969;p47">
              <a:extLst>
                <a:ext uri="{FF2B5EF4-FFF2-40B4-BE49-F238E27FC236}">
                  <a16:creationId xmlns:a16="http://schemas.microsoft.com/office/drawing/2014/main" id="{96719779-FA8E-4B3B-B576-B8C38B194CE5}"/>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970;p47">
              <a:extLst>
                <a:ext uri="{FF2B5EF4-FFF2-40B4-BE49-F238E27FC236}">
                  <a16:creationId xmlns:a16="http://schemas.microsoft.com/office/drawing/2014/main" id="{ACDA31F4-EECB-4FB4-BFBD-AC464B45E777}"/>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971;p47">
              <a:extLst>
                <a:ext uri="{FF2B5EF4-FFF2-40B4-BE49-F238E27FC236}">
                  <a16:creationId xmlns:a16="http://schemas.microsoft.com/office/drawing/2014/main" id="{DC6097EF-C5FB-4C07-8133-CF89BE122EE8}"/>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972;p47">
              <a:extLst>
                <a:ext uri="{FF2B5EF4-FFF2-40B4-BE49-F238E27FC236}">
                  <a16:creationId xmlns:a16="http://schemas.microsoft.com/office/drawing/2014/main" id="{CADB1843-9A62-491F-9FB3-E9E215341D57}"/>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973;p47">
              <a:extLst>
                <a:ext uri="{FF2B5EF4-FFF2-40B4-BE49-F238E27FC236}">
                  <a16:creationId xmlns:a16="http://schemas.microsoft.com/office/drawing/2014/main" id="{5D5A7A0C-351C-4E54-9B01-9588DE6CEC75}"/>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974;p47">
              <a:extLst>
                <a:ext uri="{FF2B5EF4-FFF2-40B4-BE49-F238E27FC236}">
                  <a16:creationId xmlns:a16="http://schemas.microsoft.com/office/drawing/2014/main" id="{5A408092-C195-4D89-82A8-0FBE17D49B7F}"/>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975;p47">
              <a:extLst>
                <a:ext uri="{FF2B5EF4-FFF2-40B4-BE49-F238E27FC236}">
                  <a16:creationId xmlns:a16="http://schemas.microsoft.com/office/drawing/2014/main" id="{53BE4EF5-51AE-4EA0-8235-971FEE4603A2}"/>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976;p47">
              <a:extLst>
                <a:ext uri="{FF2B5EF4-FFF2-40B4-BE49-F238E27FC236}">
                  <a16:creationId xmlns:a16="http://schemas.microsoft.com/office/drawing/2014/main" id="{89F2E4ED-957B-47B8-B8DA-63573DCD5D00}"/>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977;p47">
              <a:extLst>
                <a:ext uri="{FF2B5EF4-FFF2-40B4-BE49-F238E27FC236}">
                  <a16:creationId xmlns:a16="http://schemas.microsoft.com/office/drawing/2014/main" id="{795AB3BE-BC83-41B6-BBC7-B62B4DAC7991}"/>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978;p47">
              <a:extLst>
                <a:ext uri="{FF2B5EF4-FFF2-40B4-BE49-F238E27FC236}">
                  <a16:creationId xmlns:a16="http://schemas.microsoft.com/office/drawing/2014/main" id="{E161DB9A-3BEB-4567-A952-B72380739F8A}"/>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979;p47">
              <a:extLst>
                <a:ext uri="{FF2B5EF4-FFF2-40B4-BE49-F238E27FC236}">
                  <a16:creationId xmlns:a16="http://schemas.microsoft.com/office/drawing/2014/main" id="{2E783AB3-5815-4A55-8793-34E9F2D11C8C}"/>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980;p47">
              <a:extLst>
                <a:ext uri="{FF2B5EF4-FFF2-40B4-BE49-F238E27FC236}">
                  <a16:creationId xmlns:a16="http://schemas.microsoft.com/office/drawing/2014/main" id="{7DB4BC2A-A999-46A6-9DDC-C43CF764BE17}"/>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981;p47">
              <a:extLst>
                <a:ext uri="{FF2B5EF4-FFF2-40B4-BE49-F238E27FC236}">
                  <a16:creationId xmlns:a16="http://schemas.microsoft.com/office/drawing/2014/main" id="{7D8F3F6A-B1A1-45C7-9220-FC37D1D2BA7B}"/>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982;p47">
              <a:extLst>
                <a:ext uri="{FF2B5EF4-FFF2-40B4-BE49-F238E27FC236}">
                  <a16:creationId xmlns:a16="http://schemas.microsoft.com/office/drawing/2014/main" id="{77383515-F244-4BB6-94A1-9727126A155A}"/>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983;p47">
              <a:extLst>
                <a:ext uri="{FF2B5EF4-FFF2-40B4-BE49-F238E27FC236}">
                  <a16:creationId xmlns:a16="http://schemas.microsoft.com/office/drawing/2014/main" id="{FCFA095A-DF5F-4CA7-A4EA-3AE60B6CE2CF}"/>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984;p47">
              <a:extLst>
                <a:ext uri="{FF2B5EF4-FFF2-40B4-BE49-F238E27FC236}">
                  <a16:creationId xmlns:a16="http://schemas.microsoft.com/office/drawing/2014/main" id="{E2CA9F80-DAD0-4C77-908A-F6B4226EDC18}"/>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985;p47">
              <a:extLst>
                <a:ext uri="{FF2B5EF4-FFF2-40B4-BE49-F238E27FC236}">
                  <a16:creationId xmlns:a16="http://schemas.microsoft.com/office/drawing/2014/main" id="{37E5E2F8-2412-452C-9A3B-7536C48A69CE}"/>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986;p47">
              <a:extLst>
                <a:ext uri="{FF2B5EF4-FFF2-40B4-BE49-F238E27FC236}">
                  <a16:creationId xmlns:a16="http://schemas.microsoft.com/office/drawing/2014/main" id="{5162EE47-354E-41F1-8242-43B71829B240}"/>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987;p47">
              <a:extLst>
                <a:ext uri="{FF2B5EF4-FFF2-40B4-BE49-F238E27FC236}">
                  <a16:creationId xmlns:a16="http://schemas.microsoft.com/office/drawing/2014/main" id="{3C4B27E7-03F6-4A02-865A-9521D060EA28}"/>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988;p47">
              <a:extLst>
                <a:ext uri="{FF2B5EF4-FFF2-40B4-BE49-F238E27FC236}">
                  <a16:creationId xmlns:a16="http://schemas.microsoft.com/office/drawing/2014/main" id="{6E34F8A6-5702-4392-A9AD-119C44BD06B3}"/>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989;p47">
              <a:extLst>
                <a:ext uri="{FF2B5EF4-FFF2-40B4-BE49-F238E27FC236}">
                  <a16:creationId xmlns:a16="http://schemas.microsoft.com/office/drawing/2014/main" id="{5E876B95-FC05-4022-8400-8CA475663756}"/>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990;p47">
              <a:extLst>
                <a:ext uri="{FF2B5EF4-FFF2-40B4-BE49-F238E27FC236}">
                  <a16:creationId xmlns:a16="http://schemas.microsoft.com/office/drawing/2014/main" id="{72B91384-9A6A-46F8-8698-B6021458318B}"/>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991;p47">
              <a:extLst>
                <a:ext uri="{FF2B5EF4-FFF2-40B4-BE49-F238E27FC236}">
                  <a16:creationId xmlns:a16="http://schemas.microsoft.com/office/drawing/2014/main" id="{2906B6D0-C19B-4E6E-8593-47E69A1F6E00}"/>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992;p47">
              <a:extLst>
                <a:ext uri="{FF2B5EF4-FFF2-40B4-BE49-F238E27FC236}">
                  <a16:creationId xmlns:a16="http://schemas.microsoft.com/office/drawing/2014/main" id="{3564149A-C826-4BBF-B9D3-C4448CF46E59}"/>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993;p47">
              <a:extLst>
                <a:ext uri="{FF2B5EF4-FFF2-40B4-BE49-F238E27FC236}">
                  <a16:creationId xmlns:a16="http://schemas.microsoft.com/office/drawing/2014/main" id="{37D768B9-CB03-43ED-B062-269AC7317374}"/>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994;p47">
              <a:extLst>
                <a:ext uri="{FF2B5EF4-FFF2-40B4-BE49-F238E27FC236}">
                  <a16:creationId xmlns:a16="http://schemas.microsoft.com/office/drawing/2014/main" id="{0AE1F45F-1B21-4531-B8C6-5D0619846888}"/>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995;p47">
              <a:extLst>
                <a:ext uri="{FF2B5EF4-FFF2-40B4-BE49-F238E27FC236}">
                  <a16:creationId xmlns:a16="http://schemas.microsoft.com/office/drawing/2014/main" id="{4C0372EB-086C-48A0-A29B-EE82A52F6511}"/>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996;p47">
              <a:extLst>
                <a:ext uri="{FF2B5EF4-FFF2-40B4-BE49-F238E27FC236}">
                  <a16:creationId xmlns:a16="http://schemas.microsoft.com/office/drawing/2014/main" id="{5AB1D53D-67C4-4AA2-958E-7E17C3327368}"/>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997;p47">
              <a:extLst>
                <a:ext uri="{FF2B5EF4-FFF2-40B4-BE49-F238E27FC236}">
                  <a16:creationId xmlns:a16="http://schemas.microsoft.com/office/drawing/2014/main" id="{1C884FDE-9299-4776-B66F-2436293FBCBE}"/>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998;p47">
              <a:extLst>
                <a:ext uri="{FF2B5EF4-FFF2-40B4-BE49-F238E27FC236}">
                  <a16:creationId xmlns:a16="http://schemas.microsoft.com/office/drawing/2014/main" id="{4100EBE5-99A6-4336-AFA1-CB6415D69536}"/>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999;p47">
              <a:extLst>
                <a:ext uri="{FF2B5EF4-FFF2-40B4-BE49-F238E27FC236}">
                  <a16:creationId xmlns:a16="http://schemas.microsoft.com/office/drawing/2014/main" id="{B8D331F3-AD02-4938-9877-E3F9D74659DA}"/>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3000;p47">
              <a:extLst>
                <a:ext uri="{FF2B5EF4-FFF2-40B4-BE49-F238E27FC236}">
                  <a16:creationId xmlns:a16="http://schemas.microsoft.com/office/drawing/2014/main" id="{1857CDBC-CC6E-47A3-B3A4-80D272EC212A}"/>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3001;p47">
              <a:extLst>
                <a:ext uri="{FF2B5EF4-FFF2-40B4-BE49-F238E27FC236}">
                  <a16:creationId xmlns:a16="http://schemas.microsoft.com/office/drawing/2014/main" id="{D7B3FDE8-F38C-4A9F-B7C5-2203DAE8C4EF}"/>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3002;p47">
              <a:extLst>
                <a:ext uri="{FF2B5EF4-FFF2-40B4-BE49-F238E27FC236}">
                  <a16:creationId xmlns:a16="http://schemas.microsoft.com/office/drawing/2014/main" id="{74EA4086-B8A4-4BCE-A8BE-F410A928F906}"/>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3003;p47">
              <a:extLst>
                <a:ext uri="{FF2B5EF4-FFF2-40B4-BE49-F238E27FC236}">
                  <a16:creationId xmlns:a16="http://schemas.microsoft.com/office/drawing/2014/main" id="{534C19C0-E381-4301-A14F-65FA125B28A4}"/>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3004;p47">
              <a:extLst>
                <a:ext uri="{FF2B5EF4-FFF2-40B4-BE49-F238E27FC236}">
                  <a16:creationId xmlns:a16="http://schemas.microsoft.com/office/drawing/2014/main" id="{E0FE59DE-DD83-4D22-9918-E20EB9E9E26E}"/>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3005;p47">
              <a:extLst>
                <a:ext uri="{FF2B5EF4-FFF2-40B4-BE49-F238E27FC236}">
                  <a16:creationId xmlns:a16="http://schemas.microsoft.com/office/drawing/2014/main" id="{0B03C5EC-2B76-4E17-A1DB-269FFF479F1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3006;p47">
              <a:extLst>
                <a:ext uri="{FF2B5EF4-FFF2-40B4-BE49-F238E27FC236}">
                  <a16:creationId xmlns:a16="http://schemas.microsoft.com/office/drawing/2014/main" id="{924737AA-F3CD-479F-8E0B-761B286FB7CF}"/>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3007;p47">
              <a:extLst>
                <a:ext uri="{FF2B5EF4-FFF2-40B4-BE49-F238E27FC236}">
                  <a16:creationId xmlns:a16="http://schemas.microsoft.com/office/drawing/2014/main" id="{CA22D0D4-A403-41D4-8514-4274BFE664E7}"/>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3008;p47">
              <a:extLst>
                <a:ext uri="{FF2B5EF4-FFF2-40B4-BE49-F238E27FC236}">
                  <a16:creationId xmlns:a16="http://schemas.microsoft.com/office/drawing/2014/main" id="{487AD359-7925-4F76-B65D-4C2E1D4586A7}"/>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3009;p47">
              <a:extLst>
                <a:ext uri="{FF2B5EF4-FFF2-40B4-BE49-F238E27FC236}">
                  <a16:creationId xmlns:a16="http://schemas.microsoft.com/office/drawing/2014/main" id="{7E448385-D4F2-4205-BC27-49CEF14C7466}"/>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3010;p47">
              <a:extLst>
                <a:ext uri="{FF2B5EF4-FFF2-40B4-BE49-F238E27FC236}">
                  <a16:creationId xmlns:a16="http://schemas.microsoft.com/office/drawing/2014/main" id="{9CB44E40-B6A6-416B-B036-1050BA30B7AE}"/>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3011;p47">
              <a:extLst>
                <a:ext uri="{FF2B5EF4-FFF2-40B4-BE49-F238E27FC236}">
                  <a16:creationId xmlns:a16="http://schemas.microsoft.com/office/drawing/2014/main" id="{5D3CC077-D14C-4FC9-AEA1-28EC49DD9EDE}"/>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3012;p47">
              <a:extLst>
                <a:ext uri="{FF2B5EF4-FFF2-40B4-BE49-F238E27FC236}">
                  <a16:creationId xmlns:a16="http://schemas.microsoft.com/office/drawing/2014/main" id="{D5595032-E744-4BC3-AB00-23B8763F8363}"/>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3013;p47">
              <a:extLst>
                <a:ext uri="{FF2B5EF4-FFF2-40B4-BE49-F238E27FC236}">
                  <a16:creationId xmlns:a16="http://schemas.microsoft.com/office/drawing/2014/main" id="{C599348C-4569-4B9F-B59E-7127950E5EB3}"/>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3014;p47">
              <a:extLst>
                <a:ext uri="{FF2B5EF4-FFF2-40B4-BE49-F238E27FC236}">
                  <a16:creationId xmlns:a16="http://schemas.microsoft.com/office/drawing/2014/main" id="{91C6061A-6775-4DD0-B635-C1967D4C7FB5}"/>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3015;p47">
              <a:extLst>
                <a:ext uri="{FF2B5EF4-FFF2-40B4-BE49-F238E27FC236}">
                  <a16:creationId xmlns:a16="http://schemas.microsoft.com/office/drawing/2014/main" id="{111CB044-3ABE-4E5F-A074-B984007585BC}"/>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3016;p47">
              <a:extLst>
                <a:ext uri="{FF2B5EF4-FFF2-40B4-BE49-F238E27FC236}">
                  <a16:creationId xmlns:a16="http://schemas.microsoft.com/office/drawing/2014/main" id="{CA852D78-1675-4D0F-BDCE-EED59F42C216}"/>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3017;p47">
              <a:extLst>
                <a:ext uri="{FF2B5EF4-FFF2-40B4-BE49-F238E27FC236}">
                  <a16:creationId xmlns:a16="http://schemas.microsoft.com/office/drawing/2014/main" id="{3D15263A-945F-41D3-9C9A-0FE0BA3CB265}"/>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3018;p47">
              <a:extLst>
                <a:ext uri="{FF2B5EF4-FFF2-40B4-BE49-F238E27FC236}">
                  <a16:creationId xmlns:a16="http://schemas.microsoft.com/office/drawing/2014/main" id="{F9EB5F20-39DF-4351-A9F1-32AF3AA978B4}"/>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3019;p47">
              <a:extLst>
                <a:ext uri="{FF2B5EF4-FFF2-40B4-BE49-F238E27FC236}">
                  <a16:creationId xmlns:a16="http://schemas.microsoft.com/office/drawing/2014/main" id="{36F1C301-A1F9-4249-898B-55163F81D8DB}"/>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3020;p47">
              <a:extLst>
                <a:ext uri="{FF2B5EF4-FFF2-40B4-BE49-F238E27FC236}">
                  <a16:creationId xmlns:a16="http://schemas.microsoft.com/office/drawing/2014/main" id="{914C37A0-3015-4CA6-9821-6868044A04B8}"/>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3021;p47">
              <a:extLst>
                <a:ext uri="{FF2B5EF4-FFF2-40B4-BE49-F238E27FC236}">
                  <a16:creationId xmlns:a16="http://schemas.microsoft.com/office/drawing/2014/main" id="{D9BB5EC3-0388-4500-9933-C5B0870D418A}"/>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3022;p47">
              <a:extLst>
                <a:ext uri="{FF2B5EF4-FFF2-40B4-BE49-F238E27FC236}">
                  <a16:creationId xmlns:a16="http://schemas.microsoft.com/office/drawing/2014/main" id="{DD1B9F61-FC3D-4EA4-8F1C-F0B8671000B2}"/>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3023;p47">
              <a:extLst>
                <a:ext uri="{FF2B5EF4-FFF2-40B4-BE49-F238E27FC236}">
                  <a16:creationId xmlns:a16="http://schemas.microsoft.com/office/drawing/2014/main" id="{50B82971-6D1E-4278-9C34-F7C983FC8542}"/>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3024;p47">
              <a:extLst>
                <a:ext uri="{FF2B5EF4-FFF2-40B4-BE49-F238E27FC236}">
                  <a16:creationId xmlns:a16="http://schemas.microsoft.com/office/drawing/2014/main" id="{D668661E-C45A-4DD7-866D-14907AFA2453}"/>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3025;p47">
              <a:extLst>
                <a:ext uri="{FF2B5EF4-FFF2-40B4-BE49-F238E27FC236}">
                  <a16:creationId xmlns:a16="http://schemas.microsoft.com/office/drawing/2014/main" id="{72E96654-D944-49B5-A1BC-99F0C17B9F40}"/>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3026;p47">
              <a:extLst>
                <a:ext uri="{FF2B5EF4-FFF2-40B4-BE49-F238E27FC236}">
                  <a16:creationId xmlns:a16="http://schemas.microsoft.com/office/drawing/2014/main" id="{48C890C5-6428-4D23-AD10-641B0EB660FD}"/>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3027;p47">
              <a:extLst>
                <a:ext uri="{FF2B5EF4-FFF2-40B4-BE49-F238E27FC236}">
                  <a16:creationId xmlns:a16="http://schemas.microsoft.com/office/drawing/2014/main" id="{53B93BF8-F518-4A02-979E-37D35770CD5F}"/>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3028;p47">
              <a:extLst>
                <a:ext uri="{FF2B5EF4-FFF2-40B4-BE49-F238E27FC236}">
                  <a16:creationId xmlns:a16="http://schemas.microsoft.com/office/drawing/2014/main" id="{BFC3DE11-F116-4F30-BE10-73C51A01A68C}"/>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3029;p47">
              <a:extLst>
                <a:ext uri="{FF2B5EF4-FFF2-40B4-BE49-F238E27FC236}">
                  <a16:creationId xmlns:a16="http://schemas.microsoft.com/office/drawing/2014/main" id="{1DA71945-506D-4B43-BB6E-8C12D48AC355}"/>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3030;p47">
              <a:extLst>
                <a:ext uri="{FF2B5EF4-FFF2-40B4-BE49-F238E27FC236}">
                  <a16:creationId xmlns:a16="http://schemas.microsoft.com/office/drawing/2014/main" id="{0676EFB7-D952-494F-922C-DA0E78BB5CEB}"/>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3031;p47">
              <a:extLst>
                <a:ext uri="{FF2B5EF4-FFF2-40B4-BE49-F238E27FC236}">
                  <a16:creationId xmlns:a16="http://schemas.microsoft.com/office/drawing/2014/main" id="{A7996519-F68B-4514-888C-5F7746D848E8}"/>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3032;p47">
              <a:extLst>
                <a:ext uri="{FF2B5EF4-FFF2-40B4-BE49-F238E27FC236}">
                  <a16:creationId xmlns:a16="http://schemas.microsoft.com/office/drawing/2014/main" id="{AA160085-CDA8-4C0C-A51C-2A7052A791EE}"/>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3033;p47">
              <a:extLst>
                <a:ext uri="{FF2B5EF4-FFF2-40B4-BE49-F238E27FC236}">
                  <a16:creationId xmlns:a16="http://schemas.microsoft.com/office/drawing/2014/main" id="{81DB56D7-2642-48C7-809B-C29063298494}"/>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3034;p47">
              <a:extLst>
                <a:ext uri="{FF2B5EF4-FFF2-40B4-BE49-F238E27FC236}">
                  <a16:creationId xmlns:a16="http://schemas.microsoft.com/office/drawing/2014/main" id="{D1368F98-D164-4D76-870A-A971231C5763}"/>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3035;p47">
              <a:extLst>
                <a:ext uri="{FF2B5EF4-FFF2-40B4-BE49-F238E27FC236}">
                  <a16:creationId xmlns:a16="http://schemas.microsoft.com/office/drawing/2014/main" id="{4A3CADD5-86F4-4A73-A764-22A0B8DE9130}"/>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3036;p47">
              <a:extLst>
                <a:ext uri="{FF2B5EF4-FFF2-40B4-BE49-F238E27FC236}">
                  <a16:creationId xmlns:a16="http://schemas.microsoft.com/office/drawing/2014/main" id="{13BED096-0FAF-4CE3-9A3F-E44F2781B4B4}"/>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3037;p47">
              <a:extLst>
                <a:ext uri="{FF2B5EF4-FFF2-40B4-BE49-F238E27FC236}">
                  <a16:creationId xmlns:a16="http://schemas.microsoft.com/office/drawing/2014/main" id="{838F4634-1466-438C-9ACE-013D56D56978}"/>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3038;p47">
              <a:extLst>
                <a:ext uri="{FF2B5EF4-FFF2-40B4-BE49-F238E27FC236}">
                  <a16:creationId xmlns:a16="http://schemas.microsoft.com/office/drawing/2014/main" id="{63E2A597-430C-47C2-8224-301B5759ED8C}"/>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3039;p47">
              <a:extLst>
                <a:ext uri="{FF2B5EF4-FFF2-40B4-BE49-F238E27FC236}">
                  <a16:creationId xmlns:a16="http://schemas.microsoft.com/office/drawing/2014/main" id="{829CC81C-D343-4EF1-ADB2-92BDE59D1A42}"/>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3040;p47">
              <a:extLst>
                <a:ext uri="{FF2B5EF4-FFF2-40B4-BE49-F238E27FC236}">
                  <a16:creationId xmlns:a16="http://schemas.microsoft.com/office/drawing/2014/main" id="{DE36C7A4-D900-4E7C-88D9-39BE7E5261ED}"/>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3041;p47">
              <a:extLst>
                <a:ext uri="{FF2B5EF4-FFF2-40B4-BE49-F238E27FC236}">
                  <a16:creationId xmlns:a16="http://schemas.microsoft.com/office/drawing/2014/main" id="{31A0FA76-451C-4377-945B-A3810F2A19FA}"/>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3042;p47">
              <a:extLst>
                <a:ext uri="{FF2B5EF4-FFF2-40B4-BE49-F238E27FC236}">
                  <a16:creationId xmlns:a16="http://schemas.microsoft.com/office/drawing/2014/main" id="{9064E847-FEF6-4A87-BF4A-B2D3FFE730A5}"/>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3043;p47">
              <a:extLst>
                <a:ext uri="{FF2B5EF4-FFF2-40B4-BE49-F238E27FC236}">
                  <a16:creationId xmlns:a16="http://schemas.microsoft.com/office/drawing/2014/main" id="{1848A4F1-6D93-43C5-9852-DE97DBEA4009}"/>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3044;p47">
              <a:extLst>
                <a:ext uri="{FF2B5EF4-FFF2-40B4-BE49-F238E27FC236}">
                  <a16:creationId xmlns:a16="http://schemas.microsoft.com/office/drawing/2014/main" id="{D7B3BB99-EFE0-4FCE-B9D3-3E1AD9790010}"/>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3045;p47">
              <a:extLst>
                <a:ext uri="{FF2B5EF4-FFF2-40B4-BE49-F238E27FC236}">
                  <a16:creationId xmlns:a16="http://schemas.microsoft.com/office/drawing/2014/main" id="{4A9D5E0E-EA73-4105-8418-87BFBEAFB7A2}"/>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3046;p47">
              <a:extLst>
                <a:ext uri="{FF2B5EF4-FFF2-40B4-BE49-F238E27FC236}">
                  <a16:creationId xmlns:a16="http://schemas.microsoft.com/office/drawing/2014/main" id="{EF138289-2ABC-4BDB-8078-82BBF488FFC5}"/>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3047;p47">
              <a:extLst>
                <a:ext uri="{FF2B5EF4-FFF2-40B4-BE49-F238E27FC236}">
                  <a16:creationId xmlns:a16="http://schemas.microsoft.com/office/drawing/2014/main" id="{06B99625-FF7C-4108-BF2A-155E0204B72C}"/>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3048;p47">
              <a:extLst>
                <a:ext uri="{FF2B5EF4-FFF2-40B4-BE49-F238E27FC236}">
                  <a16:creationId xmlns:a16="http://schemas.microsoft.com/office/drawing/2014/main" id="{3891D367-998B-4B85-88BC-B5A5BF183B8A}"/>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3049;p47">
              <a:extLst>
                <a:ext uri="{FF2B5EF4-FFF2-40B4-BE49-F238E27FC236}">
                  <a16:creationId xmlns:a16="http://schemas.microsoft.com/office/drawing/2014/main" id="{DB2136A4-5AD8-48E3-ABEA-308A6BC5C1D2}"/>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3050;p47">
              <a:extLst>
                <a:ext uri="{FF2B5EF4-FFF2-40B4-BE49-F238E27FC236}">
                  <a16:creationId xmlns:a16="http://schemas.microsoft.com/office/drawing/2014/main" id="{7156EF21-963D-49B2-8F67-33CBBD425B95}"/>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3051;p47">
              <a:extLst>
                <a:ext uri="{FF2B5EF4-FFF2-40B4-BE49-F238E27FC236}">
                  <a16:creationId xmlns:a16="http://schemas.microsoft.com/office/drawing/2014/main" id="{D362C226-3018-4D3F-8DCF-E8BF24AA3B8E}"/>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3052;p47">
              <a:extLst>
                <a:ext uri="{FF2B5EF4-FFF2-40B4-BE49-F238E27FC236}">
                  <a16:creationId xmlns:a16="http://schemas.microsoft.com/office/drawing/2014/main" id="{4E078B04-7BC2-4672-8FEF-7589E9DF30A8}"/>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3053;p47">
              <a:extLst>
                <a:ext uri="{FF2B5EF4-FFF2-40B4-BE49-F238E27FC236}">
                  <a16:creationId xmlns:a16="http://schemas.microsoft.com/office/drawing/2014/main" id="{8FB97F08-D70A-4C79-A318-5D68743331E1}"/>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3054;p47">
              <a:extLst>
                <a:ext uri="{FF2B5EF4-FFF2-40B4-BE49-F238E27FC236}">
                  <a16:creationId xmlns:a16="http://schemas.microsoft.com/office/drawing/2014/main" id="{D1302E68-1038-4479-A096-CF26AAC3BC2A}"/>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3055;p47">
              <a:extLst>
                <a:ext uri="{FF2B5EF4-FFF2-40B4-BE49-F238E27FC236}">
                  <a16:creationId xmlns:a16="http://schemas.microsoft.com/office/drawing/2014/main" id="{61930473-8EAC-4246-AA7B-8BEB24215940}"/>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3056;p47">
              <a:extLst>
                <a:ext uri="{FF2B5EF4-FFF2-40B4-BE49-F238E27FC236}">
                  <a16:creationId xmlns:a16="http://schemas.microsoft.com/office/drawing/2014/main" id="{520DB918-B07F-4DB6-9E36-41816BF69100}"/>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3057;p47">
              <a:extLst>
                <a:ext uri="{FF2B5EF4-FFF2-40B4-BE49-F238E27FC236}">
                  <a16:creationId xmlns:a16="http://schemas.microsoft.com/office/drawing/2014/main" id="{4793CD44-35CA-4E90-AD35-2BAE8D75349C}"/>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3058;p47">
              <a:extLst>
                <a:ext uri="{FF2B5EF4-FFF2-40B4-BE49-F238E27FC236}">
                  <a16:creationId xmlns:a16="http://schemas.microsoft.com/office/drawing/2014/main" id="{EB1DE171-DA73-4363-84E5-C6043ECFC3C6}"/>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3059;p47">
              <a:extLst>
                <a:ext uri="{FF2B5EF4-FFF2-40B4-BE49-F238E27FC236}">
                  <a16:creationId xmlns:a16="http://schemas.microsoft.com/office/drawing/2014/main" id="{14F221EF-4F46-45A1-BED0-3280EB1513EC}"/>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3060;p47">
              <a:extLst>
                <a:ext uri="{FF2B5EF4-FFF2-40B4-BE49-F238E27FC236}">
                  <a16:creationId xmlns:a16="http://schemas.microsoft.com/office/drawing/2014/main" id="{7F8835E6-BE9D-4311-9EC7-B25DDC153FD0}"/>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3061;p47">
              <a:extLst>
                <a:ext uri="{FF2B5EF4-FFF2-40B4-BE49-F238E27FC236}">
                  <a16:creationId xmlns:a16="http://schemas.microsoft.com/office/drawing/2014/main" id="{B3D9688B-118C-49AA-BDA0-A27FE6CF9AD3}"/>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3062;p47">
              <a:extLst>
                <a:ext uri="{FF2B5EF4-FFF2-40B4-BE49-F238E27FC236}">
                  <a16:creationId xmlns:a16="http://schemas.microsoft.com/office/drawing/2014/main" id="{D2CB6A5C-F5BB-4817-A97E-7B9C58AC9A37}"/>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3063;p47">
              <a:extLst>
                <a:ext uri="{FF2B5EF4-FFF2-40B4-BE49-F238E27FC236}">
                  <a16:creationId xmlns:a16="http://schemas.microsoft.com/office/drawing/2014/main" id="{9A8002E3-EE0B-4CB5-873A-D9DBDBD9F4A8}"/>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3064;p47">
              <a:extLst>
                <a:ext uri="{FF2B5EF4-FFF2-40B4-BE49-F238E27FC236}">
                  <a16:creationId xmlns:a16="http://schemas.microsoft.com/office/drawing/2014/main" id="{73D81BE1-2689-436B-8FC5-361D07E594E6}"/>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3065;p47">
              <a:extLst>
                <a:ext uri="{FF2B5EF4-FFF2-40B4-BE49-F238E27FC236}">
                  <a16:creationId xmlns:a16="http://schemas.microsoft.com/office/drawing/2014/main" id="{013B74EB-B6D1-4480-AF92-5DF9FCF425F1}"/>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3066;p47">
              <a:extLst>
                <a:ext uri="{FF2B5EF4-FFF2-40B4-BE49-F238E27FC236}">
                  <a16:creationId xmlns:a16="http://schemas.microsoft.com/office/drawing/2014/main" id="{6AE039CC-E410-4A3A-8A6B-42315C68C252}"/>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3067;p47">
              <a:extLst>
                <a:ext uri="{FF2B5EF4-FFF2-40B4-BE49-F238E27FC236}">
                  <a16:creationId xmlns:a16="http://schemas.microsoft.com/office/drawing/2014/main" id="{AAB1D90F-9833-408B-9B12-8B9D2161E03B}"/>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3068;p47">
              <a:extLst>
                <a:ext uri="{FF2B5EF4-FFF2-40B4-BE49-F238E27FC236}">
                  <a16:creationId xmlns:a16="http://schemas.microsoft.com/office/drawing/2014/main" id="{346AD231-8A12-42BA-B55F-2F0FD9F1A816}"/>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3069;p47">
              <a:extLst>
                <a:ext uri="{FF2B5EF4-FFF2-40B4-BE49-F238E27FC236}">
                  <a16:creationId xmlns:a16="http://schemas.microsoft.com/office/drawing/2014/main" id="{E4001B81-B363-4C6B-AA87-D94C7654A731}"/>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3070;p47">
              <a:extLst>
                <a:ext uri="{FF2B5EF4-FFF2-40B4-BE49-F238E27FC236}">
                  <a16:creationId xmlns:a16="http://schemas.microsoft.com/office/drawing/2014/main" id="{06CD354F-6F01-4DF5-AD3E-034C87AD7D1E}"/>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3071;p47">
              <a:extLst>
                <a:ext uri="{FF2B5EF4-FFF2-40B4-BE49-F238E27FC236}">
                  <a16:creationId xmlns:a16="http://schemas.microsoft.com/office/drawing/2014/main" id="{BB43343C-FCA2-4E0C-A322-874027522CE6}"/>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3072;p47">
              <a:extLst>
                <a:ext uri="{FF2B5EF4-FFF2-40B4-BE49-F238E27FC236}">
                  <a16:creationId xmlns:a16="http://schemas.microsoft.com/office/drawing/2014/main" id="{6A0778B8-0FCF-487A-B1F5-5A8A2AB8CE58}"/>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3073;p47">
              <a:extLst>
                <a:ext uri="{FF2B5EF4-FFF2-40B4-BE49-F238E27FC236}">
                  <a16:creationId xmlns:a16="http://schemas.microsoft.com/office/drawing/2014/main" id="{905F99A4-9AB8-46A2-8053-D723777F6D22}"/>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3074;p47">
              <a:extLst>
                <a:ext uri="{FF2B5EF4-FFF2-40B4-BE49-F238E27FC236}">
                  <a16:creationId xmlns:a16="http://schemas.microsoft.com/office/drawing/2014/main" id="{CBCB28DF-625A-42AA-8B73-05C7309D7560}"/>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3075;p47">
              <a:extLst>
                <a:ext uri="{FF2B5EF4-FFF2-40B4-BE49-F238E27FC236}">
                  <a16:creationId xmlns:a16="http://schemas.microsoft.com/office/drawing/2014/main" id="{811E99E0-10B1-440C-A320-417AE86232F6}"/>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3076;p47">
              <a:extLst>
                <a:ext uri="{FF2B5EF4-FFF2-40B4-BE49-F238E27FC236}">
                  <a16:creationId xmlns:a16="http://schemas.microsoft.com/office/drawing/2014/main" id="{271D74FB-C3E2-4369-AEF3-8A8E27030743}"/>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3077;p47">
              <a:extLst>
                <a:ext uri="{FF2B5EF4-FFF2-40B4-BE49-F238E27FC236}">
                  <a16:creationId xmlns:a16="http://schemas.microsoft.com/office/drawing/2014/main" id="{C6F7366B-4485-439E-8C9A-743F9D9EEE63}"/>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3078;p47">
              <a:extLst>
                <a:ext uri="{FF2B5EF4-FFF2-40B4-BE49-F238E27FC236}">
                  <a16:creationId xmlns:a16="http://schemas.microsoft.com/office/drawing/2014/main" id="{E9BDED41-00DD-4F13-AD63-C83DB6A69643}"/>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3079;p47">
              <a:extLst>
                <a:ext uri="{FF2B5EF4-FFF2-40B4-BE49-F238E27FC236}">
                  <a16:creationId xmlns:a16="http://schemas.microsoft.com/office/drawing/2014/main" id="{8D5DF2B0-47A8-4E03-97D0-5C34D2A8C00A}"/>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3080;p47">
              <a:extLst>
                <a:ext uri="{FF2B5EF4-FFF2-40B4-BE49-F238E27FC236}">
                  <a16:creationId xmlns:a16="http://schemas.microsoft.com/office/drawing/2014/main" id="{D472C141-088A-4BCF-88BE-437EEB0FA270}"/>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3081;p47">
              <a:extLst>
                <a:ext uri="{FF2B5EF4-FFF2-40B4-BE49-F238E27FC236}">
                  <a16:creationId xmlns:a16="http://schemas.microsoft.com/office/drawing/2014/main" id="{CCC6FDA9-E64F-443E-8BC2-EBE85F8453AB}"/>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3082;p47">
              <a:extLst>
                <a:ext uri="{FF2B5EF4-FFF2-40B4-BE49-F238E27FC236}">
                  <a16:creationId xmlns:a16="http://schemas.microsoft.com/office/drawing/2014/main" id="{32E83219-9587-469A-B651-849710721E33}"/>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3083;p47">
              <a:extLst>
                <a:ext uri="{FF2B5EF4-FFF2-40B4-BE49-F238E27FC236}">
                  <a16:creationId xmlns:a16="http://schemas.microsoft.com/office/drawing/2014/main" id="{A0A120C3-BB1F-4B2C-A7D1-742F81F6F30C}"/>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3084;p47">
              <a:extLst>
                <a:ext uri="{FF2B5EF4-FFF2-40B4-BE49-F238E27FC236}">
                  <a16:creationId xmlns:a16="http://schemas.microsoft.com/office/drawing/2014/main" id="{250F6EF3-289A-4C02-BDF2-F17DAFBE9482}"/>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3085;p47">
              <a:extLst>
                <a:ext uri="{FF2B5EF4-FFF2-40B4-BE49-F238E27FC236}">
                  <a16:creationId xmlns:a16="http://schemas.microsoft.com/office/drawing/2014/main" id="{907BDCD4-7641-404C-9B88-7115351EFD8D}"/>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3086;p47">
              <a:extLst>
                <a:ext uri="{FF2B5EF4-FFF2-40B4-BE49-F238E27FC236}">
                  <a16:creationId xmlns:a16="http://schemas.microsoft.com/office/drawing/2014/main" id="{6C03A708-5433-431F-B202-A65DE15A5BA9}"/>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3087;p47">
              <a:extLst>
                <a:ext uri="{FF2B5EF4-FFF2-40B4-BE49-F238E27FC236}">
                  <a16:creationId xmlns:a16="http://schemas.microsoft.com/office/drawing/2014/main" id="{D6D20F6F-2057-44B7-B724-6A5BE31C82B6}"/>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3088;p47">
              <a:extLst>
                <a:ext uri="{FF2B5EF4-FFF2-40B4-BE49-F238E27FC236}">
                  <a16:creationId xmlns:a16="http://schemas.microsoft.com/office/drawing/2014/main" id="{F5553CF7-FA46-4E9D-B57C-D292FAE39DAF}"/>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3089;p47">
              <a:extLst>
                <a:ext uri="{FF2B5EF4-FFF2-40B4-BE49-F238E27FC236}">
                  <a16:creationId xmlns:a16="http://schemas.microsoft.com/office/drawing/2014/main" id="{B402E223-0638-4F33-8B5C-0562AA0008B5}"/>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3090;p47">
              <a:extLst>
                <a:ext uri="{FF2B5EF4-FFF2-40B4-BE49-F238E27FC236}">
                  <a16:creationId xmlns:a16="http://schemas.microsoft.com/office/drawing/2014/main" id="{FEAF8A35-5B36-458E-9B48-1F54F8D6D1D7}"/>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3091;p47">
              <a:extLst>
                <a:ext uri="{FF2B5EF4-FFF2-40B4-BE49-F238E27FC236}">
                  <a16:creationId xmlns:a16="http://schemas.microsoft.com/office/drawing/2014/main" id="{46695FDC-1BD1-43D1-9A87-9B4A8701237E}"/>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3092;p47">
              <a:extLst>
                <a:ext uri="{FF2B5EF4-FFF2-40B4-BE49-F238E27FC236}">
                  <a16:creationId xmlns:a16="http://schemas.microsoft.com/office/drawing/2014/main" id="{D5C27D9D-3D6B-42B6-94A7-530F63829ADD}"/>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3093;p47">
              <a:extLst>
                <a:ext uri="{FF2B5EF4-FFF2-40B4-BE49-F238E27FC236}">
                  <a16:creationId xmlns:a16="http://schemas.microsoft.com/office/drawing/2014/main" id="{CFD5FAA0-B8EA-4F89-891E-CA242AE11103}"/>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3094;p47">
              <a:extLst>
                <a:ext uri="{FF2B5EF4-FFF2-40B4-BE49-F238E27FC236}">
                  <a16:creationId xmlns:a16="http://schemas.microsoft.com/office/drawing/2014/main" id="{DA00E290-7DAD-42E7-B9C4-4407E22BC07B}"/>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3095;p47">
              <a:extLst>
                <a:ext uri="{FF2B5EF4-FFF2-40B4-BE49-F238E27FC236}">
                  <a16:creationId xmlns:a16="http://schemas.microsoft.com/office/drawing/2014/main" id="{FA0EE153-75FF-4B38-978C-5508485F3763}"/>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3096;p47">
              <a:extLst>
                <a:ext uri="{FF2B5EF4-FFF2-40B4-BE49-F238E27FC236}">
                  <a16:creationId xmlns:a16="http://schemas.microsoft.com/office/drawing/2014/main" id="{FA65E106-F111-49F8-9DB8-9001D1393E4A}"/>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3097;p47">
              <a:extLst>
                <a:ext uri="{FF2B5EF4-FFF2-40B4-BE49-F238E27FC236}">
                  <a16:creationId xmlns:a16="http://schemas.microsoft.com/office/drawing/2014/main" id="{23CD270C-2EE9-4F0A-ACD4-43DD7A5E00D9}"/>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3098;p47">
              <a:extLst>
                <a:ext uri="{FF2B5EF4-FFF2-40B4-BE49-F238E27FC236}">
                  <a16:creationId xmlns:a16="http://schemas.microsoft.com/office/drawing/2014/main" id="{24C5328C-2953-4000-8289-E6A5948ED2AB}"/>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3099;p47">
              <a:extLst>
                <a:ext uri="{FF2B5EF4-FFF2-40B4-BE49-F238E27FC236}">
                  <a16:creationId xmlns:a16="http://schemas.microsoft.com/office/drawing/2014/main" id="{238F48A6-3184-4E3A-A370-C3A10EAD01C7}"/>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3100;p47">
              <a:extLst>
                <a:ext uri="{FF2B5EF4-FFF2-40B4-BE49-F238E27FC236}">
                  <a16:creationId xmlns:a16="http://schemas.microsoft.com/office/drawing/2014/main" id="{1615E811-AD37-47C9-92FF-E2D9605C9FAB}"/>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3101;p47">
              <a:extLst>
                <a:ext uri="{FF2B5EF4-FFF2-40B4-BE49-F238E27FC236}">
                  <a16:creationId xmlns:a16="http://schemas.microsoft.com/office/drawing/2014/main" id="{D17FD670-594D-4011-B959-D11F145AB76D}"/>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3102;p47">
              <a:extLst>
                <a:ext uri="{FF2B5EF4-FFF2-40B4-BE49-F238E27FC236}">
                  <a16:creationId xmlns:a16="http://schemas.microsoft.com/office/drawing/2014/main" id="{5991542D-7614-463B-9B62-B7B09AE663A5}"/>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3103;p47">
              <a:extLst>
                <a:ext uri="{FF2B5EF4-FFF2-40B4-BE49-F238E27FC236}">
                  <a16:creationId xmlns:a16="http://schemas.microsoft.com/office/drawing/2014/main" id="{BE88825A-B6D0-41F5-9A4D-530B1C583285}"/>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3104;p47">
              <a:extLst>
                <a:ext uri="{FF2B5EF4-FFF2-40B4-BE49-F238E27FC236}">
                  <a16:creationId xmlns:a16="http://schemas.microsoft.com/office/drawing/2014/main" id="{19AA318F-E34F-4BFD-B37C-D39B0B012384}"/>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3105;p47">
              <a:extLst>
                <a:ext uri="{FF2B5EF4-FFF2-40B4-BE49-F238E27FC236}">
                  <a16:creationId xmlns:a16="http://schemas.microsoft.com/office/drawing/2014/main" id="{7BD59378-9400-4AA0-81AD-36633B87182B}"/>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3106;p47">
              <a:extLst>
                <a:ext uri="{FF2B5EF4-FFF2-40B4-BE49-F238E27FC236}">
                  <a16:creationId xmlns:a16="http://schemas.microsoft.com/office/drawing/2014/main" id="{3F69FE8F-94DE-4B3C-8ACD-FBC347AA52E7}"/>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3107;p47">
              <a:extLst>
                <a:ext uri="{FF2B5EF4-FFF2-40B4-BE49-F238E27FC236}">
                  <a16:creationId xmlns:a16="http://schemas.microsoft.com/office/drawing/2014/main" id="{F7A19B7D-5C98-44EF-B79D-6D0AB7B9F435}"/>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3108;p47">
              <a:extLst>
                <a:ext uri="{FF2B5EF4-FFF2-40B4-BE49-F238E27FC236}">
                  <a16:creationId xmlns:a16="http://schemas.microsoft.com/office/drawing/2014/main" id="{0AEDD831-DAD2-4EC4-9F8E-7F94355FE853}"/>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3109;p47">
              <a:extLst>
                <a:ext uri="{FF2B5EF4-FFF2-40B4-BE49-F238E27FC236}">
                  <a16:creationId xmlns:a16="http://schemas.microsoft.com/office/drawing/2014/main" id="{6A41299F-2EAD-4B09-AE2E-10CC3B2B7D98}"/>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3110;p47">
              <a:extLst>
                <a:ext uri="{FF2B5EF4-FFF2-40B4-BE49-F238E27FC236}">
                  <a16:creationId xmlns:a16="http://schemas.microsoft.com/office/drawing/2014/main" id="{18EAABD9-752F-4074-8DB5-2B09846BE9EE}"/>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3111;p47">
              <a:extLst>
                <a:ext uri="{FF2B5EF4-FFF2-40B4-BE49-F238E27FC236}">
                  <a16:creationId xmlns:a16="http://schemas.microsoft.com/office/drawing/2014/main" id="{55C35972-6569-445E-9E29-864D6997005A}"/>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3112;p47">
              <a:extLst>
                <a:ext uri="{FF2B5EF4-FFF2-40B4-BE49-F238E27FC236}">
                  <a16:creationId xmlns:a16="http://schemas.microsoft.com/office/drawing/2014/main" id="{EDC0D67C-F39D-4299-9018-E8AA39216647}"/>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3113;p47">
              <a:extLst>
                <a:ext uri="{FF2B5EF4-FFF2-40B4-BE49-F238E27FC236}">
                  <a16:creationId xmlns:a16="http://schemas.microsoft.com/office/drawing/2014/main" id="{5F6C81D4-7172-4C50-B1DC-172B7D9FD2CD}"/>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3114;p47">
              <a:extLst>
                <a:ext uri="{FF2B5EF4-FFF2-40B4-BE49-F238E27FC236}">
                  <a16:creationId xmlns:a16="http://schemas.microsoft.com/office/drawing/2014/main" id="{62B20C00-6068-49F2-807E-BE8B426CB10F}"/>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3115;p47">
              <a:extLst>
                <a:ext uri="{FF2B5EF4-FFF2-40B4-BE49-F238E27FC236}">
                  <a16:creationId xmlns:a16="http://schemas.microsoft.com/office/drawing/2014/main" id="{1B73788B-4820-4190-BFB6-5C01308C7A13}"/>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3116;p47">
              <a:extLst>
                <a:ext uri="{FF2B5EF4-FFF2-40B4-BE49-F238E27FC236}">
                  <a16:creationId xmlns:a16="http://schemas.microsoft.com/office/drawing/2014/main" id="{0F787DBD-0523-4870-8A02-165740DA10A0}"/>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3117;p47">
              <a:extLst>
                <a:ext uri="{FF2B5EF4-FFF2-40B4-BE49-F238E27FC236}">
                  <a16:creationId xmlns:a16="http://schemas.microsoft.com/office/drawing/2014/main" id="{D419D12A-B8F9-48F8-9064-ECD86DF5CFF7}"/>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3118;p47">
              <a:extLst>
                <a:ext uri="{FF2B5EF4-FFF2-40B4-BE49-F238E27FC236}">
                  <a16:creationId xmlns:a16="http://schemas.microsoft.com/office/drawing/2014/main" id="{EA6D6708-CF10-420E-B0B6-5D10DBD2D149}"/>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3119;p47">
              <a:extLst>
                <a:ext uri="{FF2B5EF4-FFF2-40B4-BE49-F238E27FC236}">
                  <a16:creationId xmlns:a16="http://schemas.microsoft.com/office/drawing/2014/main" id="{5FBAF199-272C-4060-9C49-4AB483013E42}"/>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3120;p47">
              <a:extLst>
                <a:ext uri="{FF2B5EF4-FFF2-40B4-BE49-F238E27FC236}">
                  <a16:creationId xmlns:a16="http://schemas.microsoft.com/office/drawing/2014/main" id="{89257FA8-39D1-4E37-BD85-40D89DE9E0FB}"/>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3121;p47">
              <a:extLst>
                <a:ext uri="{FF2B5EF4-FFF2-40B4-BE49-F238E27FC236}">
                  <a16:creationId xmlns:a16="http://schemas.microsoft.com/office/drawing/2014/main" id="{4A8E5FA3-4B73-41FD-B2A7-1ABF8C5402DC}"/>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3122;p47">
              <a:extLst>
                <a:ext uri="{FF2B5EF4-FFF2-40B4-BE49-F238E27FC236}">
                  <a16:creationId xmlns:a16="http://schemas.microsoft.com/office/drawing/2014/main" id="{0DEF2E27-1F5E-4FDA-8396-6607E3F1486C}"/>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3123;p47">
              <a:extLst>
                <a:ext uri="{FF2B5EF4-FFF2-40B4-BE49-F238E27FC236}">
                  <a16:creationId xmlns:a16="http://schemas.microsoft.com/office/drawing/2014/main" id="{D310312F-3F48-40F7-99C5-E547D96EF068}"/>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3124;p47">
              <a:extLst>
                <a:ext uri="{FF2B5EF4-FFF2-40B4-BE49-F238E27FC236}">
                  <a16:creationId xmlns:a16="http://schemas.microsoft.com/office/drawing/2014/main" id="{4FD96A0A-4980-435D-AD7D-AFD703C2C30D}"/>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3125;p47">
              <a:extLst>
                <a:ext uri="{FF2B5EF4-FFF2-40B4-BE49-F238E27FC236}">
                  <a16:creationId xmlns:a16="http://schemas.microsoft.com/office/drawing/2014/main" id="{A255C7C0-7D0D-48EB-B4E6-0581464494CD}"/>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3126;p47">
              <a:extLst>
                <a:ext uri="{FF2B5EF4-FFF2-40B4-BE49-F238E27FC236}">
                  <a16:creationId xmlns:a16="http://schemas.microsoft.com/office/drawing/2014/main" id="{E4B1207E-EE87-469F-9789-B6A4E7AC39DA}"/>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3127;p47">
              <a:extLst>
                <a:ext uri="{FF2B5EF4-FFF2-40B4-BE49-F238E27FC236}">
                  <a16:creationId xmlns:a16="http://schemas.microsoft.com/office/drawing/2014/main" id="{4DB049B4-0EEA-4968-935C-F46E1FB42670}"/>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3128;p47">
              <a:extLst>
                <a:ext uri="{FF2B5EF4-FFF2-40B4-BE49-F238E27FC236}">
                  <a16:creationId xmlns:a16="http://schemas.microsoft.com/office/drawing/2014/main" id="{60E1E4CC-417C-4C9D-9D2F-62E4DC26C0AF}"/>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3129;p47">
              <a:extLst>
                <a:ext uri="{FF2B5EF4-FFF2-40B4-BE49-F238E27FC236}">
                  <a16:creationId xmlns:a16="http://schemas.microsoft.com/office/drawing/2014/main" id="{9293286E-877F-4191-B572-E106D7F825B4}"/>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3130;p47">
              <a:extLst>
                <a:ext uri="{FF2B5EF4-FFF2-40B4-BE49-F238E27FC236}">
                  <a16:creationId xmlns:a16="http://schemas.microsoft.com/office/drawing/2014/main" id="{8F5C4801-B6B5-4E33-A53E-7A51F8A2133A}"/>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3131;p47">
              <a:extLst>
                <a:ext uri="{FF2B5EF4-FFF2-40B4-BE49-F238E27FC236}">
                  <a16:creationId xmlns:a16="http://schemas.microsoft.com/office/drawing/2014/main" id="{11B56388-F793-4F07-9908-3B6696E2CB4E}"/>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3132;p47">
              <a:extLst>
                <a:ext uri="{FF2B5EF4-FFF2-40B4-BE49-F238E27FC236}">
                  <a16:creationId xmlns:a16="http://schemas.microsoft.com/office/drawing/2014/main" id="{18B06D5F-B29C-4A88-9B09-3039D6C9BEFF}"/>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3133;p47">
              <a:extLst>
                <a:ext uri="{FF2B5EF4-FFF2-40B4-BE49-F238E27FC236}">
                  <a16:creationId xmlns:a16="http://schemas.microsoft.com/office/drawing/2014/main" id="{310E3184-09BA-44C8-B4BA-E96EAA9D0B19}"/>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3134;p47">
              <a:extLst>
                <a:ext uri="{FF2B5EF4-FFF2-40B4-BE49-F238E27FC236}">
                  <a16:creationId xmlns:a16="http://schemas.microsoft.com/office/drawing/2014/main" id="{80F8E84D-5D09-4CB3-80AE-E8B4A6536816}"/>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3135;p47">
              <a:extLst>
                <a:ext uri="{FF2B5EF4-FFF2-40B4-BE49-F238E27FC236}">
                  <a16:creationId xmlns:a16="http://schemas.microsoft.com/office/drawing/2014/main" id="{636949D8-17B0-4709-A7A3-3975F10DEC7E}"/>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3136;p47">
              <a:extLst>
                <a:ext uri="{FF2B5EF4-FFF2-40B4-BE49-F238E27FC236}">
                  <a16:creationId xmlns:a16="http://schemas.microsoft.com/office/drawing/2014/main" id="{D46827AE-0200-4FDA-8A75-98DA12DEFAE4}"/>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3137;p47">
              <a:extLst>
                <a:ext uri="{FF2B5EF4-FFF2-40B4-BE49-F238E27FC236}">
                  <a16:creationId xmlns:a16="http://schemas.microsoft.com/office/drawing/2014/main" id="{6D469DF9-866E-4CEA-B82E-B1D5B646AAF3}"/>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3138;p47">
              <a:extLst>
                <a:ext uri="{FF2B5EF4-FFF2-40B4-BE49-F238E27FC236}">
                  <a16:creationId xmlns:a16="http://schemas.microsoft.com/office/drawing/2014/main" id="{5987B084-54FE-45D7-BD55-8A3057208801}"/>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3139;p47">
              <a:extLst>
                <a:ext uri="{FF2B5EF4-FFF2-40B4-BE49-F238E27FC236}">
                  <a16:creationId xmlns:a16="http://schemas.microsoft.com/office/drawing/2014/main" id="{2E36EB8E-802E-43A0-AFE9-653463358BE0}"/>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3140;p47">
              <a:extLst>
                <a:ext uri="{FF2B5EF4-FFF2-40B4-BE49-F238E27FC236}">
                  <a16:creationId xmlns:a16="http://schemas.microsoft.com/office/drawing/2014/main" id="{F4BADB4C-D0BA-4FDA-874F-675819A93307}"/>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3141;p47">
              <a:extLst>
                <a:ext uri="{FF2B5EF4-FFF2-40B4-BE49-F238E27FC236}">
                  <a16:creationId xmlns:a16="http://schemas.microsoft.com/office/drawing/2014/main" id="{D717571B-7F9D-4DCF-8EF1-523805F96A6E}"/>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3142;p47">
              <a:extLst>
                <a:ext uri="{FF2B5EF4-FFF2-40B4-BE49-F238E27FC236}">
                  <a16:creationId xmlns:a16="http://schemas.microsoft.com/office/drawing/2014/main" id="{C7A95224-1DED-41FB-AA26-2DD2F2E59DF3}"/>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3143;p47">
              <a:extLst>
                <a:ext uri="{FF2B5EF4-FFF2-40B4-BE49-F238E27FC236}">
                  <a16:creationId xmlns:a16="http://schemas.microsoft.com/office/drawing/2014/main" id="{6290DBB2-8E9C-4736-8C92-01B6D9C9AD83}"/>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3144;p47">
              <a:extLst>
                <a:ext uri="{FF2B5EF4-FFF2-40B4-BE49-F238E27FC236}">
                  <a16:creationId xmlns:a16="http://schemas.microsoft.com/office/drawing/2014/main" id="{B33094CD-7692-40C8-B091-8B641E0871A3}"/>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3145;p47">
              <a:extLst>
                <a:ext uri="{FF2B5EF4-FFF2-40B4-BE49-F238E27FC236}">
                  <a16:creationId xmlns:a16="http://schemas.microsoft.com/office/drawing/2014/main" id="{EEAE2266-BBC5-41B5-89EA-C9E412AB3B6C}"/>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3146;p47">
              <a:extLst>
                <a:ext uri="{FF2B5EF4-FFF2-40B4-BE49-F238E27FC236}">
                  <a16:creationId xmlns:a16="http://schemas.microsoft.com/office/drawing/2014/main" id="{BED034E8-56B0-47FF-9CC7-C044FE5EFEF3}"/>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3147;p47">
              <a:extLst>
                <a:ext uri="{FF2B5EF4-FFF2-40B4-BE49-F238E27FC236}">
                  <a16:creationId xmlns:a16="http://schemas.microsoft.com/office/drawing/2014/main" id="{57E7268E-E987-4AF0-B0D3-8AE9F07CD2ED}"/>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3148;p47">
              <a:extLst>
                <a:ext uri="{FF2B5EF4-FFF2-40B4-BE49-F238E27FC236}">
                  <a16:creationId xmlns:a16="http://schemas.microsoft.com/office/drawing/2014/main" id="{8885ECE3-34B8-4AB2-8AE7-A0CF010FECCB}"/>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3149;p47">
              <a:extLst>
                <a:ext uri="{FF2B5EF4-FFF2-40B4-BE49-F238E27FC236}">
                  <a16:creationId xmlns:a16="http://schemas.microsoft.com/office/drawing/2014/main" id="{F1BC3909-9566-4267-B319-0C4CA63AA785}"/>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3150;p47">
              <a:extLst>
                <a:ext uri="{FF2B5EF4-FFF2-40B4-BE49-F238E27FC236}">
                  <a16:creationId xmlns:a16="http://schemas.microsoft.com/office/drawing/2014/main" id="{94782C08-66F5-4C93-B4E0-6EA75C229FCB}"/>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3151;p47">
              <a:extLst>
                <a:ext uri="{FF2B5EF4-FFF2-40B4-BE49-F238E27FC236}">
                  <a16:creationId xmlns:a16="http://schemas.microsoft.com/office/drawing/2014/main" id="{B6875D36-6938-484E-9CBC-8616CA845030}"/>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3152;p47">
              <a:extLst>
                <a:ext uri="{FF2B5EF4-FFF2-40B4-BE49-F238E27FC236}">
                  <a16:creationId xmlns:a16="http://schemas.microsoft.com/office/drawing/2014/main" id="{1531C335-85E9-4E8E-AE28-648599E63AE6}"/>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3153;p47">
              <a:extLst>
                <a:ext uri="{FF2B5EF4-FFF2-40B4-BE49-F238E27FC236}">
                  <a16:creationId xmlns:a16="http://schemas.microsoft.com/office/drawing/2014/main" id="{D858B00A-BEED-4209-A724-26F9FB0FF009}"/>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3154;p47">
              <a:extLst>
                <a:ext uri="{FF2B5EF4-FFF2-40B4-BE49-F238E27FC236}">
                  <a16:creationId xmlns:a16="http://schemas.microsoft.com/office/drawing/2014/main" id="{2E60171B-5A09-41E3-829B-F5514019F5D3}"/>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3155;p47">
              <a:extLst>
                <a:ext uri="{FF2B5EF4-FFF2-40B4-BE49-F238E27FC236}">
                  <a16:creationId xmlns:a16="http://schemas.microsoft.com/office/drawing/2014/main" id="{BC2E80DF-8C4F-4473-A450-CA7FFF858615}"/>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3156;p47">
              <a:extLst>
                <a:ext uri="{FF2B5EF4-FFF2-40B4-BE49-F238E27FC236}">
                  <a16:creationId xmlns:a16="http://schemas.microsoft.com/office/drawing/2014/main" id="{F3B7BDE8-4C1C-442A-AB0E-2A9A5C749FEF}"/>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3157;p47">
              <a:extLst>
                <a:ext uri="{FF2B5EF4-FFF2-40B4-BE49-F238E27FC236}">
                  <a16:creationId xmlns:a16="http://schemas.microsoft.com/office/drawing/2014/main" id="{955DBB3E-718A-4F48-86DB-34ED02AE47F5}"/>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3158;p47">
              <a:extLst>
                <a:ext uri="{FF2B5EF4-FFF2-40B4-BE49-F238E27FC236}">
                  <a16:creationId xmlns:a16="http://schemas.microsoft.com/office/drawing/2014/main" id="{16C56C05-2139-4AD5-AE06-FED31D412966}"/>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3159;p47">
              <a:extLst>
                <a:ext uri="{FF2B5EF4-FFF2-40B4-BE49-F238E27FC236}">
                  <a16:creationId xmlns:a16="http://schemas.microsoft.com/office/drawing/2014/main" id="{E6B6DCD8-F53B-450F-8286-FDE8BCD93E4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3160;p47">
              <a:extLst>
                <a:ext uri="{FF2B5EF4-FFF2-40B4-BE49-F238E27FC236}">
                  <a16:creationId xmlns:a16="http://schemas.microsoft.com/office/drawing/2014/main" id="{755FEDF2-E38A-4D9A-8561-389AA3533828}"/>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3161;p47">
              <a:extLst>
                <a:ext uri="{FF2B5EF4-FFF2-40B4-BE49-F238E27FC236}">
                  <a16:creationId xmlns:a16="http://schemas.microsoft.com/office/drawing/2014/main" id="{14F2A950-CE13-4293-9B1B-BEE008D7ED6A}"/>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3162;p47">
              <a:extLst>
                <a:ext uri="{FF2B5EF4-FFF2-40B4-BE49-F238E27FC236}">
                  <a16:creationId xmlns:a16="http://schemas.microsoft.com/office/drawing/2014/main" id="{28090943-E871-4169-9FBA-55F507D36DCC}"/>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3163;p47">
              <a:extLst>
                <a:ext uri="{FF2B5EF4-FFF2-40B4-BE49-F238E27FC236}">
                  <a16:creationId xmlns:a16="http://schemas.microsoft.com/office/drawing/2014/main" id="{D6B1A218-98A4-448C-9F1C-F859A11C5AA2}"/>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3164;p47">
              <a:extLst>
                <a:ext uri="{FF2B5EF4-FFF2-40B4-BE49-F238E27FC236}">
                  <a16:creationId xmlns:a16="http://schemas.microsoft.com/office/drawing/2014/main" id="{33F96DFA-12C5-407B-8F2C-9709222A731E}"/>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3165;p47">
              <a:extLst>
                <a:ext uri="{FF2B5EF4-FFF2-40B4-BE49-F238E27FC236}">
                  <a16:creationId xmlns:a16="http://schemas.microsoft.com/office/drawing/2014/main" id="{751C7ABC-6D0C-4EB7-A28A-D082CDD16BFF}"/>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3166;p47">
              <a:extLst>
                <a:ext uri="{FF2B5EF4-FFF2-40B4-BE49-F238E27FC236}">
                  <a16:creationId xmlns:a16="http://schemas.microsoft.com/office/drawing/2014/main" id="{ED324079-53ED-4378-A899-052584F50592}"/>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3167;p47">
              <a:extLst>
                <a:ext uri="{FF2B5EF4-FFF2-40B4-BE49-F238E27FC236}">
                  <a16:creationId xmlns:a16="http://schemas.microsoft.com/office/drawing/2014/main" id="{9A731E56-AA38-49A4-B8A3-CE42AB8BD751}"/>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3168;p47">
              <a:extLst>
                <a:ext uri="{FF2B5EF4-FFF2-40B4-BE49-F238E27FC236}">
                  <a16:creationId xmlns:a16="http://schemas.microsoft.com/office/drawing/2014/main" id="{12B2DF76-BFF4-44A7-8173-2753C8013112}"/>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3169;p47">
              <a:extLst>
                <a:ext uri="{FF2B5EF4-FFF2-40B4-BE49-F238E27FC236}">
                  <a16:creationId xmlns:a16="http://schemas.microsoft.com/office/drawing/2014/main" id="{0C2DD70D-FB89-48D9-A991-563A2D214F27}"/>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3170;p47">
              <a:extLst>
                <a:ext uri="{FF2B5EF4-FFF2-40B4-BE49-F238E27FC236}">
                  <a16:creationId xmlns:a16="http://schemas.microsoft.com/office/drawing/2014/main" id="{488F5997-94AD-4A4D-926F-0D9472236C9B}"/>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3171;p47">
              <a:extLst>
                <a:ext uri="{FF2B5EF4-FFF2-40B4-BE49-F238E27FC236}">
                  <a16:creationId xmlns:a16="http://schemas.microsoft.com/office/drawing/2014/main" id="{F765E787-8EDB-42C6-B43F-2C0ACB9830EB}"/>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3172;p47">
              <a:extLst>
                <a:ext uri="{FF2B5EF4-FFF2-40B4-BE49-F238E27FC236}">
                  <a16:creationId xmlns:a16="http://schemas.microsoft.com/office/drawing/2014/main" id="{1C25D93F-4EFA-42E9-ABC4-C307F59740FE}"/>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3173;p47">
              <a:extLst>
                <a:ext uri="{FF2B5EF4-FFF2-40B4-BE49-F238E27FC236}">
                  <a16:creationId xmlns:a16="http://schemas.microsoft.com/office/drawing/2014/main" id="{13CD89F8-6053-4365-A8AA-AD433F70037B}"/>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3174;p47">
              <a:extLst>
                <a:ext uri="{FF2B5EF4-FFF2-40B4-BE49-F238E27FC236}">
                  <a16:creationId xmlns:a16="http://schemas.microsoft.com/office/drawing/2014/main" id="{8B8867F3-FB50-4C80-B272-E3FE3F49FE8B}"/>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3175;p47">
              <a:extLst>
                <a:ext uri="{FF2B5EF4-FFF2-40B4-BE49-F238E27FC236}">
                  <a16:creationId xmlns:a16="http://schemas.microsoft.com/office/drawing/2014/main" id="{2FFCF504-EA3D-45E3-9E54-CB1D7FED14D8}"/>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3176;p47">
              <a:extLst>
                <a:ext uri="{FF2B5EF4-FFF2-40B4-BE49-F238E27FC236}">
                  <a16:creationId xmlns:a16="http://schemas.microsoft.com/office/drawing/2014/main" id="{FCA88823-5518-447B-8BED-1BD6643EACA9}"/>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3177;p47">
              <a:extLst>
                <a:ext uri="{FF2B5EF4-FFF2-40B4-BE49-F238E27FC236}">
                  <a16:creationId xmlns:a16="http://schemas.microsoft.com/office/drawing/2014/main" id="{89F7C5E4-2A66-40AF-BB7C-C26E91EFD54C}"/>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3178;p47">
              <a:extLst>
                <a:ext uri="{FF2B5EF4-FFF2-40B4-BE49-F238E27FC236}">
                  <a16:creationId xmlns:a16="http://schemas.microsoft.com/office/drawing/2014/main" id="{5F092E13-FC9C-4552-AC1F-8D6F8E59728E}"/>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3179;p47">
              <a:extLst>
                <a:ext uri="{FF2B5EF4-FFF2-40B4-BE49-F238E27FC236}">
                  <a16:creationId xmlns:a16="http://schemas.microsoft.com/office/drawing/2014/main" id="{F633F7A4-0C67-4009-B071-EBDD9FC3EB7A}"/>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3180;p47">
              <a:extLst>
                <a:ext uri="{FF2B5EF4-FFF2-40B4-BE49-F238E27FC236}">
                  <a16:creationId xmlns:a16="http://schemas.microsoft.com/office/drawing/2014/main" id="{E24477A3-D8D3-4346-BA66-DD723CE20A80}"/>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3181;p47">
              <a:extLst>
                <a:ext uri="{FF2B5EF4-FFF2-40B4-BE49-F238E27FC236}">
                  <a16:creationId xmlns:a16="http://schemas.microsoft.com/office/drawing/2014/main" id="{949861AD-E37E-4723-8D48-E226ECE08CCC}"/>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3182;p47">
              <a:extLst>
                <a:ext uri="{FF2B5EF4-FFF2-40B4-BE49-F238E27FC236}">
                  <a16:creationId xmlns:a16="http://schemas.microsoft.com/office/drawing/2014/main" id="{3F6626DE-5546-4DA0-A681-DB5CEC8057FD}"/>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3183;p47">
              <a:extLst>
                <a:ext uri="{FF2B5EF4-FFF2-40B4-BE49-F238E27FC236}">
                  <a16:creationId xmlns:a16="http://schemas.microsoft.com/office/drawing/2014/main" id="{81EFB3F3-44DF-43D6-A4D1-0D9460CF454F}"/>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3184;p47">
              <a:extLst>
                <a:ext uri="{FF2B5EF4-FFF2-40B4-BE49-F238E27FC236}">
                  <a16:creationId xmlns:a16="http://schemas.microsoft.com/office/drawing/2014/main" id="{342FD248-7601-4D65-A297-79FF71DEFD4F}"/>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3185;p47">
              <a:extLst>
                <a:ext uri="{FF2B5EF4-FFF2-40B4-BE49-F238E27FC236}">
                  <a16:creationId xmlns:a16="http://schemas.microsoft.com/office/drawing/2014/main" id="{8CC71AF4-F2FC-40D1-A882-F19A49D678BF}"/>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3186;p47">
              <a:extLst>
                <a:ext uri="{FF2B5EF4-FFF2-40B4-BE49-F238E27FC236}">
                  <a16:creationId xmlns:a16="http://schemas.microsoft.com/office/drawing/2014/main" id="{3A806B5B-E74E-4318-B8A6-ECE99CE5C5C5}"/>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3187;p47">
              <a:extLst>
                <a:ext uri="{FF2B5EF4-FFF2-40B4-BE49-F238E27FC236}">
                  <a16:creationId xmlns:a16="http://schemas.microsoft.com/office/drawing/2014/main" id="{133313DE-C073-4BC6-A811-1922E4E2170C}"/>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3188;p47">
              <a:extLst>
                <a:ext uri="{FF2B5EF4-FFF2-40B4-BE49-F238E27FC236}">
                  <a16:creationId xmlns:a16="http://schemas.microsoft.com/office/drawing/2014/main" id="{171FE887-1696-4EDA-9F8C-93E4570C7350}"/>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3189;p47">
              <a:extLst>
                <a:ext uri="{FF2B5EF4-FFF2-40B4-BE49-F238E27FC236}">
                  <a16:creationId xmlns:a16="http://schemas.microsoft.com/office/drawing/2014/main" id="{B7470BC8-D0E6-4B5C-9E67-60674BFB3B9C}"/>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3190;p47">
              <a:extLst>
                <a:ext uri="{FF2B5EF4-FFF2-40B4-BE49-F238E27FC236}">
                  <a16:creationId xmlns:a16="http://schemas.microsoft.com/office/drawing/2014/main" id="{DA18286E-6EE2-4B2E-B318-978CFE7E2F57}"/>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3191;p47">
              <a:extLst>
                <a:ext uri="{FF2B5EF4-FFF2-40B4-BE49-F238E27FC236}">
                  <a16:creationId xmlns:a16="http://schemas.microsoft.com/office/drawing/2014/main" id="{AE08EF6C-05C0-4055-A094-27EA90ACE9C3}"/>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3192;p47">
              <a:extLst>
                <a:ext uri="{FF2B5EF4-FFF2-40B4-BE49-F238E27FC236}">
                  <a16:creationId xmlns:a16="http://schemas.microsoft.com/office/drawing/2014/main" id="{CAC69506-9818-4371-B027-74241CB45AB2}"/>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3193;p47">
              <a:extLst>
                <a:ext uri="{FF2B5EF4-FFF2-40B4-BE49-F238E27FC236}">
                  <a16:creationId xmlns:a16="http://schemas.microsoft.com/office/drawing/2014/main" id="{F69FE328-CF70-46DC-8702-B2D6A4B31B3A}"/>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3194;p47">
              <a:extLst>
                <a:ext uri="{FF2B5EF4-FFF2-40B4-BE49-F238E27FC236}">
                  <a16:creationId xmlns:a16="http://schemas.microsoft.com/office/drawing/2014/main" id="{84FE3D33-AB7C-4E81-8BE1-AAECAB36A34D}"/>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3195;p47">
              <a:extLst>
                <a:ext uri="{FF2B5EF4-FFF2-40B4-BE49-F238E27FC236}">
                  <a16:creationId xmlns:a16="http://schemas.microsoft.com/office/drawing/2014/main" id="{0800A725-D811-4FCB-9FF2-FD516E232027}"/>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3196;p47">
              <a:extLst>
                <a:ext uri="{FF2B5EF4-FFF2-40B4-BE49-F238E27FC236}">
                  <a16:creationId xmlns:a16="http://schemas.microsoft.com/office/drawing/2014/main" id="{37AF1FBE-9113-431D-9996-245D7AF31E7F}"/>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3197;p47">
              <a:extLst>
                <a:ext uri="{FF2B5EF4-FFF2-40B4-BE49-F238E27FC236}">
                  <a16:creationId xmlns:a16="http://schemas.microsoft.com/office/drawing/2014/main" id="{4634A0AD-C561-4A22-BF2D-B91E4FFAD269}"/>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3198;p47">
              <a:extLst>
                <a:ext uri="{FF2B5EF4-FFF2-40B4-BE49-F238E27FC236}">
                  <a16:creationId xmlns:a16="http://schemas.microsoft.com/office/drawing/2014/main" id="{B06570D5-B5F9-4035-81C5-B0D2D2217238}"/>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3199;p47">
              <a:extLst>
                <a:ext uri="{FF2B5EF4-FFF2-40B4-BE49-F238E27FC236}">
                  <a16:creationId xmlns:a16="http://schemas.microsoft.com/office/drawing/2014/main" id="{F03B44F4-FBD7-4551-AAE9-5A345F59C69F}"/>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3200;p47">
              <a:extLst>
                <a:ext uri="{FF2B5EF4-FFF2-40B4-BE49-F238E27FC236}">
                  <a16:creationId xmlns:a16="http://schemas.microsoft.com/office/drawing/2014/main" id="{9547205C-371C-40D9-9755-D25316D49742}"/>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3201;p47">
              <a:extLst>
                <a:ext uri="{FF2B5EF4-FFF2-40B4-BE49-F238E27FC236}">
                  <a16:creationId xmlns:a16="http://schemas.microsoft.com/office/drawing/2014/main" id="{3D388924-1FC4-4E9F-BADF-47F1F6F52F8F}"/>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3202;p47">
              <a:extLst>
                <a:ext uri="{FF2B5EF4-FFF2-40B4-BE49-F238E27FC236}">
                  <a16:creationId xmlns:a16="http://schemas.microsoft.com/office/drawing/2014/main" id="{85E4FE2B-E46E-4A42-A5D0-05E3F2E52BDD}"/>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3203;p47">
              <a:extLst>
                <a:ext uri="{FF2B5EF4-FFF2-40B4-BE49-F238E27FC236}">
                  <a16:creationId xmlns:a16="http://schemas.microsoft.com/office/drawing/2014/main" id="{8DCA9EC7-C705-4D24-AD2D-7174F449AD4E}"/>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3204;p47">
              <a:extLst>
                <a:ext uri="{FF2B5EF4-FFF2-40B4-BE49-F238E27FC236}">
                  <a16:creationId xmlns:a16="http://schemas.microsoft.com/office/drawing/2014/main" id="{4F41B6A0-327E-42D7-A119-26CB845DF850}"/>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3205;p47">
              <a:extLst>
                <a:ext uri="{FF2B5EF4-FFF2-40B4-BE49-F238E27FC236}">
                  <a16:creationId xmlns:a16="http://schemas.microsoft.com/office/drawing/2014/main" id="{8CD202A8-6804-41F5-A264-CA934F778F4A}"/>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3206;p47">
              <a:extLst>
                <a:ext uri="{FF2B5EF4-FFF2-40B4-BE49-F238E27FC236}">
                  <a16:creationId xmlns:a16="http://schemas.microsoft.com/office/drawing/2014/main" id="{95AC6BED-8C58-4848-8514-76A1C768B38F}"/>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3207;p47">
              <a:extLst>
                <a:ext uri="{FF2B5EF4-FFF2-40B4-BE49-F238E27FC236}">
                  <a16:creationId xmlns:a16="http://schemas.microsoft.com/office/drawing/2014/main" id="{5293D221-AB82-45C9-852E-EA6B7FC56A5E}"/>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3208;p47">
              <a:extLst>
                <a:ext uri="{FF2B5EF4-FFF2-40B4-BE49-F238E27FC236}">
                  <a16:creationId xmlns:a16="http://schemas.microsoft.com/office/drawing/2014/main" id="{4E914411-5B07-43B8-9418-71463AE02038}"/>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3209;p47">
              <a:extLst>
                <a:ext uri="{FF2B5EF4-FFF2-40B4-BE49-F238E27FC236}">
                  <a16:creationId xmlns:a16="http://schemas.microsoft.com/office/drawing/2014/main" id="{BBBC55DA-3A0E-4147-8F70-C3D28D9D83B6}"/>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3210;p47">
              <a:extLst>
                <a:ext uri="{FF2B5EF4-FFF2-40B4-BE49-F238E27FC236}">
                  <a16:creationId xmlns:a16="http://schemas.microsoft.com/office/drawing/2014/main" id="{B4EC1A84-E943-460C-AF8C-7A2565814AA0}"/>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3211;p47">
              <a:extLst>
                <a:ext uri="{FF2B5EF4-FFF2-40B4-BE49-F238E27FC236}">
                  <a16:creationId xmlns:a16="http://schemas.microsoft.com/office/drawing/2014/main" id="{46582845-B822-46CE-92AD-F954B76C091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3212;p47">
              <a:extLst>
                <a:ext uri="{FF2B5EF4-FFF2-40B4-BE49-F238E27FC236}">
                  <a16:creationId xmlns:a16="http://schemas.microsoft.com/office/drawing/2014/main" id="{8B8C6EC2-BF87-4AF8-9851-A8CE057D0B20}"/>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3213;p47">
              <a:extLst>
                <a:ext uri="{FF2B5EF4-FFF2-40B4-BE49-F238E27FC236}">
                  <a16:creationId xmlns:a16="http://schemas.microsoft.com/office/drawing/2014/main" id="{F81AF2E2-4771-4E30-8132-D6AA46C26D23}"/>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3214;p47">
              <a:extLst>
                <a:ext uri="{FF2B5EF4-FFF2-40B4-BE49-F238E27FC236}">
                  <a16:creationId xmlns:a16="http://schemas.microsoft.com/office/drawing/2014/main" id="{107C8CA2-92D9-441D-A924-33EB8E8E534F}"/>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3215;p47">
              <a:extLst>
                <a:ext uri="{FF2B5EF4-FFF2-40B4-BE49-F238E27FC236}">
                  <a16:creationId xmlns:a16="http://schemas.microsoft.com/office/drawing/2014/main" id="{2D3E65A7-AFFF-4F04-A1AD-E34E357ACA92}"/>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3216;p47">
              <a:extLst>
                <a:ext uri="{FF2B5EF4-FFF2-40B4-BE49-F238E27FC236}">
                  <a16:creationId xmlns:a16="http://schemas.microsoft.com/office/drawing/2014/main" id="{C3E00781-3BF2-42CF-8D5D-B0C6062C795A}"/>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3217;p47">
              <a:extLst>
                <a:ext uri="{FF2B5EF4-FFF2-40B4-BE49-F238E27FC236}">
                  <a16:creationId xmlns:a16="http://schemas.microsoft.com/office/drawing/2014/main" id="{4F093506-35DD-402F-85FC-887F42409C02}"/>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3218;p47">
              <a:extLst>
                <a:ext uri="{FF2B5EF4-FFF2-40B4-BE49-F238E27FC236}">
                  <a16:creationId xmlns:a16="http://schemas.microsoft.com/office/drawing/2014/main" id="{C0D9080D-6C37-45C9-80DE-26547224AAE0}"/>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3219;p47">
              <a:extLst>
                <a:ext uri="{FF2B5EF4-FFF2-40B4-BE49-F238E27FC236}">
                  <a16:creationId xmlns:a16="http://schemas.microsoft.com/office/drawing/2014/main" id="{3D416054-412C-42BB-A960-5D2957AE807F}"/>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3220;p47">
              <a:extLst>
                <a:ext uri="{FF2B5EF4-FFF2-40B4-BE49-F238E27FC236}">
                  <a16:creationId xmlns:a16="http://schemas.microsoft.com/office/drawing/2014/main" id="{94C19710-02B0-4B0E-B6BD-D531DA45A0D0}"/>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3221;p47">
              <a:extLst>
                <a:ext uri="{FF2B5EF4-FFF2-40B4-BE49-F238E27FC236}">
                  <a16:creationId xmlns:a16="http://schemas.microsoft.com/office/drawing/2014/main" id="{5F3E296B-1D29-4039-B361-EA3722788608}"/>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3222;p47">
              <a:extLst>
                <a:ext uri="{FF2B5EF4-FFF2-40B4-BE49-F238E27FC236}">
                  <a16:creationId xmlns:a16="http://schemas.microsoft.com/office/drawing/2014/main" id="{6E0F8663-6F73-41E4-9739-ED86E65134C9}"/>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3223;p47">
              <a:extLst>
                <a:ext uri="{FF2B5EF4-FFF2-40B4-BE49-F238E27FC236}">
                  <a16:creationId xmlns:a16="http://schemas.microsoft.com/office/drawing/2014/main" id="{42003C21-2EBB-420C-A408-631467E904D7}"/>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3224;p47">
              <a:extLst>
                <a:ext uri="{FF2B5EF4-FFF2-40B4-BE49-F238E27FC236}">
                  <a16:creationId xmlns:a16="http://schemas.microsoft.com/office/drawing/2014/main" id="{6EA29990-4050-4606-A999-9D4A6045FB39}"/>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3225;p47">
              <a:extLst>
                <a:ext uri="{FF2B5EF4-FFF2-40B4-BE49-F238E27FC236}">
                  <a16:creationId xmlns:a16="http://schemas.microsoft.com/office/drawing/2014/main" id="{EB8627A8-C011-46B8-8014-3321F2E9F164}"/>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3226;p47">
              <a:extLst>
                <a:ext uri="{FF2B5EF4-FFF2-40B4-BE49-F238E27FC236}">
                  <a16:creationId xmlns:a16="http://schemas.microsoft.com/office/drawing/2014/main" id="{06C9DDB5-C24F-41E6-B489-C9CF348DBA23}"/>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3227;p47">
              <a:extLst>
                <a:ext uri="{FF2B5EF4-FFF2-40B4-BE49-F238E27FC236}">
                  <a16:creationId xmlns:a16="http://schemas.microsoft.com/office/drawing/2014/main" id="{75604659-1D38-4EA2-B473-B88BF2FC6487}"/>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3228;p47">
              <a:extLst>
                <a:ext uri="{FF2B5EF4-FFF2-40B4-BE49-F238E27FC236}">
                  <a16:creationId xmlns:a16="http://schemas.microsoft.com/office/drawing/2014/main" id="{22A84024-9F04-4002-8626-1BC42AC173C7}"/>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3229;p47">
              <a:extLst>
                <a:ext uri="{FF2B5EF4-FFF2-40B4-BE49-F238E27FC236}">
                  <a16:creationId xmlns:a16="http://schemas.microsoft.com/office/drawing/2014/main" id="{1C526AEA-E5BA-44CA-86D0-C51B35D7AE12}"/>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3230;p47">
              <a:extLst>
                <a:ext uri="{FF2B5EF4-FFF2-40B4-BE49-F238E27FC236}">
                  <a16:creationId xmlns:a16="http://schemas.microsoft.com/office/drawing/2014/main" id="{BBAE4496-9703-4FFA-B501-D2164AA4266B}"/>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3231;p47">
              <a:extLst>
                <a:ext uri="{FF2B5EF4-FFF2-40B4-BE49-F238E27FC236}">
                  <a16:creationId xmlns:a16="http://schemas.microsoft.com/office/drawing/2014/main" id="{A34B0FEE-7E1A-4181-A057-B48C4923EF99}"/>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3232;p47">
              <a:extLst>
                <a:ext uri="{FF2B5EF4-FFF2-40B4-BE49-F238E27FC236}">
                  <a16:creationId xmlns:a16="http://schemas.microsoft.com/office/drawing/2014/main" id="{5D38F0CA-B652-4207-89D9-A949AB6ECC12}"/>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3233;p47">
              <a:extLst>
                <a:ext uri="{FF2B5EF4-FFF2-40B4-BE49-F238E27FC236}">
                  <a16:creationId xmlns:a16="http://schemas.microsoft.com/office/drawing/2014/main" id="{98361ECC-6710-4AB9-B343-21575B774F7B}"/>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3234;p47">
              <a:extLst>
                <a:ext uri="{FF2B5EF4-FFF2-40B4-BE49-F238E27FC236}">
                  <a16:creationId xmlns:a16="http://schemas.microsoft.com/office/drawing/2014/main" id="{D7976849-8578-4934-86F0-ABDCC6AE25A4}"/>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3235;p47">
              <a:extLst>
                <a:ext uri="{FF2B5EF4-FFF2-40B4-BE49-F238E27FC236}">
                  <a16:creationId xmlns:a16="http://schemas.microsoft.com/office/drawing/2014/main" id="{FE96EACA-1548-4D6A-AD66-A74292504F27}"/>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3236;p47">
              <a:extLst>
                <a:ext uri="{FF2B5EF4-FFF2-40B4-BE49-F238E27FC236}">
                  <a16:creationId xmlns:a16="http://schemas.microsoft.com/office/drawing/2014/main" id="{E50D6680-81DC-47A7-AA95-DCFC8B58ADC4}"/>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3237;p47">
              <a:extLst>
                <a:ext uri="{FF2B5EF4-FFF2-40B4-BE49-F238E27FC236}">
                  <a16:creationId xmlns:a16="http://schemas.microsoft.com/office/drawing/2014/main" id="{1E1072A5-D0AA-4BB3-9FB1-EBE78A009F2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3238;p47">
              <a:extLst>
                <a:ext uri="{FF2B5EF4-FFF2-40B4-BE49-F238E27FC236}">
                  <a16:creationId xmlns:a16="http://schemas.microsoft.com/office/drawing/2014/main" id="{3E324084-5DC2-458C-82BC-FCB10FBE24B1}"/>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3239;p47">
              <a:extLst>
                <a:ext uri="{FF2B5EF4-FFF2-40B4-BE49-F238E27FC236}">
                  <a16:creationId xmlns:a16="http://schemas.microsoft.com/office/drawing/2014/main" id="{58587631-EAFC-4E8F-BF96-04BC7D6A2FEF}"/>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3240;p47">
              <a:extLst>
                <a:ext uri="{FF2B5EF4-FFF2-40B4-BE49-F238E27FC236}">
                  <a16:creationId xmlns:a16="http://schemas.microsoft.com/office/drawing/2014/main" id="{8BCBF914-70F5-44AE-A7CD-7174E496EF17}"/>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3241;p47">
              <a:extLst>
                <a:ext uri="{FF2B5EF4-FFF2-40B4-BE49-F238E27FC236}">
                  <a16:creationId xmlns:a16="http://schemas.microsoft.com/office/drawing/2014/main" id="{AB77267D-AA77-4FCA-98E4-E4EE88E037CA}"/>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3242;p47">
              <a:extLst>
                <a:ext uri="{FF2B5EF4-FFF2-40B4-BE49-F238E27FC236}">
                  <a16:creationId xmlns:a16="http://schemas.microsoft.com/office/drawing/2014/main" id="{5C0B5C9F-0532-43FB-85D3-0D1A486B9963}"/>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3243;p47">
              <a:extLst>
                <a:ext uri="{FF2B5EF4-FFF2-40B4-BE49-F238E27FC236}">
                  <a16:creationId xmlns:a16="http://schemas.microsoft.com/office/drawing/2014/main" id="{29916A72-A647-4EB8-986F-609B922CE066}"/>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3244;p47">
              <a:extLst>
                <a:ext uri="{FF2B5EF4-FFF2-40B4-BE49-F238E27FC236}">
                  <a16:creationId xmlns:a16="http://schemas.microsoft.com/office/drawing/2014/main" id="{0BE08D76-31CC-4BD9-B413-A4B5DCA2820C}"/>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3245;p47">
              <a:extLst>
                <a:ext uri="{FF2B5EF4-FFF2-40B4-BE49-F238E27FC236}">
                  <a16:creationId xmlns:a16="http://schemas.microsoft.com/office/drawing/2014/main" id="{90B532C8-124F-4B15-B842-90697ECCAE92}"/>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3246;p47">
              <a:extLst>
                <a:ext uri="{FF2B5EF4-FFF2-40B4-BE49-F238E27FC236}">
                  <a16:creationId xmlns:a16="http://schemas.microsoft.com/office/drawing/2014/main" id="{3DF9CF91-1C42-431A-A3C0-E36FB7EC2463}"/>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3247;p47">
              <a:extLst>
                <a:ext uri="{FF2B5EF4-FFF2-40B4-BE49-F238E27FC236}">
                  <a16:creationId xmlns:a16="http://schemas.microsoft.com/office/drawing/2014/main" id="{0D866250-9530-4FC4-8BEC-0B8E5801E028}"/>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3248;p47">
              <a:extLst>
                <a:ext uri="{FF2B5EF4-FFF2-40B4-BE49-F238E27FC236}">
                  <a16:creationId xmlns:a16="http://schemas.microsoft.com/office/drawing/2014/main" id="{AE12B9B2-49E9-446F-85AC-E0D6383881C6}"/>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3249;p47">
              <a:extLst>
                <a:ext uri="{FF2B5EF4-FFF2-40B4-BE49-F238E27FC236}">
                  <a16:creationId xmlns:a16="http://schemas.microsoft.com/office/drawing/2014/main" id="{830BE1F2-11B3-4ECC-988E-F0960CC3C045}"/>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3250;p47">
              <a:extLst>
                <a:ext uri="{FF2B5EF4-FFF2-40B4-BE49-F238E27FC236}">
                  <a16:creationId xmlns:a16="http://schemas.microsoft.com/office/drawing/2014/main" id="{61FC1E83-CE60-4FE8-8DB8-A14179E6F12B}"/>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3251;p47">
              <a:extLst>
                <a:ext uri="{FF2B5EF4-FFF2-40B4-BE49-F238E27FC236}">
                  <a16:creationId xmlns:a16="http://schemas.microsoft.com/office/drawing/2014/main" id="{B37598D9-2071-4171-BF43-0D6B53A9B29A}"/>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3252;p47">
              <a:extLst>
                <a:ext uri="{FF2B5EF4-FFF2-40B4-BE49-F238E27FC236}">
                  <a16:creationId xmlns:a16="http://schemas.microsoft.com/office/drawing/2014/main" id="{54B50D52-3F1A-4349-869C-6AFB875C67C2}"/>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3253;p47">
              <a:extLst>
                <a:ext uri="{FF2B5EF4-FFF2-40B4-BE49-F238E27FC236}">
                  <a16:creationId xmlns:a16="http://schemas.microsoft.com/office/drawing/2014/main" id="{180FCB0B-2761-4718-8231-2421CC399F22}"/>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3254;p47">
              <a:extLst>
                <a:ext uri="{FF2B5EF4-FFF2-40B4-BE49-F238E27FC236}">
                  <a16:creationId xmlns:a16="http://schemas.microsoft.com/office/drawing/2014/main" id="{0738C373-13C8-4E3A-BC08-7FAF70A7D053}"/>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3255;p47">
              <a:extLst>
                <a:ext uri="{FF2B5EF4-FFF2-40B4-BE49-F238E27FC236}">
                  <a16:creationId xmlns:a16="http://schemas.microsoft.com/office/drawing/2014/main" id="{F0A69B2D-9D58-4E46-84C1-A47704F4FDE7}"/>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3256;p47">
              <a:extLst>
                <a:ext uri="{FF2B5EF4-FFF2-40B4-BE49-F238E27FC236}">
                  <a16:creationId xmlns:a16="http://schemas.microsoft.com/office/drawing/2014/main" id="{04B23E36-3E4C-4E5D-9F0F-8EED13336390}"/>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3257;p47">
              <a:extLst>
                <a:ext uri="{FF2B5EF4-FFF2-40B4-BE49-F238E27FC236}">
                  <a16:creationId xmlns:a16="http://schemas.microsoft.com/office/drawing/2014/main" id="{EEE60084-9B2E-4D45-B2EC-866FE14E7570}"/>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3258;p47">
              <a:extLst>
                <a:ext uri="{FF2B5EF4-FFF2-40B4-BE49-F238E27FC236}">
                  <a16:creationId xmlns:a16="http://schemas.microsoft.com/office/drawing/2014/main" id="{6607EF28-0F4A-48BA-B9CA-781D087845BC}"/>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3259;p47">
              <a:extLst>
                <a:ext uri="{FF2B5EF4-FFF2-40B4-BE49-F238E27FC236}">
                  <a16:creationId xmlns:a16="http://schemas.microsoft.com/office/drawing/2014/main" id="{60140DCA-068F-4B62-B889-245F45C45EA4}"/>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3260;p47">
              <a:extLst>
                <a:ext uri="{FF2B5EF4-FFF2-40B4-BE49-F238E27FC236}">
                  <a16:creationId xmlns:a16="http://schemas.microsoft.com/office/drawing/2014/main" id="{EBD875F3-4B35-4B95-9520-B760A611FB96}"/>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3261;p47">
              <a:extLst>
                <a:ext uri="{FF2B5EF4-FFF2-40B4-BE49-F238E27FC236}">
                  <a16:creationId xmlns:a16="http://schemas.microsoft.com/office/drawing/2014/main" id="{9639220F-44F9-4893-B5A3-53C7B2D45E9A}"/>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3262;p47">
              <a:extLst>
                <a:ext uri="{FF2B5EF4-FFF2-40B4-BE49-F238E27FC236}">
                  <a16:creationId xmlns:a16="http://schemas.microsoft.com/office/drawing/2014/main" id="{DF4BCB36-5F0D-46FF-8861-9748D90FA326}"/>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3263;p47">
              <a:extLst>
                <a:ext uri="{FF2B5EF4-FFF2-40B4-BE49-F238E27FC236}">
                  <a16:creationId xmlns:a16="http://schemas.microsoft.com/office/drawing/2014/main" id="{DA86F74E-D13D-4BA5-96A0-3B55EEE792E9}"/>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3264;p47">
              <a:extLst>
                <a:ext uri="{FF2B5EF4-FFF2-40B4-BE49-F238E27FC236}">
                  <a16:creationId xmlns:a16="http://schemas.microsoft.com/office/drawing/2014/main" id="{B54099A3-E760-4C97-A2E9-4E2406D8C4B6}"/>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3265;p47">
              <a:extLst>
                <a:ext uri="{FF2B5EF4-FFF2-40B4-BE49-F238E27FC236}">
                  <a16:creationId xmlns:a16="http://schemas.microsoft.com/office/drawing/2014/main" id="{BD133813-A072-40BA-B9B5-23677E1EDD20}"/>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3266;p47">
              <a:extLst>
                <a:ext uri="{FF2B5EF4-FFF2-40B4-BE49-F238E27FC236}">
                  <a16:creationId xmlns:a16="http://schemas.microsoft.com/office/drawing/2014/main" id="{A6106F94-16D2-41F3-B8D8-355A5345C143}"/>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3267;p47">
              <a:extLst>
                <a:ext uri="{FF2B5EF4-FFF2-40B4-BE49-F238E27FC236}">
                  <a16:creationId xmlns:a16="http://schemas.microsoft.com/office/drawing/2014/main" id="{4FD1011C-D197-45F3-AF8C-31D14886825A}"/>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3268;p47">
              <a:extLst>
                <a:ext uri="{FF2B5EF4-FFF2-40B4-BE49-F238E27FC236}">
                  <a16:creationId xmlns:a16="http://schemas.microsoft.com/office/drawing/2014/main" id="{FE2B5149-587D-4317-9DC9-D8846102AB36}"/>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3269;p47">
              <a:extLst>
                <a:ext uri="{FF2B5EF4-FFF2-40B4-BE49-F238E27FC236}">
                  <a16:creationId xmlns:a16="http://schemas.microsoft.com/office/drawing/2014/main" id="{B1C31FDE-3DEA-4AE2-82E9-17D78278980B}"/>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3270;p47">
              <a:extLst>
                <a:ext uri="{FF2B5EF4-FFF2-40B4-BE49-F238E27FC236}">
                  <a16:creationId xmlns:a16="http://schemas.microsoft.com/office/drawing/2014/main" id="{DB21961D-EE28-4AC8-B3EB-7EB9AB068D03}"/>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3271;p47">
              <a:extLst>
                <a:ext uri="{FF2B5EF4-FFF2-40B4-BE49-F238E27FC236}">
                  <a16:creationId xmlns:a16="http://schemas.microsoft.com/office/drawing/2014/main" id="{154D410E-6A25-4F85-845D-3BCF09CEB522}"/>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3272;p47">
              <a:extLst>
                <a:ext uri="{FF2B5EF4-FFF2-40B4-BE49-F238E27FC236}">
                  <a16:creationId xmlns:a16="http://schemas.microsoft.com/office/drawing/2014/main" id="{E50A2256-2C36-4517-A181-66D5C2050B69}"/>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3273;p47">
              <a:extLst>
                <a:ext uri="{FF2B5EF4-FFF2-40B4-BE49-F238E27FC236}">
                  <a16:creationId xmlns:a16="http://schemas.microsoft.com/office/drawing/2014/main" id="{D91FA6C9-F768-4B54-9BE7-DC4560AE0CFB}"/>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3274;p47">
              <a:extLst>
                <a:ext uri="{FF2B5EF4-FFF2-40B4-BE49-F238E27FC236}">
                  <a16:creationId xmlns:a16="http://schemas.microsoft.com/office/drawing/2014/main" id="{91AD9946-077A-4EBF-B8BC-51D1D13D32B8}"/>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3275;p47">
              <a:extLst>
                <a:ext uri="{FF2B5EF4-FFF2-40B4-BE49-F238E27FC236}">
                  <a16:creationId xmlns:a16="http://schemas.microsoft.com/office/drawing/2014/main" id="{04A9B72A-4B61-4508-8B85-F3C765767D19}"/>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3276;p47">
              <a:extLst>
                <a:ext uri="{FF2B5EF4-FFF2-40B4-BE49-F238E27FC236}">
                  <a16:creationId xmlns:a16="http://schemas.microsoft.com/office/drawing/2014/main" id="{2BA05146-C488-4B12-8CAE-B4FCDE9DCD15}"/>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3277;p47">
              <a:extLst>
                <a:ext uri="{FF2B5EF4-FFF2-40B4-BE49-F238E27FC236}">
                  <a16:creationId xmlns:a16="http://schemas.microsoft.com/office/drawing/2014/main" id="{0EE0DD03-48D6-4108-B351-3BD7FDF108D8}"/>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3278;p47">
              <a:extLst>
                <a:ext uri="{FF2B5EF4-FFF2-40B4-BE49-F238E27FC236}">
                  <a16:creationId xmlns:a16="http://schemas.microsoft.com/office/drawing/2014/main" id="{5EBAA8FE-3B6B-42F1-8CE6-5A5C5728A2A3}"/>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3279;p47">
              <a:extLst>
                <a:ext uri="{FF2B5EF4-FFF2-40B4-BE49-F238E27FC236}">
                  <a16:creationId xmlns:a16="http://schemas.microsoft.com/office/drawing/2014/main" id="{55F2AF35-8727-4D0A-94FF-4C366162AA92}"/>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3280;p47">
              <a:extLst>
                <a:ext uri="{FF2B5EF4-FFF2-40B4-BE49-F238E27FC236}">
                  <a16:creationId xmlns:a16="http://schemas.microsoft.com/office/drawing/2014/main" id="{F5D43CA8-0EC6-4D33-B746-6D291F0A887A}"/>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3281;p47">
              <a:extLst>
                <a:ext uri="{FF2B5EF4-FFF2-40B4-BE49-F238E27FC236}">
                  <a16:creationId xmlns:a16="http://schemas.microsoft.com/office/drawing/2014/main" id="{C84B0FD9-554F-4F80-BEFE-6C023F946609}"/>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3282;p47">
              <a:extLst>
                <a:ext uri="{FF2B5EF4-FFF2-40B4-BE49-F238E27FC236}">
                  <a16:creationId xmlns:a16="http://schemas.microsoft.com/office/drawing/2014/main" id="{6CF5698B-5F7E-4B00-8520-0BB86A030987}"/>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3283;p47">
              <a:extLst>
                <a:ext uri="{FF2B5EF4-FFF2-40B4-BE49-F238E27FC236}">
                  <a16:creationId xmlns:a16="http://schemas.microsoft.com/office/drawing/2014/main" id="{A617C699-3952-4AC5-B876-7563C19605D3}"/>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284;p47">
              <a:extLst>
                <a:ext uri="{FF2B5EF4-FFF2-40B4-BE49-F238E27FC236}">
                  <a16:creationId xmlns:a16="http://schemas.microsoft.com/office/drawing/2014/main" id="{B7757D16-4762-453A-BB32-ED8B6FDFE2D1}"/>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285;p47">
              <a:extLst>
                <a:ext uri="{FF2B5EF4-FFF2-40B4-BE49-F238E27FC236}">
                  <a16:creationId xmlns:a16="http://schemas.microsoft.com/office/drawing/2014/main" id="{52307A7A-1F95-46CF-B7E2-86B432CF0D29}"/>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286;p47">
              <a:extLst>
                <a:ext uri="{FF2B5EF4-FFF2-40B4-BE49-F238E27FC236}">
                  <a16:creationId xmlns:a16="http://schemas.microsoft.com/office/drawing/2014/main" id="{07616AF2-E14F-4BBE-B7A9-DD048DB3CDF5}"/>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287;p47">
              <a:extLst>
                <a:ext uri="{FF2B5EF4-FFF2-40B4-BE49-F238E27FC236}">
                  <a16:creationId xmlns:a16="http://schemas.microsoft.com/office/drawing/2014/main" id="{8C4806E7-593A-49AC-B8CE-F70F8B2E04ED}"/>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288;p47">
              <a:extLst>
                <a:ext uri="{FF2B5EF4-FFF2-40B4-BE49-F238E27FC236}">
                  <a16:creationId xmlns:a16="http://schemas.microsoft.com/office/drawing/2014/main" id="{8F3D76D6-B2F1-46F3-809D-17CCE4C416E9}"/>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289;p47">
              <a:extLst>
                <a:ext uri="{FF2B5EF4-FFF2-40B4-BE49-F238E27FC236}">
                  <a16:creationId xmlns:a16="http://schemas.microsoft.com/office/drawing/2014/main" id="{6064E313-2060-4ADC-AE65-0EFB4FF619AD}"/>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290;p47">
              <a:extLst>
                <a:ext uri="{FF2B5EF4-FFF2-40B4-BE49-F238E27FC236}">
                  <a16:creationId xmlns:a16="http://schemas.microsoft.com/office/drawing/2014/main" id="{8E4FFA63-A42C-4975-B730-654B65D19F42}"/>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291;p47">
              <a:extLst>
                <a:ext uri="{FF2B5EF4-FFF2-40B4-BE49-F238E27FC236}">
                  <a16:creationId xmlns:a16="http://schemas.microsoft.com/office/drawing/2014/main" id="{62B32483-A670-4D8E-B490-FAAAD3AC61A8}"/>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292;p47">
              <a:extLst>
                <a:ext uri="{FF2B5EF4-FFF2-40B4-BE49-F238E27FC236}">
                  <a16:creationId xmlns:a16="http://schemas.microsoft.com/office/drawing/2014/main" id="{DD3F49BA-5197-43FF-AAC0-5104BF60F4CF}"/>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293;p47">
              <a:extLst>
                <a:ext uri="{FF2B5EF4-FFF2-40B4-BE49-F238E27FC236}">
                  <a16:creationId xmlns:a16="http://schemas.microsoft.com/office/drawing/2014/main" id="{CC78228C-8FEB-4B26-9509-4863DCAEF0D8}"/>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294;p47">
              <a:extLst>
                <a:ext uri="{FF2B5EF4-FFF2-40B4-BE49-F238E27FC236}">
                  <a16:creationId xmlns:a16="http://schemas.microsoft.com/office/drawing/2014/main" id="{0F012A6C-F7A1-4F6D-B15A-19B86E033DF2}"/>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295;p47">
              <a:extLst>
                <a:ext uri="{FF2B5EF4-FFF2-40B4-BE49-F238E27FC236}">
                  <a16:creationId xmlns:a16="http://schemas.microsoft.com/office/drawing/2014/main" id="{8B1B9BEE-D1C4-454F-98BD-7DB0A4AFBAA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296;p47">
              <a:extLst>
                <a:ext uri="{FF2B5EF4-FFF2-40B4-BE49-F238E27FC236}">
                  <a16:creationId xmlns:a16="http://schemas.microsoft.com/office/drawing/2014/main" id="{51D634B7-7EBC-4299-96C3-CDED36E27560}"/>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297;p47">
              <a:extLst>
                <a:ext uri="{FF2B5EF4-FFF2-40B4-BE49-F238E27FC236}">
                  <a16:creationId xmlns:a16="http://schemas.microsoft.com/office/drawing/2014/main" id="{1A2A26D3-5898-49CB-BE4F-61D7A7D84EE7}"/>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3298;p47">
              <a:extLst>
                <a:ext uri="{FF2B5EF4-FFF2-40B4-BE49-F238E27FC236}">
                  <a16:creationId xmlns:a16="http://schemas.microsoft.com/office/drawing/2014/main" id="{E518D8CF-7541-4BA3-8748-ED8A85C996B6}"/>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3299;p47">
              <a:extLst>
                <a:ext uri="{FF2B5EF4-FFF2-40B4-BE49-F238E27FC236}">
                  <a16:creationId xmlns:a16="http://schemas.microsoft.com/office/drawing/2014/main" id="{C3F96EB8-C386-4DE5-B098-E4AD1EC61E68}"/>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3300;p47">
              <a:extLst>
                <a:ext uri="{FF2B5EF4-FFF2-40B4-BE49-F238E27FC236}">
                  <a16:creationId xmlns:a16="http://schemas.microsoft.com/office/drawing/2014/main" id="{71F6C17C-3DDD-4316-A3A6-2021DD1614D6}"/>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3301;p47">
              <a:extLst>
                <a:ext uri="{FF2B5EF4-FFF2-40B4-BE49-F238E27FC236}">
                  <a16:creationId xmlns:a16="http://schemas.microsoft.com/office/drawing/2014/main" id="{FEBA1A3F-F873-490B-BFE3-295D33D98ADB}"/>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3302;p47">
              <a:extLst>
                <a:ext uri="{FF2B5EF4-FFF2-40B4-BE49-F238E27FC236}">
                  <a16:creationId xmlns:a16="http://schemas.microsoft.com/office/drawing/2014/main" id="{74B74413-F0A4-45B9-BAD1-DC2ED7B61A96}"/>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3303;p47">
              <a:extLst>
                <a:ext uri="{FF2B5EF4-FFF2-40B4-BE49-F238E27FC236}">
                  <a16:creationId xmlns:a16="http://schemas.microsoft.com/office/drawing/2014/main" id="{FAE8AFB5-DE90-45B1-907F-A38F95156C26}"/>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3304;p47">
              <a:extLst>
                <a:ext uri="{FF2B5EF4-FFF2-40B4-BE49-F238E27FC236}">
                  <a16:creationId xmlns:a16="http://schemas.microsoft.com/office/drawing/2014/main" id="{043B3E05-388B-4CF3-9F57-FAA9C1B217E4}"/>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3305;p47">
              <a:extLst>
                <a:ext uri="{FF2B5EF4-FFF2-40B4-BE49-F238E27FC236}">
                  <a16:creationId xmlns:a16="http://schemas.microsoft.com/office/drawing/2014/main" id="{F5F37281-C17E-48EF-9510-F21C62ABEF2D}"/>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3306;p47">
              <a:extLst>
                <a:ext uri="{FF2B5EF4-FFF2-40B4-BE49-F238E27FC236}">
                  <a16:creationId xmlns:a16="http://schemas.microsoft.com/office/drawing/2014/main" id="{A1ED7538-176B-463E-B305-442296BDCCA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3307;p47">
              <a:extLst>
                <a:ext uri="{FF2B5EF4-FFF2-40B4-BE49-F238E27FC236}">
                  <a16:creationId xmlns:a16="http://schemas.microsoft.com/office/drawing/2014/main" id="{8AC80FB1-E937-4941-BE8D-9D21DE4D9F7E}"/>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3308;p47">
              <a:extLst>
                <a:ext uri="{FF2B5EF4-FFF2-40B4-BE49-F238E27FC236}">
                  <a16:creationId xmlns:a16="http://schemas.microsoft.com/office/drawing/2014/main" id="{2DA964DD-4844-42DD-A243-5E8AAA835CF9}"/>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3309;p47">
              <a:extLst>
                <a:ext uri="{FF2B5EF4-FFF2-40B4-BE49-F238E27FC236}">
                  <a16:creationId xmlns:a16="http://schemas.microsoft.com/office/drawing/2014/main" id="{81A9134A-9F1D-4956-81EE-1C40B7F3A840}"/>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3310;p47">
              <a:extLst>
                <a:ext uri="{FF2B5EF4-FFF2-40B4-BE49-F238E27FC236}">
                  <a16:creationId xmlns:a16="http://schemas.microsoft.com/office/drawing/2014/main" id="{9BD33F6A-9F80-4013-A31C-5AD2C95BE708}"/>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3311;p47">
              <a:extLst>
                <a:ext uri="{FF2B5EF4-FFF2-40B4-BE49-F238E27FC236}">
                  <a16:creationId xmlns:a16="http://schemas.microsoft.com/office/drawing/2014/main" id="{E0A85CB5-93AF-43E5-A231-9C0172147237}"/>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3312;p47">
              <a:extLst>
                <a:ext uri="{FF2B5EF4-FFF2-40B4-BE49-F238E27FC236}">
                  <a16:creationId xmlns:a16="http://schemas.microsoft.com/office/drawing/2014/main" id="{F60F2DCB-9C2E-4D68-89C0-075B37EEB355}"/>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3313;p47">
              <a:extLst>
                <a:ext uri="{FF2B5EF4-FFF2-40B4-BE49-F238E27FC236}">
                  <a16:creationId xmlns:a16="http://schemas.microsoft.com/office/drawing/2014/main" id="{D2679066-1814-465C-89A6-DE7D8C93E68E}"/>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3314;p47">
              <a:extLst>
                <a:ext uri="{FF2B5EF4-FFF2-40B4-BE49-F238E27FC236}">
                  <a16:creationId xmlns:a16="http://schemas.microsoft.com/office/drawing/2014/main" id="{657FC53C-8FFC-4B7C-B3A4-BCEE0A81ED92}"/>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3315;p47">
              <a:extLst>
                <a:ext uri="{FF2B5EF4-FFF2-40B4-BE49-F238E27FC236}">
                  <a16:creationId xmlns:a16="http://schemas.microsoft.com/office/drawing/2014/main" id="{985FAEB3-E180-4812-9905-FD896E5E97F2}"/>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3316;p47">
              <a:extLst>
                <a:ext uri="{FF2B5EF4-FFF2-40B4-BE49-F238E27FC236}">
                  <a16:creationId xmlns:a16="http://schemas.microsoft.com/office/drawing/2014/main" id="{8DF93C50-A4C6-4D4C-8ABA-DA5F58F03183}"/>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3317;p47">
              <a:extLst>
                <a:ext uri="{FF2B5EF4-FFF2-40B4-BE49-F238E27FC236}">
                  <a16:creationId xmlns:a16="http://schemas.microsoft.com/office/drawing/2014/main" id="{7330CFDA-FC3E-4574-8B15-18A646EE5D00}"/>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3318;p47">
              <a:extLst>
                <a:ext uri="{FF2B5EF4-FFF2-40B4-BE49-F238E27FC236}">
                  <a16:creationId xmlns:a16="http://schemas.microsoft.com/office/drawing/2014/main" id="{77B59D18-C1DC-4152-A0D1-96D6A9BDF086}"/>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3319;p47">
              <a:extLst>
                <a:ext uri="{FF2B5EF4-FFF2-40B4-BE49-F238E27FC236}">
                  <a16:creationId xmlns:a16="http://schemas.microsoft.com/office/drawing/2014/main" id="{954A70DA-082E-49F1-AB98-3B9EEA420F33}"/>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3320;p47">
              <a:extLst>
                <a:ext uri="{FF2B5EF4-FFF2-40B4-BE49-F238E27FC236}">
                  <a16:creationId xmlns:a16="http://schemas.microsoft.com/office/drawing/2014/main" id="{4E77F9EC-EAD2-4228-90A9-49148FFC09B4}"/>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3321;p47">
              <a:extLst>
                <a:ext uri="{FF2B5EF4-FFF2-40B4-BE49-F238E27FC236}">
                  <a16:creationId xmlns:a16="http://schemas.microsoft.com/office/drawing/2014/main" id="{97BA13B6-13C6-4EBA-897B-E1FE53901396}"/>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3322;p47">
              <a:extLst>
                <a:ext uri="{FF2B5EF4-FFF2-40B4-BE49-F238E27FC236}">
                  <a16:creationId xmlns:a16="http://schemas.microsoft.com/office/drawing/2014/main" id="{C1850879-0C41-4037-8AE9-AB727892ADD0}"/>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3323;p47">
              <a:extLst>
                <a:ext uri="{FF2B5EF4-FFF2-40B4-BE49-F238E27FC236}">
                  <a16:creationId xmlns:a16="http://schemas.microsoft.com/office/drawing/2014/main" id="{AC8DE039-9C73-420E-9F4E-683A0094E5FC}"/>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3324;p47">
              <a:extLst>
                <a:ext uri="{FF2B5EF4-FFF2-40B4-BE49-F238E27FC236}">
                  <a16:creationId xmlns:a16="http://schemas.microsoft.com/office/drawing/2014/main" id="{A2CEB044-51EE-4355-8F9B-5C10F313EB45}"/>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3325;p47">
              <a:extLst>
                <a:ext uri="{FF2B5EF4-FFF2-40B4-BE49-F238E27FC236}">
                  <a16:creationId xmlns:a16="http://schemas.microsoft.com/office/drawing/2014/main" id="{A78F0F52-FC62-4981-B27C-8E00C59538FF}"/>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3326;p47">
              <a:extLst>
                <a:ext uri="{FF2B5EF4-FFF2-40B4-BE49-F238E27FC236}">
                  <a16:creationId xmlns:a16="http://schemas.microsoft.com/office/drawing/2014/main" id="{EC8B187B-6C06-474F-AFE8-6CDE9720E345}"/>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3327;p47">
              <a:extLst>
                <a:ext uri="{FF2B5EF4-FFF2-40B4-BE49-F238E27FC236}">
                  <a16:creationId xmlns:a16="http://schemas.microsoft.com/office/drawing/2014/main" id="{D7F65F9C-FF23-46FA-BFA3-B79DFCF84BCC}"/>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3328;p47">
              <a:extLst>
                <a:ext uri="{FF2B5EF4-FFF2-40B4-BE49-F238E27FC236}">
                  <a16:creationId xmlns:a16="http://schemas.microsoft.com/office/drawing/2014/main" id="{740B0B81-DCC0-40EE-9174-2494E63405F8}"/>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3329;p47">
              <a:extLst>
                <a:ext uri="{FF2B5EF4-FFF2-40B4-BE49-F238E27FC236}">
                  <a16:creationId xmlns:a16="http://schemas.microsoft.com/office/drawing/2014/main" id="{EC30897C-944C-41C5-A53A-1F76222F540B}"/>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330;p47">
              <a:extLst>
                <a:ext uri="{FF2B5EF4-FFF2-40B4-BE49-F238E27FC236}">
                  <a16:creationId xmlns:a16="http://schemas.microsoft.com/office/drawing/2014/main" id="{621EEB92-1650-47D0-B981-0EA73146C53F}"/>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331;p47">
              <a:extLst>
                <a:ext uri="{FF2B5EF4-FFF2-40B4-BE49-F238E27FC236}">
                  <a16:creationId xmlns:a16="http://schemas.microsoft.com/office/drawing/2014/main" id="{DF6AA18D-F7E2-4AAA-A601-616912453E6B}"/>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332;p47">
              <a:extLst>
                <a:ext uri="{FF2B5EF4-FFF2-40B4-BE49-F238E27FC236}">
                  <a16:creationId xmlns:a16="http://schemas.microsoft.com/office/drawing/2014/main" id="{7446C13F-D67B-4860-BFCC-6F560687053E}"/>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333;p47">
              <a:extLst>
                <a:ext uri="{FF2B5EF4-FFF2-40B4-BE49-F238E27FC236}">
                  <a16:creationId xmlns:a16="http://schemas.microsoft.com/office/drawing/2014/main" id="{74F249D6-6A42-4771-A0E8-243EA1965531}"/>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334;p47">
              <a:extLst>
                <a:ext uri="{FF2B5EF4-FFF2-40B4-BE49-F238E27FC236}">
                  <a16:creationId xmlns:a16="http://schemas.microsoft.com/office/drawing/2014/main" id="{881A5544-8038-4100-9972-228934DA2852}"/>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335;p47">
              <a:extLst>
                <a:ext uri="{FF2B5EF4-FFF2-40B4-BE49-F238E27FC236}">
                  <a16:creationId xmlns:a16="http://schemas.microsoft.com/office/drawing/2014/main" id="{419F81AF-C0AB-4CF4-AAEA-DB041AB3C09F}"/>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336;p47">
              <a:extLst>
                <a:ext uri="{FF2B5EF4-FFF2-40B4-BE49-F238E27FC236}">
                  <a16:creationId xmlns:a16="http://schemas.microsoft.com/office/drawing/2014/main" id="{2185A5B1-9B82-479F-9EC3-6A939F05ABB5}"/>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337;p47">
              <a:extLst>
                <a:ext uri="{FF2B5EF4-FFF2-40B4-BE49-F238E27FC236}">
                  <a16:creationId xmlns:a16="http://schemas.microsoft.com/office/drawing/2014/main" id="{FD7A5F14-CFF3-4E57-8373-E6DBEE3CA339}"/>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338;p47">
              <a:extLst>
                <a:ext uri="{FF2B5EF4-FFF2-40B4-BE49-F238E27FC236}">
                  <a16:creationId xmlns:a16="http://schemas.microsoft.com/office/drawing/2014/main" id="{114FC028-DFAB-4760-9199-DAA4FE118BBC}"/>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339;p47">
              <a:extLst>
                <a:ext uri="{FF2B5EF4-FFF2-40B4-BE49-F238E27FC236}">
                  <a16:creationId xmlns:a16="http://schemas.microsoft.com/office/drawing/2014/main" id="{1CE3064A-CC52-4197-8BFB-34748AAD9A35}"/>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340;p47">
              <a:extLst>
                <a:ext uri="{FF2B5EF4-FFF2-40B4-BE49-F238E27FC236}">
                  <a16:creationId xmlns:a16="http://schemas.microsoft.com/office/drawing/2014/main" id="{100E3BD8-30C0-4C66-BAE0-828C0387DB70}"/>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341;p47">
              <a:extLst>
                <a:ext uri="{FF2B5EF4-FFF2-40B4-BE49-F238E27FC236}">
                  <a16:creationId xmlns:a16="http://schemas.microsoft.com/office/drawing/2014/main" id="{7F8CA5D8-E490-4549-ACD2-63FD5F50FD2A}"/>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342;p47">
              <a:extLst>
                <a:ext uri="{FF2B5EF4-FFF2-40B4-BE49-F238E27FC236}">
                  <a16:creationId xmlns:a16="http://schemas.microsoft.com/office/drawing/2014/main" id="{F3A66655-A532-48BB-B0C2-543FE1B383E2}"/>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343;p47">
              <a:extLst>
                <a:ext uri="{FF2B5EF4-FFF2-40B4-BE49-F238E27FC236}">
                  <a16:creationId xmlns:a16="http://schemas.microsoft.com/office/drawing/2014/main" id="{1582C357-0640-4AF2-92C5-C8CCBBD4BD29}"/>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344;p47">
              <a:extLst>
                <a:ext uri="{FF2B5EF4-FFF2-40B4-BE49-F238E27FC236}">
                  <a16:creationId xmlns:a16="http://schemas.microsoft.com/office/drawing/2014/main" id="{9F15F8FB-5B8B-4143-9109-8D3CFE81418F}"/>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345;p47">
              <a:extLst>
                <a:ext uri="{FF2B5EF4-FFF2-40B4-BE49-F238E27FC236}">
                  <a16:creationId xmlns:a16="http://schemas.microsoft.com/office/drawing/2014/main" id="{9BD820F1-54B0-4400-8615-9959A0D55E38}"/>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346;p47">
              <a:extLst>
                <a:ext uri="{FF2B5EF4-FFF2-40B4-BE49-F238E27FC236}">
                  <a16:creationId xmlns:a16="http://schemas.microsoft.com/office/drawing/2014/main" id="{C1C33962-67F7-4D2A-AF90-EEAB52C51F28}"/>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347;p47">
              <a:extLst>
                <a:ext uri="{FF2B5EF4-FFF2-40B4-BE49-F238E27FC236}">
                  <a16:creationId xmlns:a16="http://schemas.microsoft.com/office/drawing/2014/main" id="{5C517028-515B-42F4-B2CE-F36254A5A42E}"/>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348;p47">
              <a:extLst>
                <a:ext uri="{FF2B5EF4-FFF2-40B4-BE49-F238E27FC236}">
                  <a16:creationId xmlns:a16="http://schemas.microsoft.com/office/drawing/2014/main" id="{598496F3-D90C-4332-9A2D-63A2EF1145A4}"/>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349;p47">
              <a:extLst>
                <a:ext uri="{FF2B5EF4-FFF2-40B4-BE49-F238E27FC236}">
                  <a16:creationId xmlns:a16="http://schemas.microsoft.com/office/drawing/2014/main" id="{73063B42-292E-459C-BE45-34F415E320A8}"/>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350;p47">
              <a:extLst>
                <a:ext uri="{FF2B5EF4-FFF2-40B4-BE49-F238E27FC236}">
                  <a16:creationId xmlns:a16="http://schemas.microsoft.com/office/drawing/2014/main" id="{CF298125-ED11-48EC-830D-597D67CD4267}"/>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351;p47">
              <a:extLst>
                <a:ext uri="{FF2B5EF4-FFF2-40B4-BE49-F238E27FC236}">
                  <a16:creationId xmlns:a16="http://schemas.microsoft.com/office/drawing/2014/main" id="{7ABA12F5-1944-48AF-BBB8-C8021AB3DF26}"/>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352;p47">
              <a:extLst>
                <a:ext uri="{FF2B5EF4-FFF2-40B4-BE49-F238E27FC236}">
                  <a16:creationId xmlns:a16="http://schemas.microsoft.com/office/drawing/2014/main" id="{A5A4F43A-30C7-4319-B35E-0252F5A04D0F}"/>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353;p47">
              <a:extLst>
                <a:ext uri="{FF2B5EF4-FFF2-40B4-BE49-F238E27FC236}">
                  <a16:creationId xmlns:a16="http://schemas.microsoft.com/office/drawing/2014/main" id="{C0C4D541-89BA-4478-BA2A-B4DA706677D4}"/>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354;p47">
              <a:extLst>
                <a:ext uri="{FF2B5EF4-FFF2-40B4-BE49-F238E27FC236}">
                  <a16:creationId xmlns:a16="http://schemas.microsoft.com/office/drawing/2014/main" id="{142684E5-348E-40A6-8B3F-713EEA86C913}"/>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355;p47">
              <a:extLst>
                <a:ext uri="{FF2B5EF4-FFF2-40B4-BE49-F238E27FC236}">
                  <a16:creationId xmlns:a16="http://schemas.microsoft.com/office/drawing/2014/main" id="{25D66D5F-D758-4BA3-A249-1F8345C35800}"/>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356;p47">
              <a:extLst>
                <a:ext uri="{FF2B5EF4-FFF2-40B4-BE49-F238E27FC236}">
                  <a16:creationId xmlns:a16="http://schemas.microsoft.com/office/drawing/2014/main" id="{8221C220-C67F-4580-BA3F-61B93BC7E43E}"/>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357;p47">
              <a:extLst>
                <a:ext uri="{FF2B5EF4-FFF2-40B4-BE49-F238E27FC236}">
                  <a16:creationId xmlns:a16="http://schemas.microsoft.com/office/drawing/2014/main" id="{26E8FBEB-A197-423E-9A52-09FC1B157295}"/>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358;p47">
              <a:extLst>
                <a:ext uri="{FF2B5EF4-FFF2-40B4-BE49-F238E27FC236}">
                  <a16:creationId xmlns:a16="http://schemas.microsoft.com/office/drawing/2014/main" id="{E84D2E50-A0CC-49D9-9257-A900C75EA7D6}"/>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359;p47">
              <a:extLst>
                <a:ext uri="{FF2B5EF4-FFF2-40B4-BE49-F238E27FC236}">
                  <a16:creationId xmlns:a16="http://schemas.microsoft.com/office/drawing/2014/main" id="{56228999-CF1E-4FFF-8B5C-9647EF1B7AB5}"/>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360;p47">
              <a:extLst>
                <a:ext uri="{FF2B5EF4-FFF2-40B4-BE49-F238E27FC236}">
                  <a16:creationId xmlns:a16="http://schemas.microsoft.com/office/drawing/2014/main" id="{183D51E8-A6DF-4481-A3E4-290F546AAC84}"/>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361;p47">
              <a:extLst>
                <a:ext uri="{FF2B5EF4-FFF2-40B4-BE49-F238E27FC236}">
                  <a16:creationId xmlns:a16="http://schemas.microsoft.com/office/drawing/2014/main" id="{9B697F47-D3AE-432C-8803-37D7348791D5}"/>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362;p47">
              <a:extLst>
                <a:ext uri="{FF2B5EF4-FFF2-40B4-BE49-F238E27FC236}">
                  <a16:creationId xmlns:a16="http://schemas.microsoft.com/office/drawing/2014/main" id="{70F37FDA-F2D4-4AC7-A375-C258446F79A7}"/>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363;p47">
              <a:extLst>
                <a:ext uri="{FF2B5EF4-FFF2-40B4-BE49-F238E27FC236}">
                  <a16:creationId xmlns:a16="http://schemas.microsoft.com/office/drawing/2014/main" id="{EC6E7702-C9FF-49BF-A080-00CFA10541D4}"/>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364;p47">
              <a:extLst>
                <a:ext uri="{FF2B5EF4-FFF2-40B4-BE49-F238E27FC236}">
                  <a16:creationId xmlns:a16="http://schemas.microsoft.com/office/drawing/2014/main" id="{DF4A2CB7-2828-4A38-8944-62E0EC2A4A14}"/>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365;p47">
              <a:extLst>
                <a:ext uri="{FF2B5EF4-FFF2-40B4-BE49-F238E27FC236}">
                  <a16:creationId xmlns:a16="http://schemas.microsoft.com/office/drawing/2014/main" id="{3CEC2D9F-B343-4D00-ADF5-15FB39494F92}"/>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366;p47">
              <a:extLst>
                <a:ext uri="{FF2B5EF4-FFF2-40B4-BE49-F238E27FC236}">
                  <a16:creationId xmlns:a16="http://schemas.microsoft.com/office/drawing/2014/main" id="{FFB76E3E-337E-4723-BC0F-D7CE715184D0}"/>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367;p47">
              <a:extLst>
                <a:ext uri="{FF2B5EF4-FFF2-40B4-BE49-F238E27FC236}">
                  <a16:creationId xmlns:a16="http://schemas.microsoft.com/office/drawing/2014/main" id="{A3EE2675-08B9-4F2F-A19F-BFB8350959BD}"/>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368;p47">
              <a:extLst>
                <a:ext uri="{FF2B5EF4-FFF2-40B4-BE49-F238E27FC236}">
                  <a16:creationId xmlns:a16="http://schemas.microsoft.com/office/drawing/2014/main" id="{A46CC346-E7CD-4CB1-885C-FA804D151FE1}"/>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369;p47">
              <a:extLst>
                <a:ext uri="{FF2B5EF4-FFF2-40B4-BE49-F238E27FC236}">
                  <a16:creationId xmlns:a16="http://schemas.microsoft.com/office/drawing/2014/main" id="{CBB233A9-0B59-4998-9A35-A11B4B04C3D1}"/>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370;p47">
              <a:extLst>
                <a:ext uri="{FF2B5EF4-FFF2-40B4-BE49-F238E27FC236}">
                  <a16:creationId xmlns:a16="http://schemas.microsoft.com/office/drawing/2014/main" id="{1C64C4D7-E586-42E3-AB77-8D300DC3FE98}"/>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371;p47">
              <a:extLst>
                <a:ext uri="{FF2B5EF4-FFF2-40B4-BE49-F238E27FC236}">
                  <a16:creationId xmlns:a16="http://schemas.microsoft.com/office/drawing/2014/main" id="{48D213A8-5E0D-4343-B55B-B2A22A1517BE}"/>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372;p47">
              <a:extLst>
                <a:ext uri="{FF2B5EF4-FFF2-40B4-BE49-F238E27FC236}">
                  <a16:creationId xmlns:a16="http://schemas.microsoft.com/office/drawing/2014/main" id="{52F80766-0EEF-4FCC-A1DF-65DD440C88EF}"/>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373;p47">
              <a:extLst>
                <a:ext uri="{FF2B5EF4-FFF2-40B4-BE49-F238E27FC236}">
                  <a16:creationId xmlns:a16="http://schemas.microsoft.com/office/drawing/2014/main" id="{8E7B9B76-04A3-45F8-86F4-7685A69EF6B1}"/>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374;p47">
              <a:extLst>
                <a:ext uri="{FF2B5EF4-FFF2-40B4-BE49-F238E27FC236}">
                  <a16:creationId xmlns:a16="http://schemas.microsoft.com/office/drawing/2014/main" id="{9422140D-4E4D-4D71-95CE-4FD46B7565A0}"/>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375;p47">
              <a:extLst>
                <a:ext uri="{FF2B5EF4-FFF2-40B4-BE49-F238E27FC236}">
                  <a16:creationId xmlns:a16="http://schemas.microsoft.com/office/drawing/2014/main" id="{CD6B99B1-313C-4192-871F-48BBE24575E5}"/>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376;p47">
              <a:extLst>
                <a:ext uri="{FF2B5EF4-FFF2-40B4-BE49-F238E27FC236}">
                  <a16:creationId xmlns:a16="http://schemas.microsoft.com/office/drawing/2014/main" id="{44637908-2B10-42CC-9F39-35FB7AE72D9D}"/>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377;p47">
              <a:extLst>
                <a:ext uri="{FF2B5EF4-FFF2-40B4-BE49-F238E27FC236}">
                  <a16:creationId xmlns:a16="http://schemas.microsoft.com/office/drawing/2014/main" id="{D2B3AAFC-7AB5-4647-815D-9CDEC01B46F7}"/>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378;p47">
              <a:extLst>
                <a:ext uri="{FF2B5EF4-FFF2-40B4-BE49-F238E27FC236}">
                  <a16:creationId xmlns:a16="http://schemas.microsoft.com/office/drawing/2014/main" id="{44D1F1F1-5320-4007-AD2F-AFAFD0B0FE76}"/>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379;p47">
              <a:extLst>
                <a:ext uri="{FF2B5EF4-FFF2-40B4-BE49-F238E27FC236}">
                  <a16:creationId xmlns:a16="http://schemas.microsoft.com/office/drawing/2014/main" id="{5D7419A3-9631-4D15-86A3-816FB99A0CAC}"/>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380;p47">
              <a:extLst>
                <a:ext uri="{FF2B5EF4-FFF2-40B4-BE49-F238E27FC236}">
                  <a16:creationId xmlns:a16="http://schemas.microsoft.com/office/drawing/2014/main" id="{FD7DFC78-DFE9-4E8B-86E1-1BB2AB1B7544}"/>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381;p47">
              <a:extLst>
                <a:ext uri="{FF2B5EF4-FFF2-40B4-BE49-F238E27FC236}">
                  <a16:creationId xmlns:a16="http://schemas.microsoft.com/office/drawing/2014/main" id="{6E1BD90A-E844-494C-BF1D-0BBB6D04728F}"/>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382;p47">
              <a:extLst>
                <a:ext uri="{FF2B5EF4-FFF2-40B4-BE49-F238E27FC236}">
                  <a16:creationId xmlns:a16="http://schemas.microsoft.com/office/drawing/2014/main" id="{ABBFEC93-9B0F-4FD8-94DD-BAC503E117F0}"/>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383;p47">
              <a:extLst>
                <a:ext uri="{FF2B5EF4-FFF2-40B4-BE49-F238E27FC236}">
                  <a16:creationId xmlns:a16="http://schemas.microsoft.com/office/drawing/2014/main" id="{D46E62FA-0DA3-449E-BAEC-CC79F435F50A}"/>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384;p47">
              <a:extLst>
                <a:ext uri="{FF2B5EF4-FFF2-40B4-BE49-F238E27FC236}">
                  <a16:creationId xmlns:a16="http://schemas.microsoft.com/office/drawing/2014/main" id="{1062005F-B925-47D7-8544-836A6343BA89}"/>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385;p47">
              <a:extLst>
                <a:ext uri="{FF2B5EF4-FFF2-40B4-BE49-F238E27FC236}">
                  <a16:creationId xmlns:a16="http://schemas.microsoft.com/office/drawing/2014/main" id="{C0A0F082-7587-4AEC-84BA-AB76E2274922}"/>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386;p47">
              <a:extLst>
                <a:ext uri="{FF2B5EF4-FFF2-40B4-BE49-F238E27FC236}">
                  <a16:creationId xmlns:a16="http://schemas.microsoft.com/office/drawing/2014/main" id="{7866843C-4607-4AFA-9C1D-87145CC9A826}"/>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387;p47">
              <a:extLst>
                <a:ext uri="{FF2B5EF4-FFF2-40B4-BE49-F238E27FC236}">
                  <a16:creationId xmlns:a16="http://schemas.microsoft.com/office/drawing/2014/main" id="{0FB99109-84FC-4AC8-A8E8-051E002B3E6F}"/>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388;p47">
              <a:extLst>
                <a:ext uri="{FF2B5EF4-FFF2-40B4-BE49-F238E27FC236}">
                  <a16:creationId xmlns:a16="http://schemas.microsoft.com/office/drawing/2014/main" id="{12E7CDE6-FE56-40AA-8B87-EAA902FC25E4}"/>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389;p47">
              <a:extLst>
                <a:ext uri="{FF2B5EF4-FFF2-40B4-BE49-F238E27FC236}">
                  <a16:creationId xmlns:a16="http://schemas.microsoft.com/office/drawing/2014/main" id="{7B778F39-1A35-4FFC-86B3-5F4FFB48C1F9}"/>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390;p47">
              <a:extLst>
                <a:ext uri="{FF2B5EF4-FFF2-40B4-BE49-F238E27FC236}">
                  <a16:creationId xmlns:a16="http://schemas.microsoft.com/office/drawing/2014/main" id="{F623D5B5-36FB-435C-AA32-151CC73E2C34}"/>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391;p47">
              <a:extLst>
                <a:ext uri="{FF2B5EF4-FFF2-40B4-BE49-F238E27FC236}">
                  <a16:creationId xmlns:a16="http://schemas.microsoft.com/office/drawing/2014/main" id="{1ADFB571-CB61-4D6E-98DB-7456110779D9}"/>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392;p47">
              <a:extLst>
                <a:ext uri="{FF2B5EF4-FFF2-40B4-BE49-F238E27FC236}">
                  <a16:creationId xmlns:a16="http://schemas.microsoft.com/office/drawing/2014/main" id="{D0A8B78F-14A4-4DC5-8D65-487384DB5AF0}"/>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393;p47">
              <a:extLst>
                <a:ext uri="{FF2B5EF4-FFF2-40B4-BE49-F238E27FC236}">
                  <a16:creationId xmlns:a16="http://schemas.microsoft.com/office/drawing/2014/main" id="{6B1D51E7-5A29-45CB-918D-150304A68F15}"/>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394;p47">
              <a:extLst>
                <a:ext uri="{FF2B5EF4-FFF2-40B4-BE49-F238E27FC236}">
                  <a16:creationId xmlns:a16="http://schemas.microsoft.com/office/drawing/2014/main" id="{9A9B14FB-E858-4087-8B44-DE2C7ABFF78C}"/>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395;p47">
              <a:extLst>
                <a:ext uri="{FF2B5EF4-FFF2-40B4-BE49-F238E27FC236}">
                  <a16:creationId xmlns:a16="http://schemas.microsoft.com/office/drawing/2014/main" id="{599FA861-E9A4-4234-B833-37BD1E663F21}"/>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396;p47">
              <a:extLst>
                <a:ext uri="{FF2B5EF4-FFF2-40B4-BE49-F238E27FC236}">
                  <a16:creationId xmlns:a16="http://schemas.microsoft.com/office/drawing/2014/main" id="{7694702F-99CA-40FA-93A3-57E38EDA23DA}"/>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397;p47">
              <a:extLst>
                <a:ext uri="{FF2B5EF4-FFF2-40B4-BE49-F238E27FC236}">
                  <a16:creationId xmlns:a16="http://schemas.microsoft.com/office/drawing/2014/main" id="{1812BF1F-AD2C-493D-9B15-334BBCBDE4FB}"/>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398;p47">
              <a:extLst>
                <a:ext uri="{FF2B5EF4-FFF2-40B4-BE49-F238E27FC236}">
                  <a16:creationId xmlns:a16="http://schemas.microsoft.com/office/drawing/2014/main" id="{6AAED6AD-E40E-4739-BE80-04281C547B36}"/>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399;p47">
              <a:extLst>
                <a:ext uri="{FF2B5EF4-FFF2-40B4-BE49-F238E27FC236}">
                  <a16:creationId xmlns:a16="http://schemas.microsoft.com/office/drawing/2014/main" id="{E3CAD65D-A1FF-41B4-AE3D-6CB9F034AF69}"/>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400;p47">
              <a:extLst>
                <a:ext uri="{FF2B5EF4-FFF2-40B4-BE49-F238E27FC236}">
                  <a16:creationId xmlns:a16="http://schemas.microsoft.com/office/drawing/2014/main" id="{B793C62B-0491-42B1-9EA5-556BEB46BB16}"/>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401;p47">
              <a:extLst>
                <a:ext uri="{FF2B5EF4-FFF2-40B4-BE49-F238E27FC236}">
                  <a16:creationId xmlns:a16="http://schemas.microsoft.com/office/drawing/2014/main" id="{95424F2C-9EA2-4CB4-9E6E-BA78882A77EA}"/>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402;p47">
              <a:extLst>
                <a:ext uri="{FF2B5EF4-FFF2-40B4-BE49-F238E27FC236}">
                  <a16:creationId xmlns:a16="http://schemas.microsoft.com/office/drawing/2014/main" id="{4DDEF398-87C0-4A3C-B8CB-C3295669BD3F}"/>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403;p47">
              <a:extLst>
                <a:ext uri="{FF2B5EF4-FFF2-40B4-BE49-F238E27FC236}">
                  <a16:creationId xmlns:a16="http://schemas.microsoft.com/office/drawing/2014/main" id="{A5B2B914-8604-4F1F-9988-AA50DBBF2EEC}"/>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404;p47">
              <a:extLst>
                <a:ext uri="{FF2B5EF4-FFF2-40B4-BE49-F238E27FC236}">
                  <a16:creationId xmlns:a16="http://schemas.microsoft.com/office/drawing/2014/main" id="{588B14B2-4BD4-4CFC-A41A-2D81E767DD15}"/>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405;p47">
              <a:extLst>
                <a:ext uri="{FF2B5EF4-FFF2-40B4-BE49-F238E27FC236}">
                  <a16:creationId xmlns:a16="http://schemas.microsoft.com/office/drawing/2014/main" id="{2AAE3028-B330-4CE1-B975-6F8FECAF01B0}"/>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406;p47">
              <a:extLst>
                <a:ext uri="{FF2B5EF4-FFF2-40B4-BE49-F238E27FC236}">
                  <a16:creationId xmlns:a16="http://schemas.microsoft.com/office/drawing/2014/main" id="{404A8D95-369C-40F8-9021-F1AD26674437}"/>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407;p47">
              <a:extLst>
                <a:ext uri="{FF2B5EF4-FFF2-40B4-BE49-F238E27FC236}">
                  <a16:creationId xmlns:a16="http://schemas.microsoft.com/office/drawing/2014/main" id="{583DA4F7-4017-4288-919F-AEF49F00B30C}"/>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408;p47">
              <a:extLst>
                <a:ext uri="{FF2B5EF4-FFF2-40B4-BE49-F238E27FC236}">
                  <a16:creationId xmlns:a16="http://schemas.microsoft.com/office/drawing/2014/main" id="{0853953D-9F2C-43C4-B4F0-98FB8DA66D6E}"/>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409;p47">
              <a:extLst>
                <a:ext uri="{FF2B5EF4-FFF2-40B4-BE49-F238E27FC236}">
                  <a16:creationId xmlns:a16="http://schemas.microsoft.com/office/drawing/2014/main" id="{0C282F03-2AB5-4EE5-9B16-8854C8945419}"/>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410;p47">
              <a:extLst>
                <a:ext uri="{FF2B5EF4-FFF2-40B4-BE49-F238E27FC236}">
                  <a16:creationId xmlns:a16="http://schemas.microsoft.com/office/drawing/2014/main" id="{90C8A31D-9EBB-4098-A0D1-A8C3A407BA77}"/>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411;p47">
              <a:extLst>
                <a:ext uri="{FF2B5EF4-FFF2-40B4-BE49-F238E27FC236}">
                  <a16:creationId xmlns:a16="http://schemas.microsoft.com/office/drawing/2014/main" id="{3E862730-3E7B-4569-BDE4-8546FD0F6D42}"/>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412;p47">
              <a:extLst>
                <a:ext uri="{FF2B5EF4-FFF2-40B4-BE49-F238E27FC236}">
                  <a16:creationId xmlns:a16="http://schemas.microsoft.com/office/drawing/2014/main" id="{DBA5C3E8-3252-4113-94C0-36AB721FF4BE}"/>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413;p47">
              <a:extLst>
                <a:ext uri="{FF2B5EF4-FFF2-40B4-BE49-F238E27FC236}">
                  <a16:creationId xmlns:a16="http://schemas.microsoft.com/office/drawing/2014/main" id="{EA6BE009-A998-4594-8B89-98865D01B413}"/>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414;p47">
              <a:extLst>
                <a:ext uri="{FF2B5EF4-FFF2-40B4-BE49-F238E27FC236}">
                  <a16:creationId xmlns:a16="http://schemas.microsoft.com/office/drawing/2014/main" id="{D958189E-EDD7-46E8-BD34-D76AD3F9239F}"/>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415;p47">
              <a:extLst>
                <a:ext uri="{FF2B5EF4-FFF2-40B4-BE49-F238E27FC236}">
                  <a16:creationId xmlns:a16="http://schemas.microsoft.com/office/drawing/2014/main" id="{37CA8C65-9D95-466E-9AB0-E2F633AC1434}"/>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416;p47">
              <a:extLst>
                <a:ext uri="{FF2B5EF4-FFF2-40B4-BE49-F238E27FC236}">
                  <a16:creationId xmlns:a16="http://schemas.microsoft.com/office/drawing/2014/main" id="{538DD513-BB8F-4681-B9CB-9BDB73234847}"/>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417;p47">
              <a:extLst>
                <a:ext uri="{FF2B5EF4-FFF2-40B4-BE49-F238E27FC236}">
                  <a16:creationId xmlns:a16="http://schemas.microsoft.com/office/drawing/2014/main" id="{579FB60D-F1D3-41DB-9111-9B436C4CA453}"/>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418;p47">
              <a:extLst>
                <a:ext uri="{FF2B5EF4-FFF2-40B4-BE49-F238E27FC236}">
                  <a16:creationId xmlns:a16="http://schemas.microsoft.com/office/drawing/2014/main" id="{2D0121C3-E4FE-433A-AB6A-1F15E11C2353}"/>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419;p47">
              <a:extLst>
                <a:ext uri="{FF2B5EF4-FFF2-40B4-BE49-F238E27FC236}">
                  <a16:creationId xmlns:a16="http://schemas.microsoft.com/office/drawing/2014/main" id="{5E8EDAB6-0E14-41E9-92F4-77C7A175F086}"/>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420;p47">
              <a:extLst>
                <a:ext uri="{FF2B5EF4-FFF2-40B4-BE49-F238E27FC236}">
                  <a16:creationId xmlns:a16="http://schemas.microsoft.com/office/drawing/2014/main" id="{D698CC51-5469-4FA4-B854-2444AA727F4B}"/>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421;p47">
              <a:extLst>
                <a:ext uri="{FF2B5EF4-FFF2-40B4-BE49-F238E27FC236}">
                  <a16:creationId xmlns:a16="http://schemas.microsoft.com/office/drawing/2014/main" id="{D0A4DA7F-BD18-45FC-9A77-C2697EDAB981}"/>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3422;p47">
              <a:extLst>
                <a:ext uri="{FF2B5EF4-FFF2-40B4-BE49-F238E27FC236}">
                  <a16:creationId xmlns:a16="http://schemas.microsoft.com/office/drawing/2014/main" id="{50E7165E-6965-47CE-BCB4-854E946E4C6D}"/>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3423;p47">
              <a:extLst>
                <a:ext uri="{FF2B5EF4-FFF2-40B4-BE49-F238E27FC236}">
                  <a16:creationId xmlns:a16="http://schemas.microsoft.com/office/drawing/2014/main" id="{8DE3F715-B853-4A9E-A280-29EAEB3A93DA}"/>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424;p47">
              <a:extLst>
                <a:ext uri="{FF2B5EF4-FFF2-40B4-BE49-F238E27FC236}">
                  <a16:creationId xmlns:a16="http://schemas.microsoft.com/office/drawing/2014/main" id="{553A91B3-FCE8-48B7-A00F-C56B4699DBC0}"/>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425;p47">
              <a:extLst>
                <a:ext uri="{FF2B5EF4-FFF2-40B4-BE49-F238E27FC236}">
                  <a16:creationId xmlns:a16="http://schemas.microsoft.com/office/drawing/2014/main" id="{1997587E-4467-41C5-8BAA-B6BA69DCADEF}"/>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426;p47">
              <a:extLst>
                <a:ext uri="{FF2B5EF4-FFF2-40B4-BE49-F238E27FC236}">
                  <a16:creationId xmlns:a16="http://schemas.microsoft.com/office/drawing/2014/main" id="{985DD831-1392-4D5D-822C-85649D9233D4}"/>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427;p47">
              <a:extLst>
                <a:ext uri="{FF2B5EF4-FFF2-40B4-BE49-F238E27FC236}">
                  <a16:creationId xmlns:a16="http://schemas.microsoft.com/office/drawing/2014/main" id="{34823FF5-478E-4415-8769-3859961BB2F5}"/>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3428;p47">
              <a:extLst>
                <a:ext uri="{FF2B5EF4-FFF2-40B4-BE49-F238E27FC236}">
                  <a16:creationId xmlns:a16="http://schemas.microsoft.com/office/drawing/2014/main" id="{20B55401-DE4E-45AA-A62D-FBBAD4308134}"/>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3429;p47">
              <a:extLst>
                <a:ext uri="{FF2B5EF4-FFF2-40B4-BE49-F238E27FC236}">
                  <a16:creationId xmlns:a16="http://schemas.microsoft.com/office/drawing/2014/main" id="{47EF82D8-54B3-42C9-A1AB-86B02C2FF7F2}"/>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3430;p47">
              <a:extLst>
                <a:ext uri="{FF2B5EF4-FFF2-40B4-BE49-F238E27FC236}">
                  <a16:creationId xmlns:a16="http://schemas.microsoft.com/office/drawing/2014/main" id="{2D205717-262E-4E25-868B-F84CE4B914D6}"/>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3431;p47">
              <a:extLst>
                <a:ext uri="{FF2B5EF4-FFF2-40B4-BE49-F238E27FC236}">
                  <a16:creationId xmlns:a16="http://schemas.microsoft.com/office/drawing/2014/main" id="{EAAD1E72-FAC5-4F19-891A-625583B2F2EF}"/>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3432;p47">
              <a:extLst>
                <a:ext uri="{FF2B5EF4-FFF2-40B4-BE49-F238E27FC236}">
                  <a16:creationId xmlns:a16="http://schemas.microsoft.com/office/drawing/2014/main" id="{B6EC4D24-B2F5-4252-A644-C8491A59553C}"/>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3433;p47">
              <a:extLst>
                <a:ext uri="{FF2B5EF4-FFF2-40B4-BE49-F238E27FC236}">
                  <a16:creationId xmlns:a16="http://schemas.microsoft.com/office/drawing/2014/main" id="{1588D7E8-C41B-4E9C-87E5-EE3735198971}"/>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3434;p47">
              <a:extLst>
                <a:ext uri="{FF2B5EF4-FFF2-40B4-BE49-F238E27FC236}">
                  <a16:creationId xmlns:a16="http://schemas.microsoft.com/office/drawing/2014/main" id="{CA5A3587-58B0-45EF-8A63-16EB695AA4FE}"/>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3435;p47">
              <a:extLst>
                <a:ext uri="{FF2B5EF4-FFF2-40B4-BE49-F238E27FC236}">
                  <a16:creationId xmlns:a16="http://schemas.microsoft.com/office/drawing/2014/main" id="{A2A03E64-E5F5-4022-B2DF-1217D7051FCD}"/>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3436;p47">
              <a:extLst>
                <a:ext uri="{FF2B5EF4-FFF2-40B4-BE49-F238E27FC236}">
                  <a16:creationId xmlns:a16="http://schemas.microsoft.com/office/drawing/2014/main" id="{F518A600-1C1A-435B-8741-79FB185DFC78}"/>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3437;p47">
              <a:extLst>
                <a:ext uri="{FF2B5EF4-FFF2-40B4-BE49-F238E27FC236}">
                  <a16:creationId xmlns:a16="http://schemas.microsoft.com/office/drawing/2014/main" id="{B3471C50-9B4E-4EF1-AC61-42D5AB6D948A}"/>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3438;p47">
              <a:extLst>
                <a:ext uri="{FF2B5EF4-FFF2-40B4-BE49-F238E27FC236}">
                  <a16:creationId xmlns:a16="http://schemas.microsoft.com/office/drawing/2014/main" id="{137DD185-CAA6-4EDE-8B18-8A47B4255D88}"/>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3439;p47">
              <a:extLst>
                <a:ext uri="{FF2B5EF4-FFF2-40B4-BE49-F238E27FC236}">
                  <a16:creationId xmlns:a16="http://schemas.microsoft.com/office/drawing/2014/main" id="{384CE5B1-D204-450D-8D79-5E5B960FD86D}"/>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3440;p47">
              <a:extLst>
                <a:ext uri="{FF2B5EF4-FFF2-40B4-BE49-F238E27FC236}">
                  <a16:creationId xmlns:a16="http://schemas.microsoft.com/office/drawing/2014/main" id="{D648C095-B010-4A2A-9583-CF473F2FBF5A}"/>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3441;p47">
              <a:extLst>
                <a:ext uri="{FF2B5EF4-FFF2-40B4-BE49-F238E27FC236}">
                  <a16:creationId xmlns:a16="http://schemas.microsoft.com/office/drawing/2014/main" id="{A68758F0-BBA1-4657-BC02-2C297E44533F}"/>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3442;p47">
              <a:extLst>
                <a:ext uri="{FF2B5EF4-FFF2-40B4-BE49-F238E27FC236}">
                  <a16:creationId xmlns:a16="http://schemas.microsoft.com/office/drawing/2014/main" id="{D9022974-0E88-43B6-B639-7D331D9550FC}"/>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3443;p47">
              <a:extLst>
                <a:ext uri="{FF2B5EF4-FFF2-40B4-BE49-F238E27FC236}">
                  <a16:creationId xmlns:a16="http://schemas.microsoft.com/office/drawing/2014/main" id="{0C7646A4-F2DD-4A22-84F2-09934389922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3444;p47">
              <a:extLst>
                <a:ext uri="{FF2B5EF4-FFF2-40B4-BE49-F238E27FC236}">
                  <a16:creationId xmlns:a16="http://schemas.microsoft.com/office/drawing/2014/main" id="{24094169-CA74-48CD-AABA-E09A44653F8B}"/>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3445;p47">
              <a:extLst>
                <a:ext uri="{FF2B5EF4-FFF2-40B4-BE49-F238E27FC236}">
                  <a16:creationId xmlns:a16="http://schemas.microsoft.com/office/drawing/2014/main" id="{9074FD22-AD4E-4EE1-A274-63AFE6CD6A9D}"/>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3446;p47">
              <a:extLst>
                <a:ext uri="{FF2B5EF4-FFF2-40B4-BE49-F238E27FC236}">
                  <a16:creationId xmlns:a16="http://schemas.microsoft.com/office/drawing/2014/main" id="{7AB35AD5-AE55-4436-985E-4F5F3CCDFB58}"/>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3447;p47">
              <a:extLst>
                <a:ext uri="{FF2B5EF4-FFF2-40B4-BE49-F238E27FC236}">
                  <a16:creationId xmlns:a16="http://schemas.microsoft.com/office/drawing/2014/main" id="{80D86609-8EC3-4028-85F1-4EEE3074D616}"/>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3448;p47">
              <a:extLst>
                <a:ext uri="{FF2B5EF4-FFF2-40B4-BE49-F238E27FC236}">
                  <a16:creationId xmlns:a16="http://schemas.microsoft.com/office/drawing/2014/main" id="{71D6ABBC-DAF6-4F3D-B352-394C68874963}"/>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3449;p47">
              <a:extLst>
                <a:ext uri="{FF2B5EF4-FFF2-40B4-BE49-F238E27FC236}">
                  <a16:creationId xmlns:a16="http://schemas.microsoft.com/office/drawing/2014/main" id="{65C37A7D-9759-44A2-B80D-4CC599AC238C}"/>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3450;p47">
              <a:extLst>
                <a:ext uri="{FF2B5EF4-FFF2-40B4-BE49-F238E27FC236}">
                  <a16:creationId xmlns:a16="http://schemas.microsoft.com/office/drawing/2014/main" id="{48072878-9CFC-43CF-9124-215724A6D3B2}"/>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3451;p47">
              <a:extLst>
                <a:ext uri="{FF2B5EF4-FFF2-40B4-BE49-F238E27FC236}">
                  <a16:creationId xmlns:a16="http://schemas.microsoft.com/office/drawing/2014/main" id="{034F8103-0A75-416E-A67D-A414ED851CF6}"/>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3452;p47">
              <a:extLst>
                <a:ext uri="{FF2B5EF4-FFF2-40B4-BE49-F238E27FC236}">
                  <a16:creationId xmlns:a16="http://schemas.microsoft.com/office/drawing/2014/main" id="{2A2D1665-2BAC-4FF3-9B50-4256BC720CD3}"/>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3453;p47">
              <a:extLst>
                <a:ext uri="{FF2B5EF4-FFF2-40B4-BE49-F238E27FC236}">
                  <a16:creationId xmlns:a16="http://schemas.microsoft.com/office/drawing/2014/main" id="{BA6D7A54-8C3B-439F-8B3D-312964D6653A}"/>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3454;p47">
              <a:extLst>
                <a:ext uri="{FF2B5EF4-FFF2-40B4-BE49-F238E27FC236}">
                  <a16:creationId xmlns:a16="http://schemas.microsoft.com/office/drawing/2014/main" id="{95CC5F83-BA73-462B-9F70-B91B8C15E738}"/>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3455;p47">
              <a:extLst>
                <a:ext uri="{FF2B5EF4-FFF2-40B4-BE49-F238E27FC236}">
                  <a16:creationId xmlns:a16="http://schemas.microsoft.com/office/drawing/2014/main" id="{2C0A31E0-51C6-4101-B6D4-FBC2EFCFC7EF}"/>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3456;p47">
              <a:extLst>
                <a:ext uri="{FF2B5EF4-FFF2-40B4-BE49-F238E27FC236}">
                  <a16:creationId xmlns:a16="http://schemas.microsoft.com/office/drawing/2014/main" id="{4C5FB334-5CB2-46E1-97DA-3DFCDB82EFA8}"/>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3457;p47">
              <a:extLst>
                <a:ext uri="{FF2B5EF4-FFF2-40B4-BE49-F238E27FC236}">
                  <a16:creationId xmlns:a16="http://schemas.microsoft.com/office/drawing/2014/main" id="{6DFDCE76-DBEA-4D3A-BABA-96076C1CF057}"/>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3458;p47">
              <a:extLst>
                <a:ext uri="{FF2B5EF4-FFF2-40B4-BE49-F238E27FC236}">
                  <a16:creationId xmlns:a16="http://schemas.microsoft.com/office/drawing/2014/main" id="{358F0A2F-A4A7-4BE1-83EA-A67AE681B474}"/>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3459;p47">
              <a:extLst>
                <a:ext uri="{FF2B5EF4-FFF2-40B4-BE49-F238E27FC236}">
                  <a16:creationId xmlns:a16="http://schemas.microsoft.com/office/drawing/2014/main" id="{292FBC4B-AF50-45C6-B1DA-A020719607B7}"/>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3460;p47">
              <a:extLst>
                <a:ext uri="{FF2B5EF4-FFF2-40B4-BE49-F238E27FC236}">
                  <a16:creationId xmlns:a16="http://schemas.microsoft.com/office/drawing/2014/main" id="{EFDF87B7-A3FA-4DF6-A151-2628789BE9F9}"/>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3461;p47">
              <a:extLst>
                <a:ext uri="{FF2B5EF4-FFF2-40B4-BE49-F238E27FC236}">
                  <a16:creationId xmlns:a16="http://schemas.microsoft.com/office/drawing/2014/main" id="{14F8FC30-1415-4846-8EAB-B9CB7FA5F9E4}"/>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3462;p47">
              <a:extLst>
                <a:ext uri="{FF2B5EF4-FFF2-40B4-BE49-F238E27FC236}">
                  <a16:creationId xmlns:a16="http://schemas.microsoft.com/office/drawing/2014/main" id="{9C92778F-A798-4275-9DF2-E5A4ADCCE483}"/>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3463;p47">
              <a:extLst>
                <a:ext uri="{FF2B5EF4-FFF2-40B4-BE49-F238E27FC236}">
                  <a16:creationId xmlns:a16="http://schemas.microsoft.com/office/drawing/2014/main" id="{2DD82AFB-9426-4BCB-9FF2-3BB40DC630AC}"/>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3464;p47">
              <a:extLst>
                <a:ext uri="{FF2B5EF4-FFF2-40B4-BE49-F238E27FC236}">
                  <a16:creationId xmlns:a16="http://schemas.microsoft.com/office/drawing/2014/main" id="{B0DF3206-9D64-48E0-A741-060A628E393F}"/>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3465;p47">
              <a:extLst>
                <a:ext uri="{FF2B5EF4-FFF2-40B4-BE49-F238E27FC236}">
                  <a16:creationId xmlns:a16="http://schemas.microsoft.com/office/drawing/2014/main" id="{D2EAF0C4-81C2-4741-8E8E-428129A0F97B}"/>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3466;p47">
              <a:extLst>
                <a:ext uri="{FF2B5EF4-FFF2-40B4-BE49-F238E27FC236}">
                  <a16:creationId xmlns:a16="http://schemas.microsoft.com/office/drawing/2014/main" id="{B7E42225-0868-411D-AE21-1B7A7DE0E180}"/>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3467;p47">
              <a:extLst>
                <a:ext uri="{FF2B5EF4-FFF2-40B4-BE49-F238E27FC236}">
                  <a16:creationId xmlns:a16="http://schemas.microsoft.com/office/drawing/2014/main" id="{92BD1AAF-866F-4988-99DE-4290F1F409F4}"/>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3468;p47">
              <a:extLst>
                <a:ext uri="{FF2B5EF4-FFF2-40B4-BE49-F238E27FC236}">
                  <a16:creationId xmlns:a16="http://schemas.microsoft.com/office/drawing/2014/main" id="{843CD072-451D-47F1-9D28-83D1DAE4B22F}"/>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3469;p47">
              <a:extLst>
                <a:ext uri="{FF2B5EF4-FFF2-40B4-BE49-F238E27FC236}">
                  <a16:creationId xmlns:a16="http://schemas.microsoft.com/office/drawing/2014/main" id="{2CDA2103-B509-43A0-82DE-8E6E11CCDC49}"/>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3470;p47">
              <a:extLst>
                <a:ext uri="{FF2B5EF4-FFF2-40B4-BE49-F238E27FC236}">
                  <a16:creationId xmlns:a16="http://schemas.microsoft.com/office/drawing/2014/main" id="{505860ED-1C26-4F8A-ACB8-50F841C1AB6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3471;p47">
              <a:extLst>
                <a:ext uri="{FF2B5EF4-FFF2-40B4-BE49-F238E27FC236}">
                  <a16:creationId xmlns:a16="http://schemas.microsoft.com/office/drawing/2014/main" id="{BB8487FE-C17E-4D41-A950-048C94FD9CD6}"/>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3472;p47">
              <a:extLst>
                <a:ext uri="{FF2B5EF4-FFF2-40B4-BE49-F238E27FC236}">
                  <a16:creationId xmlns:a16="http://schemas.microsoft.com/office/drawing/2014/main" id="{43E205AD-4B44-4B46-834E-116E159C8BE2}"/>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3473;p47">
              <a:extLst>
                <a:ext uri="{FF2B5EF4-FFF2-40B4-BE49-F238E27FC236}">
                  <a16:creationId xmlns:a16="http://schemas.microsoft.com/office/drawing/2014/main" id="{6FE1E0A7-0EB2-46D0-B8EC-62A0797DD24D}"/>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3474;p47">
              <a:extLst>
                <a:ext uri="{FF2B5EF4-FFF2-40B4-BE49-F238E27FC236}">
                  <a16:creationId xmlns:a16="http://schemas.microsoft.com/office/drawing/2014/main" id="{1AE2E11F-B634-4883-B5F0-6A0607B02E94}"/>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3475;p47">
              <a:extLst>
                <a:ext uri="{FF2B5EF4-FFF2-40B4-BE49-F238E27FC236}">
                  <a16:creationId xmlns:a16="http://schemas.microsoft.com/office/drawing/2014/main" id="{14C6312E-9B88-4EFD-9B9A-6E4A2D52771D}"/>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3476;p47">
              <a:extLst>
                <a:ext uri="{FF2B5EF4-FFF2-40B4-BE49-F238E27FC236}">
                  <a16:creationId xmlns:a16="http://schemas.microsoft.com/office/drawing/2014/main" id="{D9F86A38-F533-4383-9E8E-1A04086CC6F8}"/>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3477;p47">
              <a:extLst>
                <a:ext uri="{FF2B5EF4-FFF2-40B4-BE49-F238E27FC236}">
                  <a16:creationId xmlns:a16="http://schemas.microsoft.com/office/drawing/2014/main" id="{D02D1DFA-9E7C-4CD1-B473-1FCA158D305E}"/>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3478;p47">
              <a:extLst>
                <a:ext uri="{FF2B5EF4-FFF2-40B4-BE49-F238E27FC236}">
                  <a16:creationId xmlns:a16="http://schemas.microsoft.com/office/drawing/2014/main" id="{D674CDE1-BD4E-4AE6-B52A-DC793EFCB97B}"/>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3479;p47">
              <a:extLst>
                <a:ext uri="{FF2B5EF4-FFF2-40B4-BE49-F238E27FC236}">
                  <a16:creationId xmlns:a16="http://schemas.microsoft.com/office/drawing/2014/main" id="{F50C0261-E9C5-46EB-AF88-926ED48EBF9D}"/>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3480;p47">
              <a:extLst>
                <a:ext uri="{FF2B5EF4-FFF2-40B4-BE49-F238E27FC236}">
                  <a16:creationId xmlns:a16="http://schemas.microsoft.com/office/drawing/2014/main" id="{97B8160B-956D-42D1-A1E6-E3F1A35F6CC1}"/>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3481;p47">
              <a:extLst>
                <a:ext uri="{FF2B5EF4-FFF2-40B4-BE49-F238E27FC236}">
                  <a16:creationId xmlns:a16="http://schemas.microsoft.com/office/drawing/2014/main" id="{7784E149-1392-4903-A6FA-051797E12AF7}"/>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3482;p47">
              <a:extLst>
                <a:ext uri="{FF2B5EF4-FFF2-40B4-BE49-F238E27FC236}">
                  <a16:creationId xmlns:a16="http://schemas.microsoft.com/office/drawing/2014/main" id="{A54BCC47-55A6-4B80-9599-12911BB7C5F8}"/>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3483;p47">
              <a:extLst>
                <a:ext uri="{FF2B5EF4-FFF2-40B4-BE49-F238E27FC236}">
                  <a16:creationId xmlns:a16="http://schemas.microsoft.com/office/drawing/2014/main" id="{131B85E5-4113-4AC5-AF16-CB4B196A717F}"/>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3484;p47">
              <a:extLst>
                <a:ext uri="{FF2B5EF4-FFF2-40B4-BE49-F238E27FC236}">
                  <a16:creationId xmlns:a16="http://schemas.microsoft.com/office/drawing/2014/main" id="{DFFAB0E2-DD6E-456A-B728-EE0D28B75778}"/>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3485;p47">
              <a:extLst>
                <a:ext uri="{FF2B5EF4-FFF2-40B4-BE49-F238E27FC236}">
                  <a16:creationId xmlns:a16="http://schemas.microsoft.com/office/drawing/2014/main" id="{CA803471-984F-44DE-AEC7-D863915CA324}"/>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3486;p47">
              <a:extLst>
                <a:ext uri="{FF2B5EF4-FFF2-40B4-BE49-F238E27FC236}">
                  <a16:creationId xmlns:a16="http://schemas.microsoft.com/office/drawing/2014/main" id="{FC3C6E94-4A33-4D9E-926B-30D12A46256E}"/>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3487;p47">
              <a:extLst>
                <a:ext uri="{FF2B5EF4-FFF2-40B4-BE49-F238E27FC236}">
                  <a16:creationId xmlns:a16="http://schemas.microsoft.com/office/drawing/2014/main" id="{5A49D389-42DC-4C10-8477-420326B14A49}"/>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3488;p47">
              <a:extLst>
                <a:ext uri="{FF2B5EF4-FFF2-40B4-BE49-F238E27FC236}">
                  <a16:creationId xmlns:a16="http://schemas.microsoft.com/office/drawing/2014/main" id="{31E8F360-00CA-46CC-862F-5E7D2680BA89}"/>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3489;p47">
              <a:extLst>
                <a:ext uri="{FF2B5EF4-FFF2-40B4-BE49-F238E27FC236}">
                  <a16:creationId xmlns:a16="http://schemas.microsoft.com/office/drawing/2014/main" id="{EB1F95BD-74BC-4195-8CC5-A1B6CDD88578}"/>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3490;p47">
              <a:extLst>
                <a:ext uri="{FF2B5EF4-FFF2-40B4-BE49-F238E27FC236}">
                  <a16:creationId xmlns:a16="http://schemas.microsoft.com/office/drawing/2014/main" id="{82D25D32-8535-41A1-977B-DC452665F548}"/>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3491;p47">
              <a:extLst>
                <a:ext uri="{FF2B5EF4-FFF2-40B4-BE49-F238E27FC236}">
                  <a16:creationId xmlns:a16="http://schemas.microsoft.com/office/drawing/2014/main" id="{F7ABCFDA-78CB-4646-B4F1-6213765D8D4A}"/>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3492;p47">
              <a:extLst>
                <a:ext uri="{FF2B5EF4-FFF2-40B4-BE49-F238E27FC236}">
                  <a16:creationId xmlns:a16="http://schemas.microsoft.com/office/drawing/2014/main" id="{4196D26D-74A7-4D53-B823-F39B63562C82}"/>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3493;p47">
              <a:extLst>
                <a:ext uri="{FF2B5EF4-FFF2-40B4-BE49-F238E27FC236}">
                  <a16:creationId xmlns:a16="http://schemas.microsoft.com/office/drawing/2014/main" id="{A693EFBC-C83A-47CA-8B5C-1537D83109B1}"/>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3494;p47">
              <a:extLst>
                <a:ext uri="{FF2B5EF4-FFF2-40B4-BE49-F238E27FC236}">
                  <a16:creationId xmlns:a16="http://schemas.microsoft.com/office/drawing/2014/main" id="{761C08B8-E61E-4BBE-8D62-6A0A8973F35D}"/>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3495;p47">
              <a:extLst>
                <a:ext uri="{FF2B5EF4-FFF2-40B4-BE49-F238E27FC236}">
                  <a16:creationId xmlns:a16="http://schemas.microsoft.com/office/drawing/2014/main" id="{38EC633E-22D4-4665-98EF-E7085ED6C4A8}"/>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3496;p47">
              <a:extLst>
                <a:ext uri="{FF2B5EF4-FFF2-40B4-BE49-F238E27FC236}">
                  <a16:creationId xmlns:a16="http://schemas.microsoft.com/office/drawing/2014/main" id="{8C8C1970-99FC-42FC-9C5B-63A58CDF234F}"/>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3497;p47">
              <a:extLst>
                <a:ext uri="{FF2B5EF4-FFF2-40B4-BE49-F238E27FC236}">
                  <a16:creationId xmlns:a16="http://schemas.microsoft.com/office/drawing/2014/main" id="{546383DC-03FD-4E85-BF9E-671526D079C4}"/>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3498;p47">
              <a:extLst>
                <a:ext uri="{FF2B5EF4-FFF2-40B4-BE49-F238E27FC236}">
                  <a16:creationId xmlns:a16="http://schemas.microsoft.com/office/drawing/2014/main" id="{7D134BE3-20DB-4BE0-8D2F-65F80BDA61BF}"/>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3499;p47">
              <a:extLst>
                <a:ext uri="{FF2B5EF4-FFF2-40B4-BE49-F238E27FC236}">
                  <a16:creationId xmlns:a16="http://schemas.microsoft.com/office/drawing/2014/main" id="{1E228F3A-8C34-44BE-960F-35EEF0A75F4F}"/>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3500;p47">
              <a:extLst>
                <a:ext uri="{FF2B5EF4-FFF2-40B4-BE49-F238E27FC236}">
                  <a16:creationId xmlns:a16="http://schemas.microsoft.com/office/drawing/2014/main" id="{5D3A33EE-4A8F-4A01-A00C-5285299AFBA8}"/>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3501;p47">
              <a:extLst>
                <a:ext uri="{FF2B5EF4-FFF2-40B4-BE49-F238E27FC236}">
                  <a16:creationId xmlns:a16="http://schemas.microsoft.com/office/drawing/2014/main" id="{33F2742F-63AE-4FF2-8D1E-DC03768E3D25}"/>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3502;p47">
              <a:extLst>
                <a:ext uri="{FF2B5EF4-FFF2-40B4-BE49-F238E27FC236}">
                  <a16:creationId xmlns:a16="http://schemas.microsoft.com/office/drawing/2014/main" id="{680BA6D6-3D0F-4C1F-B2AF-4B7695FB1348}"/>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3503;p47">
              <a:extLst>
                <a:ext uri="{FF2B5EF4-FFF2-40B4-BE49-F238E27FC236}">
                  <a16:creationId xmlns:a16="http://schemas.microsoft.com/office/drawing/2014/main" id="{BE3E9522-6DE9-4E39-AFF5-85AF8D3C9584}"/>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3504;p47">
              <a:extLst>
                <a:ext uri="{FF2B5EF4-FFF2-40B4-BE49-F238E27FC236}">
                  <a16:creationId xmlns:a16="http://schemas.microsoft.com/office/drawing/2014/main" id="{3D7E0A09-31F5-465F-9348-533B5BCE940E}"/>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3505;p47">
              <a:extLst>
                <a:ext uri="{FF2B5EF4-FFF2-40B4-BE49-F238E27FC236}">
                  <a16:creationId xmlns:a16="http://schemas.microsoft.com/office/drawing/2014/main" id="{EEED732D-65EC-4119-824B-C5627F0BD894}"/>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3506;p47">
              <a:extLst>
                <a:ext uri="{FF2B5EF4-FFF2-40B4-BE49-F238E27FC236}">
                  <a16:creationId xmlns:a16="http://schemas.microsoft.com/office/drawing/2014/main" id="{FA7D0E41-4674-41E9-8850-C02EFCC91033}"/>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3507;p47">
              <a:extLst>
                <a:ext uri="{FF2B5EF4-FFF2-40B4-BE49-F238E27FC236}">
                  <a16:creationId xmlns:a16="http://schemas.microsoft.com/office/drawing/2014/main" id="{D9729483-E349-4A53-8E6D-B4B25A162F31}"/>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3508;p47">
              <a:extLst>
                <a:ext uri="{FF2B5EF4-FFF2-40B4-BE49-F238E27FC236}">
                  <a16:creationId xmlns:a16="http://schemas.microsoft.com/office/drawing/2014/main" id="{2E123C42-57FC-4914-9160-C5B40AC0114A}"/>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Rechteck: abgerundete Ecken 1808">
            <a:extLst>
              <a:ext uri="{FF2B5EF4-FFF2-40B4-BE49-F238E27FC236}">
                <a16:creationId xmlns:a16="http://schemas.microsoft.com/office/drawing/2014/main" id="{2D50FE87-D534-4A39-8B15-CEEDF581E82D}"/>
              </a:ext>
            </a:extLst>
          </p:cNvPr>
          <p:cNvSpPr/>
          <p:nvPr/>
        </p:nvSpPr>
        <p:spPr>
          <a:xfrm>
            <a:off x="5273335" y="2095522"/>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Erstellung von </a:t>
            </a:r>
            <a:r>
              <a:rPr lang="de-DE" dirty="0" err="1">
                <a:solidFill>
                  <a:schemeClr val="tx1"/>
                </a:solidFill>
                <a:latin typeface="Roboto Black" panose="020B0604020202020204" charset="0"/>
                <a:ea typeface="Roboto Black" panose="020B0604020202020204" charset="0"/>
              </a:rPr>
              <a:t>Geofences</a:t>
            </a:r>
            <a:endParaRPr lang="de-DE" dirty="0">
              <a:solidFill>
                <a:schemeClr val="tx1"/>
              </a:solidFill>
              <a:latin typeface="Roboto Black" panose="020B0604020202020204" charset="0"/>
              <a:ea typeface="Roboto Black" panose="020B0604020202020204" charset="0"/>
            </a:endParaRPr>
          </a:p>
        </p:txBody>
      </p:sp>
      <p:sp>
        <p:nvSpPr>
          <p:cNvPr id="1810" name="Rechteck: abgerundete Ecken 1809">
            <a:extLst>
              <a:ext uri="{FF2B5EF4-FFF2-40B4-BE49-F238E27FC236}">
                <a16:creationId xmlns:a16="http://schemas.microsoft.com/office/drawing/2014/main" id="{19BD6389-35E8-46AB-B74F-5C7C532F421B}"/>
              </a:ext>
            </a:extLst>
          </p:cNvPr>
          <p:cNvSpPr/>
          <p:nvPr/>
        </p:nvSpPr>
        <p:spPr>
          <a:xfrm>
            <a:off x="5273335" y="2750816"/>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Implementierung von Aktionen</a:t>
            </a:r>
          </a:p>
        </p:txBody>
      </p:sp>
      <p:sp>
        <p:nvSpPr>
          <p:cNvPr id="1811" name="Rechteck: abgerundete Ecken 1810">
            <a:extLst>
              <a:ext uri="{FF2B5EF4-FFF2-40B4-BE49-F238E27FC236}">
                <a16:creationId xmlns:a16="http://schemas.microsoft.com/office/drawing/2014/main" id="{94581B70-8FF8-4768-B864-F9B71C94BC3B}"/>
              </a:ext>
            </a:extLst>
          </p:cNvPr>
          <p:cNvSpPr/>
          <p:nvPr/>
        </p:nvSpPr>
        <p:spPr>
          <a:xfrm>
            <a:off x="5273334" y="3406110"/>
            <a:ext cx="3311371" cy="4595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Roboto Black" panose="020B0604020202020204" charset="0"/>
                <a:ea typeface="Roboto Black" panose="020B0604020202020204" charset="0"/>
              </a:rPr>
              <a:t>Datenschutz und Sicherheit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65"/>
        <p:cNvGrpSpPr/>
        <p:nvPr/>
      </p:nvGrpSpPr>
      <p:grpSpPr>
        <a:xfrm>
          <a:off x="0" y="0"/>
          <a:ext cx="0" cy="0"/>
          <a:chOff x="0" y="0"/>
          <a:chExt cx="0" cy="0"/>
        </a:xfrm>
      </p:grpSpPr>
      <p:sp>
        <p:nvSpPr>
          <p:cNvPr id="1066" name="Google Shape;1066;p38"/>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DE" dirty="0">
                <a:solidFill>
                  <a:srgbClr val="FFFFFF"/>
                </a:solidFill>
              </a:rPr>
              <a:t>Zusammenfassung</a:t>
            </a:r>
            <a:endParaRPr dirty="0">
              <a:solidFill>
                <a:srgbClr val="FFFFFF"/>
              </a:solidFill>
            </a:endParaRPr>
          </a:p>
        </p:txBody>
      </p:sp>
      <p:cxnSp>
        <p:nvCxnSpPr>
          <p:cNvPr id="1103" name="Google Shape;1103;p38"/>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961</Words>
  <Application>Microsoft Office PowerPoint</Application>
  <PresentationFormat>Bildschirmpräsentation (16:9)</PresentationFormat>
  <Paragraphs>61</Paragraphs>
  <Slides>6</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Bree Serif</vt:lpstr>
      <vt:lpstr>Roboto Black</vt:lpstr>
      <vt:lpstr>Arial</vt:lpstr>
      <vt:lpstr>Roboto Light</vt:lpstr>
      <vt:lpstr>WEB PROPOSAL</vt:lpstr>
      <vt:lpstr>Geofencing</vt:lpstr>
      <vt:lpstr>Inhalt</vt:lpstr>
      <vt:lpstr>Motivation und Einführung</vt:lpstr>
      <vt:lpstr>Anwendung</vt:lpstr>
      <vt:lpstr>Implementierung auf einer mobilen Plattform</vt:lpstr>
      <vt:lpstr>Zusammenfassung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Geofencing</dc:title>
  <dc:creator>Hohl, Balint</dc:creator>
  <cp:lastModifiedBy>Hohl, Balint</cp:lastModifiedBy>
  <cp:revision>16</cp:revision>
  <dcterms:modified xsi:type="dcterms:W3CDTF">2023-05-07T11:39:44Z</dcterms:modified>
</cp:coreProperties>
</file>