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6932-3C35-46FF-8999-42EED6C0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540EE-5829-4B11-B67C-2302A049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6179D-B833-413C-AA0B-023F8ACA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BD8D-2513-401A-86BA-789F2210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E633-BB8F-4C5D-87EE-3435942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4CA4-C166-4E2A-9AF3-D2C22B9E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352B-237E-45AE-8AFD-45C7B644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9E91-96D4-4260-80B2-FB69CCE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06DC-C3E6-463C-B1AA-5EDD6EDB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4232-0822-4CF2-8372-A0E0CBD8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2909D-079D-4DDD-A6D3-2BB44CCAE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7B13E-BEF0-436F-B94D-394D6312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1235-F43F-47E4-8027-193160C5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D315-01B0-45E8-9B44-75576EB6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0549-2D1B-41DE-8BB8-9BE6BB3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3066-8D3F-4296-A212-85ED67B6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630B-C1E6-46E1-9DB0-10C2BE84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7564-358C-4C72-9605-429A7759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0F01-339D-45A5-9AC2-4B659424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A2CF-CAB0-4028-9272-779F241D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78D5-EBBC-42E1-9AED-0CABE074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3673-99C8-4EDD-AAAF-368B370D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1F16-9F2F-4D06-9315-46C215B3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22B3-FBA4-4DC2-9A6A-37B4C111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4942-15D2-4883-8CE6-6C0057E5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3B7-AB33-4D89-8CBB-109A7B9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61D3-C133-4AEC-886F-640E6432B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B0AD-0D8F-4E81-8430-C818CEAC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7D75-2DB5-4379-9CDF-67D9544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6F9B8-35EC-4773-8086-4E5F31BF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EF72-24D4-43DB-A844-9DC1C9C7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5713-64E2-4594-913C-6510D9B6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5E98-E319-4364-991C-908B4567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2EF6-45CD-44CE-A9DB-CB4309A9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8A140-88F5-4658-AC05-8B87BAF35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567A8-8876-4EAB-9C19-7FDA1AC87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207BF-EE9C-4DCD-83E4-871DD8C5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F057-D65C-487F-B8B4-81FDB688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C7930-7E3A-46F0-BCEA-C3CBFB2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C55A-7928-4908-AA87-4FF7E2F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FCB8C-E02A-4A6C-B52D-99BACD77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965A-2FDD-481E-A07A-A1F0183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AEAE-FC9C-40C2-A1B1-D2F83E71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6B4D1-EB2F-400A-B2B1-16E78F21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F2712-712F-42B4-A2F0-564CBB73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69BB-DE83-46D2-A676-4BE6943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C8A8-9A5E-4E6F-B231-C0B66FA6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88C7-ACC3-4850-A31A-2973210C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0CED-81F6-40CC-BF60-9093F029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1D02-57F8-4DD6-9445-3FF50C29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C713-9312-4019-9727-78FDF497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6753-D1CC-45B0-B582-6894B78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89FB-B6FD-4D20-A035-F31D0187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2B255-B2B8-4D39-B705-2C28FB56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A87C5-504A-439D-AD2B-F958F57C1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4C81-EDE8-4F61-AD81-49915F11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ED157-17F2-444C-AE78-C349177D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7541-96E2-474E-8C5C-80B8242F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6A5E-C4C9-4AA9-8634-21EFE463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D1C8-767F-4412-B98B-6D4142DB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5DDA-4403-48FD-B1A8-D0CF7F725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00BD-BDC7-45DE-BCA0-AB8485267793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F1B0-4EE0-47D0-B8FF-1C53AFF62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6C9F-66B2-4D75-8735-0F1EFFB1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AD34-47AD-4134-AB26-0ECB235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55D54-6DCD-4F91-A3DD-1BDA3BDBBDE4}"/>
              </a:ext>
            </a:extLst>
          </p:cNvPr>
          <p:cNvSpPr/>
          <p:nvPr/>
        </p:nvSpPr>
        <p:spPr>
          <a:xfrm>
            <a:off x="360218" y="363682"/>
            <a:ext cx="4184073" cy="6130636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2B083A-0980-4278-B8A1-D6982566EBF6}"/>
              </a:ext>
            </a:extLst>
          </p:cNvPr>
          <p:cNvSpPr/>
          <p:nvPr/>
        </p:nvSpPr>
        <p:spPr>
          <a:xfrm>
            <a:off x="1690256" y="942111"/>
            <a:ext cx="1699490" cy="489528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28B198-D64C-48EF-B7C3-A0BD56C7887F}"/>
              </a:ext>
            </a:extLst>
          </p:cNvPr>
          <p:cNvSpPr/>
          <p:nvPr/>
        </p:nvSpPr>
        <p:spPr>
          <a:xfrm>
            <a:off x="5467928" y="942111"/>
            <a:ext cx="1699490" cy="489528"/>
          </a:xfrm>
          <a:prstGeom prst="round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F4825-F1FF-4363-959F-80C24D4F2FA5}"/>
              </a:ext>
            </a:extLst>
          </p:cNvPr>
          <p:cNvCxnSpPr>
            <a:cxnSpLocks/>
          </p:cNvCxnSpPr>
          <p:nvPr/>
        </p:nvCxnSpPr>
        <p:spPr>
          <a:xfrm>
            <a:off x="1413093" y="2253673"/>
            <a:ext cx="2078321" cy="0"/>
          </a:xfrm>
          <a:prstGeom prst="lin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46E358-4494-4C5F-896D-583B88BCB3DD}"/>
              </a:ext>
            </a:extLst>
          </p:cNvPr>
          <p:cNvSpPr/>
          <p:nvPr/>
        </p:nvSpPr>
        <p:spPr>
          <a:xfrm>
            <a:off x="3730087" y="2115116"/>
            <a:ext cx="563417" cy="252085"/>
          </a:xfrm>
          <a:prstGeom prst="round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8060A-C718-4F92-8B48-2E5D86818F51}"/>
              </a:ext>
            </a:extLst>
          </p:cNvPr>
          <p:cNvSpPr txBox="1"/>
          <p:nvPr/>
        </p:nvSpPr>
        <p:spPr>
          <a:xfrm>
            <a:off x="481963" y="205649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B0520-416A-4838-88DB-F2C0A9A7DDC5}"/>
              </a:ext>
            </a:extLst>
          </p:cNvPr>
          <p:cNvSpPr/>
          <p:nvPr/>
        </p:nvSpPr>
        <p:spPr>
          <a:xfrm>
            <a:off x="1877220" y="2148353"/>
            <a:ext cx="60037" cy="185610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C5304C-E0DE-45A6-BDD5-8A0D01CF6482}"/>
              </a:ext>
            </a:extLst>
          </p:cNvPr>
          <p:cNvGrpSpPr/>
          <p:nvPr/>
        </p:nvGrpSpPr>
        <p:grpSpPr>
          <a:xfrm>
            <a:off x="595069" y="3253512"/>
            <a:ext cx="3714367" cy="1145233"/>
            <a:chOff x="564440" y="3838858"/>
            <a:chExt cx="3714367" cy="11452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15E96-F949-4A85-B5EF-4E5DBA69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0" y="3838858"/>
              <a:ext cx="818023" cy="11452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0B4930-4272-4BE0-ABE3-6F8D7B6A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784" y="3838859"/>
              <a:ext cx="818023" cy="11452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46A856-B3F3-4957-80F0-54125EE3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3838858"/>
              <a:ext cx="818023" cy="11452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78CCAD-C37D-4F08-BAA5-87B32AA4F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336" y="3838858"/>
              <a:ext cx="818023" cy="11452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7FD97-EAFC-4B2F-9EC4-98AFF8CB8CBF}"/>
              </a:ext>
            </a:extLst>
          </p:cNvPr>
          <p:cNvGrpSpPr/>
          <p:nvPr/>
        </p:nvGrpSpPr>
        <p:grpSpPr>
          <a:xfrm>
            <a:off x="595069" y="4580442"/>
            <a:ext cx="3714367" cy="1145233"/>
            <a:chOff x="564440" y="5165788"/>
            <a:chExt cx="3714367" cy="114523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7ACACF-CD5E-4B73-9288-27957791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0" y="5165788"/>
              <a:ext cx="818023" cy="11452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A207ACB-1FC1-49B8-8FE9-3DB644B87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784" y="5165789"/>
              <a:ext cx="818023" cy="114523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C866585-02D6-452D-9C05-AC6258640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5165788"/>
              <a:ext cx="818023" cy="114523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DE844F-BF50-4ADA-BB3C-687CCA41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336" y="5165788"/>
              <a:ext cx="818023" cy="114523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62F88F-EBA1-4264-A9B3-901ECAC6F1A5}"/>
              </a:ext>
            </a:extLst>
          </p:cNvPr>
          <p:cNvSpPr txBox="1"/>
          <p:nvPr/>
        </p:nvSpPr>
        <p:spPr>
          <a:xfrm>
            <a:off x="481963" y="28096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Owned: 2</a:t>
            </a:r>
          </a:p>
        </p:txBody>
      </p:sp>
    </p:spTree>
    <p:extLst>
      <p:ext uri="{BB962C8B-B14F-4D97-AF65-F5344CB8AC3E}">
        <p14:creationId xmlns:p14="http://schemas.microsoft.com/office/powerpoint/2010/main" val="5839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 Imu SC</dc:creator>
  <cp:lastModifiedBy>HM Imu SC</cp:lastModifiedBy>
  <cp:revision>2</cp:revision>
  <dcterms:created xsi:type="dcterms:W3CDTF">2021-09-06T03:37:06Z</dcterms:created>
  <dcterms:modified xsi:type="dcterms:W3CDTF">2021-09-06T10:58:47Z</dcterms:modified>
</cp:coreProperties>
</file>