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1D889-29EE-42E3-BBD7-F855E312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25297-E9C0-4B52-A7CB-C73C874E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34AE1-B55A-4017-B8DA-6FFB991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F14B8-B539-47F5-A414-94EFDA77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35C6-4AB1-4DCF-8D8B-027B7DF4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41878-C6FD-4D70-9A3D-A827FE3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44AFAD-37C7-4DB2-B2BF-EE2F50E6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2B26-5175-4E9C-BF6B-51F4CDA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6DFE8-FB19-4D6C-9DDE-36AE4F0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F72893-FC41-4CA8-9406-6F10ACC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F69082-FB8C-43F2-A257-D9C44CD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45DFF9-9267-43A5-97F1-A5721688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8A069-6135-44E0-A849-EF9D0D4F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ACCA4-F169-4A6C-BD4A-DBE64813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EE7C-A2DF-4114-B898-112DC1D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74E7-9C4E-47B4-A6B7-202FD30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886B0-51DA-42D5-8516-AFA6E1B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7F296-5707-4315-8D38-88A42B2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A92D3-E1F5-48D4-98FE-739061AD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EA9B0-3B88-437C-A044-98616FF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A70F-5B7F-45B7-9AA3-93FE317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9239A-2743-469D-B152-6340308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3E6F6-C79D-4E1B-A5AE-B9736AD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441D6-23F8-4F2A-9ECA-8A28F08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E274-A0CA-4537-A00A-CC5BFA5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B61BC-6104-4B3E-A5AE-B4F0BCA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768CC-6D4E-406C-A0FA-3C6E902C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CE5F5-8B0B-40C5-94FE-E651F991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6CA891-42E6-4D63-B0C4-4E7C2DD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2A259-A9A8-4477-954A-5262EC4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25107-4547-495F-9EE0-B74B507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C57D-0DEF-4007-B716-9F4609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09768-AF82-40A1-B5DD-2CF8A50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530E9-ACE9-4180-96E0-D863D639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0A4A1-F3F5-4B22-9851-954461C1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49AF4-7515-4B68-A419-E6C2117B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483BC-3588-410F-80B9-B36DA8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B963E9-88B8-4FFB-A737-309A3671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C19F4-9AD5-435D-8A1F-A259AE26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A4AA-6804-4A0E-B78A-21787B7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A6318-1CC2-47BD-A811-DAF24A4E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C54FDF-4E2D-448C-97EA-58583B2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A1BE7B-BD99-4D48-A4A5-2A9BDBE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04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C8D54-8E9B-4312-A5FA-407371FB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2B9C8-4FA9-4ABA-9344-342AE5F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D843F-7F97-497D-8C58-EB59608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AFD0F-46F5-418C-A34D-28CB0C2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76594-8534-4880-949A-4F8F9DEA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0EA7A-25EF-40DC-A53B-9F7EA611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94CC5A-D9F1-4716-AB4F-D1AFC1C9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8CA18-A823-4B00-9E60-66BACB8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BB079-53DC-4786-9276-E08BCD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64EB-198F-42EF-9888-EBAA4455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0D3EE5-7786-485D-893E-0833265F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F1304-79B4-4CBC-9D1D-5C03FEE7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DDA09-43D1-433E-BF2C-D77D36E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F45D9-EC9E-4250-A5E8-92EBC1CB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223B1-F24F-4E56-B878-FF079F6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D3674D-5A98-477A-A849-38B33D3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4CFC-C33D-494C-971D-61054D5D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31D1-A846-427F-A17A-CF5D41597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FA8B4-04BC-40CF-8D40-C39CB6ADB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D2B82-A39D-41E0-B291-C3AD0E26B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6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D9C8E15-CC6A-4F99-B726-2F46FEE114E9}"/>
              </a:ext>
            </a:extLst>
          </p:cNvPr>
          <p:cNvGrpSpPr/>
          <p:nvPr/>
        </p:nvGrpSpPr>
        <p:grpSpPr>
          <a:xfrm>
            <a:off x="362064" y="66675"/>
            <a:ext cx="11829936" cy="6437174"/>
            <a:chOff x="362064" y="66675"/>
            <a:chExt cx="11829936" cy="6437174"/>
          </a:xfrm>
        </p:grpSpPr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37923A34-CB01-467B-B0BD-2D6553738C57}"/>
                </a:ext>
              </a:extLst>
            </p:cNvPr>
            <p:cNvSpPr/>
            <p:nvPr/>
          </p:nvSpPr>
          <p:spPr>
            <a:xfrm>
              <a:off x="4465509" y="808470"/>
              <a:ext cx="1376039" cy="74524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提供</a:t>
              </a: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C54433E-37E3-42E3-87F6-C8C493134986}"/>
                </a:ext>
              </a:extLst>
            </p:cNvPr>
            <p:cNvCxnSpPr>
              <a:stCxn id="22" idx="1"/>
              <a:endCxn id="4" idx="3"/>
            </p:cNvCxnSpPr>
            <p:nvPr/>
          </p:nvCxnSpPr>
          <p:spPr>
            <a:xfrm flipH="1">
              <a:off x="3274282" y="1181090"/>
              <a:ext cx="1191227" cy="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395B9C-9A5D-47DD-ACDB-171A6F10DEC2}"/>
                </a:ext>
              </a:extLst>
            </p:cNvPr>
            <p:cNvSpPr/>
            <p:nvPr/>
          </p:nvSpPr>
          <p:spPr>
            <a:xfrm flipH="1">
              <a:off x="7576625" y="2788222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職缺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jobinfo</a:t>
              </a:r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B0522DE-9DD8-4FEB-9B54-AC903EF75B22}"/>
                </a:ext>
              </a:extLst>
            </p:cNvPr>
            <p:cNvCxnSpPr>
              <a:cxnSpLocks/>
              <a:stCxn id="22" idx="3"/>
              <a:endCxn id="25" idx="3"/>
            </p:cNvCxnSpPr>
            <p:nvPr/>
          </p:nvCxnSpPr>
          <p:spPr>
            <a:xfrm>
              <a:off x="5841548" y="1181090"/>
              <a:ext cx="1735077" cy="19755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734343" y="66675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1898243" y="8168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公司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company</a:t>
              </a:r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FC5489F-50A4-4DA0-8BB5-01B945356E04}"/>
                </a:ext>
              </a:extLst>
            </p:cNvPr>
            <p:cNvSpPr/>
            <p:nvPr/>
          </p:nvSpPr>
          <p:spPr>
            <a:xfrm>
              <a:off x="362065" y="645282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資本額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DB5CA4B-10DD-4376-A3D8-DBA897FAA14B}"/>
                </a:ext>
              </a:extLst>
            </p:cNvPr>
            <p:cNvSpPr/>
            <p:nvPr/>
          </p:nvSpPr>
          <p:spPr>
            <a:xfrm>
              <a:off x="362065" y="1262579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員工數</a:t>
              </a: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F257DCE-4A1D-4D3F-8A66-99EC7C9C5281}"/>
                </a:ext>
              </a:extLst>
            </p:cNvPr>
            <p:cNvSpPr/>
            <p:nvPr/>
          </p:nvSpPr>
          <p:spPr>
            <a:xfrm>
              <a:off x="734344" y="1841186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地址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3E7E5026-4695-4E52-BC9E-F9177CC20E9C}"/>
                </a:ext>
              </a:extLst>
            </p:cNvPr>
            <p:cNvSpPr/>
            <p:nvPr/>
          </p:nvSpPr>
          <p:spPr>
            <a:xfrm>
              <a:off x="9329962" y="1768158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學歷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3241945-4C0B-49CB-A461-284A2FA9D851}"/>
                </a:ext>
              </a:extLst>
            </p:cNvPr>
            <p:cNvSpPr/>
            <p:nvPr/>
          </p:nvSpPr>
          <p:spPr>
            <a:xfrm>
              <a:off x="9329965" y="2693933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年資要求</a:t>
              </a: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B24C222-5EFE-46FD-8C09-EBF354D0EC68}"/>
                </a:ext>
              </a:extLst>
            </p:cNvPr>
            <p:cNvSpPr/>
            <p:nvPr/>
          </p:nvSpPr>
          <p:spPr>
            <a:xfrm>
              <a:off x="9329963" y="2222828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薪資</a:t>
              </a: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374D129F-D781-471B-B489-98674C9B8952}"/>
                </a:ext>
              </a:extLst>
            </p:cNvPr>
            <p:cNvSpPr/>
            <p:nvPr/>
          </p:nvSpPr>
          <p:spPr>
            <a:xfrm>
              <a:off x="9329964" y="3165038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工作型態</a:t>
              </a: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1D69EFC4-EF92-411D-8CEE-C57796FB1E5B}"/>
                </a:ext>
              </a:extLst>
            </p:cNvPr>
            <p:cNvSpPr/>
            <p:nvPr/>
          </p:nvSpPr>
          <p:spPr>
            <a:xfrm>
              <a:off x="9329959" y="3636143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工時</a:t>
              </a: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04E7791-C1BB-4DF6-ABCD-E9256F6A27BF}"/>
                </a:ext>
              </a:extLst>
            </p:cNvPr>
            <p:cNvSpPr/>
            <p:nvPr/>
          </p:nvSpPr>
          <p:spPr>
            <a:xfrm>
              <a:off x="9329962" y="4561918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需求人數</a:t>
              </a: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88B9EE5-2953-4CCB-8793-C35B9742F43C}"/>
                </a:ext>
              </a:extLst>
            </p:cNvPr>
            <p:cNvSpPr/>
            <p:nvPr/>
          </p:nvSpPr>
          <p:spPr>
            <a:xfrm>
              <a:off x="9329960" y="4090813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上班時段</a:t>
              </a: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72C3DA7-1F65-438D-A245-4DAD0ECEA16F}"/>
                </a:ext>
              </a:extLst>
            </p:cNvPr>
            <p:cNvSpPr/>
            <p:nvPr/>
          </p:nvSpPr>
          <p:spPr>
            <a:xfrm>
              <a:off x="9329959" y="1301250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</a:p>
          </p:txBody>
        </p:sp>
        <p:sp>
          <p:nvSpPr>
            <p:cNvPr id="64" name="菱形 63">
              <a:extLst>
                <a:ext uri="{FF2B5EF4-FFF2-40B4-BE49-F238E27FC236}">
                  <a16:creationId xmlns:a16="http://schemas.microsoft.com/office/drawing/2014/main" id="{C92183E7-A9F6-4CC9-805B-689F120943AE}"/>
                </a:ext>
              </a:extLst>
            </p:cNvPr>
            <p:cNvSpPr/>
            <p:nvPr/>
          </p:nvSpPr>
          <p:spPr>
            <a:xfrm>
              <a:off x="4465509" y="4850181"/>
              <a:ext cx="1376039" cy="74524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位於</a:t>
              </a: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BCAF43C8-9294-4FFC-B0AF-BFE59DE7812A}"/>
                </a:ext>
              </a:extLst>
            </p:cNvPr>
            <p:cNvCxnSpPr>
              <a:cxnSpLocks/>
              <a:stCxn id="64" idx="1"/>
              <a:endCxn id="68" idx="3"/>
            </p:cNvCxnSpPr>
            <p:nvPr/>
          </p:nvCxnSpPr>
          <p:spPr>
            <a:xfrm flipH="1">
              <a:off x="3274282" y="5222801"/>
              <a:ext cx="1191227" cy="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D3E93D9-1CDC-4F02-953F-30CF5A0A0A5D}"/>
                </a:ext>
              </a:extLst>
            </p:cNvPr>
            <p:cNvCxnSpPr>
              <a:cxnSpLocks/>
              <a:stCxn id="25" idx="3"/>
              <a:endCxn id="64" idx="3"/>
            </p:cNvCxnSpPr>
            <p:nvPr/>
          </p:nvCxnSpPr>
          <p:spPr>
            <a:xfrm flipH="1">
              <a:off x="5841548" y="3156646"/>
              <a:ext cx="1735077" cy="20661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5B22F18-FB23-4F93-9FEC-3FC680A0DB4E}"/>
                </a:ext>
              </a:extLst>
            </p:cNvPr>
            <p:cNvSpPr/>
            <p:nvPr/>
          </p:nvSpPr>
          <p:spPr>
            <a:xfrm>
              <a:off x="1898243" y="4858574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地域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localarea</a:t>
              </a:r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BA0F2B46-9A9F-41CD-AEC0-B53FC7B9121C}"/>
                </a:ext>
              </a:extLst>
            </p:cNvPr>
            <p:cNvSpPr/>
            <p:nvPr/>
          </p:nvSpPr>
          <p:spPr>
            <a:xfrm>
              <a:off x="362065" y="4686993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縣市</a:t>
              </a: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151E286B-8244-4FF3-BDBD-4A3BB0B1E793}"/>
                </a:ext>
              </a:extLst>
            </p:cNvPr>
            <p:cNvSpPr/>
            <p:nvPr/>
          </p:nvSpPr>
          <p:spPr>
            <a:xfrm>
              <a:off x="362065" y="5304290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鄉鎮市區</a:t>
              </a:r>
            </a:p>
          </p:txBody>
        </p:sp>
        <p:sp>
          <p:nvSpPr>
            <p:cNvPr id="80" name="菱形 79">
              <a:extLst>
                <a:ext uri="{FF2B5EF4-FFF2-40B4-BE49-F238E27FC236}">
                  <a16:creationId xmlns:a16="http://schemas.microsoft.com/office/drawing/2014/main" id="{FB441D19-8ED0-4882-93FD-8953DB39E1DA}"/>
                </a:ext>
              </a:extLst>
            </p:cNvPr>
            <p:cNvSpPr/>
            <p:nvPr/>
          </p:nvSpPr>
          <p:spPr>
            <a:xfrm>
              <a:off x="4465508" y="2784026"/>
              <a:ext cx="1376039" cy="74524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屬於</a:t>
              </a:r>
            </a:p>
          </p:txBody>
        </p: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050D4D69-687C-45C6-B4BE-1A4F8DB8B928}"/>
                </a:ext>
              </a:extLst>
            </p:cNvPr>
            <p:cNvCxnSpPr>
              <a:stCxn id="80" idx="1"/>
              <a:endCxn id="84" idx="3"/>
            </p:cNvCxnSpPr>
            <p:nvPr/>
          </p:nvCxnSpPr>
          <p:spPr>
            <a:xfrm flipH="1">
              <a:off x="3274281" y="3156646"/>
              <a:ext cx="1191227" cy="4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3D22B9C-62C2-416D-9261-153FC05D45E9}"/>
                </a:ext>
              </a:extLst>
            </p:cNvPr>
            <p:cNvSpPr/>
            <p:nvPr/>
          </p:nvSpPr>
          <p:spPr>
            <a:xfrm>
              <a:off x="1898242" y="2792419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職務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position</a:t>
              </a:r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4AD57DBD-C71A-4D7E-BDB1-C1DCD9713317}"/>
                </a:ext>
              </a:extLst>
            </p:cNvPr>
            <p:cNvSpPr/>
            <p:nvPr/>
          </p:nvSpPr>
          <p:spPr>
            <a:xfrm>
              <a:off x="362064" y="2620838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0575EC88-D701-4F13-8806-225F40E17827}"/>
                </a:ext>
              </a:extLst>
            </p:cNvPr>
            <p:cNvSpPr/>
            <p:nvPr/>
          </p:nvSpPr>
          <p:spPr>
            <a:xfrm>
              <a:off x="362064" y="3238135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領域</a:t>
              </a:r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6B4DD95B-7EEE-4109-8986-62AF7E7055D2}"/>
                </a:ext>
              </a:extLst>
            </p:cNvPr>
            <p:cNvCxnSpPr>
              <a:cxnSpLocks/>
              <a:stCxn id="80" idx="3"/>
              <a:endCxn id="25" idx="3"/>
            </p:cNvCxnSpPr>
            <p:nvPr/>
          </p:nvCxnSpPr>
          <p:spPr>
            <a:xfrm>
              <a:off x="5841547" y="3156646"/>
              <a:ext cx="17350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9E755C2-3AB7-441B-BA14-B2B7CA524157}"/>
                </a:ext>
              </a:extLst>
            </p:cNvPr>
            <p:cNvSpPr/>
            <p:nvPr/>
          </p:nvSpPr>
          <p:spPr>
            <a:xfrm>
              <a:off x="3704241" y="180975"/>
              <a:ext cx="3260874" cy="61912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8B8F0011-3C24-41DE-B3C1-1A8A81976AC7}"/>
                </a:ext>
              </a:extLst>
            </p:cNvPr>
            <p:cNvSpPr txBox="1"/>
            <p:nvPr/>
          </p:nvSpPr>
          <p:spPr>
            <a:xfrm>
              <a:off x="7576625" y="235426"/>
              <a:ext cx="3743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這三個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relationship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被實作為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job table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4F0B9508-3564-4346-9406-819B4C3F5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998" y="662500"/>
              <a:ext cx="617385" cy="9505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B7F455DC-EEF1-4293-A551-77A87907BE39}"/>
                </a:ext>
              </a:extLst>
            </p:cNvPr>
            <p:cNvCxnSpPr>
              <a:cxnSpLocks/>
              <a:stCxn id="5" idx="5"/>
              <a:endCxn id="4" idx="1"/>
            </p:cNvCxnSpPr>
            <p:nvPr/>
          </p:nvCxnSpPr>
          <p:spPr>
            <a:xfrm>
              <a:off x="1723506" y="461624"/>
              <a:ext cx="174737" cy="723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24561EDC-92E8-412A-B508-4A2514D2413A}"/>
                </a:ext>
              </a:extLst>
            </p:cNvPr>
            <p:cNvCxnSpPr>
              <a:cxnSpLocks/>
              <a:stCxn id="38" idx="6"/>
              <a:endCxn id="4" idx="1"/>
            </p:cNvCxnSpPr>
            <p:nvPr/>
          </p:nvCxnSpPr>
          <p:spPr>
            <a:xfrm>
              <a:off x="1520942" y="876638"/>
              <a:ext cx="377301" cy="30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A1694D64-C19B-4435-BB91-D5575F671BB9}"/>
                </a:ext>
              </a:extLst>
            </p:cNvPr>
            <p:cNvCxnSpPr>
              <a:cxnSpLocks/>
              <a:stCxn id="39" idx="6"/>
              <a:endCxn id="4" idx="1"/>
            </p:cNvCxnSpPr>
            <p:nvPr/>
          </p:nvCxnSpPr>
          <p:spPr>
            <a:xfrm flipV="1">
              <a:off x="1520942" y="1185287"/>
              <a:ext cx="377301" cy="308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58A7B990-ABD7-4CB0-AD3B-0AA74E947405}"/>
                </a:ext>
              </a:extLst>
            </p:cNvPr>
            <p:cNvCxnSpPr>
              <a:cxnSpLocks/>
              <a:stCxn id="4" idx="1"/>
              <a:endCxn id="40" idx="7"/>
            </p:cNvCxnSpPr>
            <p:nvPr/>
          </p:nvCxnSpPr>
          <p:spPr>
            <a:xfrm flipH="1">
              <a:off x="1723507" y="1185287"/>
              <a:ext cx="174736" cy="723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FF08630-E1E0-4B4B-8C12-423C43121D5F}"/>
                </a:ext>
              </a:extLst>
            </p:cNvPr>
            <p:cNvCxnSpPr>
              <a:cxnSpLocks/>
              <a:stCxn id="85" idx="6"/>
              <a:endCxn id="84" idx="1"/>
            </p:cNvCxnSpPr>
            <p:nvPr/>
          </p:nvCxnSpPr>
          <p:spPr>
            <a:xfrm>
              <a:off x="1520941" y="2852194"/>
              <a:ext cx="377301" cy="30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7B30F4-3834-4C91-B04D-BC52BC3F06BD}"/>
                </a:ext>
              </a:extLst>
            </p:cNvPr>
            <p:cNvCxnSpPr>
              <a:cxnSpLocks/>
              <a:stCxn id="86" idx="6"/>
              <a:endCxn id="84" idx="1"/>
            </p:cNvCxnSpPr>
            <p:nvPr/>
          </p:nvCxnSpPr>
          <p:spPr>
            <a:xfrm flipV="1">
              <a:off x="1520941" y="3160843"/>
              <a:ext cx="377301" cy="308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44D0FB87-504C-4ECC-B100-26746E1E77B6}"/>
                </a:ext>
              </a:extLst>
            </p:cNvPr>
            <p:cNvCxnSpPr>
              <a:cxnSpLocks/>
              <a:stCxn id="69" idx="6"/>
              <a:endCxn id="68" idx="1"/>
            </p:cNvCxnSpPr>
            <p:nvPr/>
          </p:nvCxnSpPr>
          <p:spPr>
            <a:xfrm>
              <a:off x="1520942" y="4918349"/>
              <a:ext cx="377301" cy="30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18BAA586-3AFD-4DA7-8299-DCDFFB4B87AF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 flipV="1">
              <a:off x="1520942" y="5226998"/>
              <a:ext cx="377301" cy="308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B4D3AAD5-C1EE-4570-81F4-822EE98ED694}"/>
                </a:ext>
              </a:extLst>
            </p:cNvPr>
            <p:cNvCxnSpPr>
              <a:cxnSpLocks/>
              <a:stCxn id="59" idx="2"/>
              <a:endCxn id="25" idx="1"/>
            </p:cNvCxnSpPr>
            <p:nvPr/>
          </p:nvCxnSpPr>
          <p:spPr>
            <a:xfrm flipH="1">
              <a:off x="8952664" y="1532606"/>
              <a:ext cx="377295" cy="1624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046E40E4-9016-4DA2-9C16-A493098964C8}"/>
                </a:ext>
              </a:extLst>
            </p:cNvPr>
            <p:cNvCxnSpPr>
              <a:cxnSpLocks/>
              <a:stCxn id="57" idx="2"/>
              <a:endCxn id="25" idx="1"/>
            </p:cNvCxnSpPr>
            <p:nvPr/>
          </p:nvCxnSpPr>
          <p:spPr>
            <a:xfrm flipH="1" flipV="1">
              <a:off x="8952664" y="3156646"/>
              <a:ext cx="377298" cy="1636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CD774032-8497-4387-9580-7BF91A5132A0}"/>
                </a:ext>
              </a:extLst>
            </p:cNvPr>
            <p:cNvCxnSpPr>
              <a:cxnSpLocks/>
              <a:stCxn id="50" idx="2"/>
              <a:endCxn id="25" idx="1"/>
            </p:cNvCxnSpPr>
            <p:nvPr/>
          </p:nvCxnSpPr>
          <p:spPr>
            <a:xfrm flipH="1">
              <a:off x="8952664" y="1999514"/>
              <a:ext cx="377298" cy="1157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89AB42ED-59C4-4FCE-8B43-93ADD31CB9C3}"/>
                </a:ext>
              </a:extLst>
            </p:cNvPr>
            <p:cNvCxnSpPr>
              <a:cxnSpLocks/>
              <a:stCxn id="54" idx="2"/>
              <a:endCxn id="25" idx="1"/>
            </p:cNvCxnSpPr>
            <p:nvPr/>
          </p:nvCxnSpPr>
          <p:spPr>
            <a:xfrm flipH="1">
              <a:off x="8952664" y="2454184"/>
              <a:ext cx="377299" cy="702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88F2D826-0834-43DA-A82D-A097CF20B9B7}"/>
                </a:ext>
              </a:extLst>
            </p:cNvPr>
            <p:cNvCxnSpPr>
              <a:cxnSpLocks/>
              <a:stCxn id="53" idx="2"/>
              <a:endCxn id="25" idx="1"/>
            </p:cNvCxnSpPr>
            <p:nvPr/>
          </p:nvCxnSpPr>
          <p:spPr>
            <a:xfrm flipH="1">
              <a:off x="8952664" y="2925289"/>
              <a:ext cx="377301" cy="23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3090C170-E178-42DA-B920-34BDB882AD35}"/>
                </a:ext>
              </a:extLst>
            </p:cNvPr>
            <p:cNvCxnSpPr>
              <a:cxnSpLocks/>
              <a:stCxn id="55" idx="2"/>
              <a:endCxn id="25" idx="1"/>
            </p:cNvCxnSpPr>
            <p:nvPr/>
          </p:nvCxnSpPr>
          <p:spPr>
            <a:xfrm flipH="1" flipV="1">
              <a:off x="8952664" y="3156646"/>
              <a:ext cx="377300" cy="239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96D82371-BD5A-4000-A0B6-C9E10C46572D}"/>
                </a:ext>
              </a:extLst>
            </p:cNvPr>
            <p:cNvCxnSpPr>
              <a:cxnSpLocks/>
              <a:stCxn id="56" idx="2"/>
              <a:endCxn id="25" idx="1"/>
            </p:cNvCxnSpPr>
            <p:nvPr/>
          </p:nvCxnSpPr>
          <p:spPr>
            <a:xfrm flipH="1" flipV="1">
              <a:off x="8952664" y="3156646"/>
              <a:ext cx="377295" cy="710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8696BC5F-2E08-4442-9965-BD0BE3DB1FC4}"/>
                </a:ext>
              </a:extLst>
            </p:cNvPr>
            <p:cNvCxnSpPr>
              <a:cxnSpLocks/>
              <a:stCxn id="58" idx="2"/>
              <a:endCxn id="25" idx="1"/>
            </p:cNvCxnSpPr>
            <p:nvPr/>
          </p:nvCxnSpPr>
          <p:spPr>
            <a:xfrm flipH="1" flipV="1">
              <a:off x="8952664" y="3156646"/>
              <a:ext cx="377296" cy="1165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菱形 157">
              <a:extLst>
                <a:ext uri="{FF2B5EF4-FFF2-40B4-BE49-F238E27FC236}">
                  <a16:creationId xmlns:a16="http://schemas.microsoft.com/office/drawing/2014/main" id="{4143B8A8-410F-4A38-BB32-5DD7E2726B9E}"/>
                </a:ext>
              </a:extLst>
            </p:cNvPr>
            <p:cNvSpPr/>
            <p:nvPr/>
          </p:nvSpPr>
          <p:spPr>
            <a:xfrm>
              <a:off x="7576625" y="5072144"/>
              <a:ext cx="1640519" cy="74524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　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最愛</a:t>
              </a:r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2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favorite</a:t>
              </a:r>
              <a:r>
                <a:rPr lang="zh-TW" altLang="en-US" sz="12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85B76FDE-8BA6-4DF7-B4A5-6C07C3B32221}"/>
                </a:ext>
              </a:extLst>
            </p:cNvPr>
            <p:cNvCxnSpPr>
              <a:cxnSpLocks/>
              <a:stCxn id="158" idx="0"/>
              <a:endCxn id="25" idx="2"/>
            </p:cNvCxnSpPr>
            <p:nvPr/>
          </p:nvCxnSpPr>
          <p:spPr>
            <a:xfrm flipH="1" flipV="1">
              <a:off x="8264644" y="3525069"/>
              <a:ext cx="132241" cy="15470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C2E12020-3FBD-4458-9AF8-6ED10DFA9791}"/>
                </a:ext>
              </a:extLst>
            </p:cNvPr>
            <p:cNvSpPr/>
            <p:nvPr/>
          </p:nvSpPr>
          <p:spPr>
            <a:xfrm>
              <a:off x="9353621" y="5767002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使用者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（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user</a:t>
              </a:r>
              <a:r>
                <a:rPr lang="zh-TW" alt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）</a:t>
              </a: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80D9A839-2159-482E-AF45-0CE69D70876A}"/>
                </a:ext>
              </a:extLst>
            </p:cNvPr>
            <p:cNvSpPr/>
            <p:nvPr/>
          </p:nvSpPr>
          <p:spPr>
            <a:xfrm>
              <a:off x="10866137" y="4991445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5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username</a:t>
              </a:r>
              <a:endPara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03672B2A-0142-40A4-9A1C-E2C8E6115F2A}"/>
                </a:ext>
              </a:extLst>
            </p:cNvPr>
            <p:cNvSpPr/>
            <p:nvPr/>
          </p:nvSpPr>
          <p:spPr>
            <a:xfrm>
              <a:off x="11033123" y="6039537"/>
              <a:ext cx="1158877" cy="4627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passwd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C1DFFCE1-F8E0-487F-BDEA-BE7EF631171E}"/>
                </a:ext>
              </a:extLst>
            </p:cNvPr>
            <p:cNvCxnSpPr>
              <a:cxnSpLocks/>
              <a:stCxn id="161" idx="4"/>
              <a:endCxn id="160" idx="3"/>
            </p:cNvCxnSpPr>
            <p:nvPr/>
          </p:nvCxnSpPr>
          <p:spPr>
            <a:xfrm flipH="1">
              <a:off x="10729660" y="5454157"/>
              <a:ext cx="715916" cy="681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1C210BDA-EAFE-435C-9D4E-185F6A76715A}"/>
                </a:ext>
              </a:extLst>
            </p:cNvPr>
            <p:cNvCxnSpPr>
              <a:cxnSpLocks/>
              <a:stCxn id="162" idx="2"/>
              <a:endCxn id="160" idx="3"/>
            </p:cNvCxnSpPr>
            <p:nvPr/>
          </p:nvCxnSpPr>
          <p:spPr>
            <a:xfrm flipH="1" flipV="1">
              <a:off x="10729660" y="6135426"/>
              <a:ext cx="303463" cy="135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64E38CA5-9EDF-41C2-B861-1E26770D3154}"/>
                </a:ext>
              </a:extLst>
            </p:cNvPr>
            <p:cNvCxnSpPr>
              <a:cxnSpLocks/>
              <a:stCxn id="158" idx="2"/>
              <a:endCxn id="160" idx="1"/>
            </p:cNvCxnSpPr>
            <p:nvPr/>
          </p:nvCxnSpPr>
          <p:spPr>
            <a:xfrm>
              <a:off x="8396885" y="5817384"/>
              <a:ext cx="956736" cy="318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3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83</Words>
  <Application>Microsoft Office PowerPoint</Application>
  <PresentationFormat>寬螢幕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17</cp:revision>
  <dcterms:created xsi:type="dcterms:W3CDTF">2020-07-13T13:44:35Z</dcterms:created>
  <dcterms:modified xsi:type="dcterms:W3CDTF">2020-07-13T18:39:23Z</dcterms:modified>
</cp:coreProperties>
</file>