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1D889-29EE-42E3-BBD7-F855E3124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725297-E9C0-4B52-A7CB-C73C874E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134AE1-B55A-4017-B8DA-6FFB9912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F14B8-B539-47F5-A414-94EFDA77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D35C6-4AB1-4DCF-8D8B-027B7DF4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7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41878-C6FD-4D70-9A3D-A827FE31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44AFAD-37C7-4DB2-B2BF-EE2F50E6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B2B26-5175-4E9C-BF6B-51F4CDA6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6DFE8-FB19-4D6C-9DDE-36AE4F0D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F72893-FC41-4CA8-9406-6F10ACC0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19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F69082-FB8C-43F2-A257-D9C44CD54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45DFF9-9267-43A5-97F1-A5721688C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48A069-6135-44E0-A849-EF9D0D4F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ACCA4-F169-4A6C-BD4A-DBE64813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EEE7C-A2DF-4114-B898-112DC1D6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6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674E7-9C4E-47B4-A6B7-202FD30C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886B0-51DA-42D5-8516-AFA6E1B0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27F296-5707-4315-8D38-88A42B22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AA92D3-E1F5-48D4-98FE-739061AD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EA9B0-3B88-437C-A044-98616FF6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9A70F-5B7F-45B7-9AA3-93FE3179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59239A-2743-469D-B152-63403084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3E6F6-C79D-4E1B-A5AE-B9736AD3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441D6-23F8-4F2A-9ECA-8A28F080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CE274-A0CA-4537-A00A-CC5BFA5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B61BC-6104-4B3E-A5AE-B4F0BCA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B768CC-6D4E-406C-A0FA-3C6E902C0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6CE5F5-8B0B-40C5-94FE-E651F9918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6CA891-42E6-4D63-B0C4-4E7C2DD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F2A259-A9A8-4477-954A-5262EC49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F25107-4547-495F-9EE0-B74B5073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15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4C57D-0DEF-4007-B716-9F46096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B09768-AF82-40A1-B5DD-2CF8A50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8530E9-ACE9-4180-96E0-D863D639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80A4A1-F3F5-4B22-9851-954461C13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F49AF4-7515-4B68-A419-E6C2117B3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7483BC-3588-410F-80B9-B36DA8B4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B963E9-88B8-4FFB-A737-309A3671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9C19F4-9AD5-435D-8A1F-A259AE26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A4AA-6804-4A0E-B78A-21787B78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2A6318-1CC2-47BD-A811-DAF24A4E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C54FDF-4E2D-448C-97EA-58583B27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A1BE7B-BD99-4D48-A4A5-2A9BDBE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04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9C8D54-8E9B-4312-A5FA-407371FB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B2B9C8-4FA9-4ABA-9344-342AE5FE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D843F-7F97-497D-8C58-EB596085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73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AFD0F-46F5-418C-A34D-28CB0C25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76594-8534-4880-949A-4F8F9DEA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C0EA7A-25EF-40DC-A53B-9F7EA611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94CC5A-D9F1-4716-AB4F-D1AFC1C9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8CA18-A823-4B00-9E60-66BACB8F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4BB079-53DC-4786-9276-E08BCD06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4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164EB-198F-42EF-9888-EBAA4455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0D3EE5-7786-485D-893E-0833265F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FF1304-79B4-4CBC-9D1D-5C03FEE7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EDDA09-43D1-433E-BF2C-D77D36E7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1F45D9-EC9E-4250-A5E8-92EBC1CB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A223B1-F24F-4E56-B878-FF079F6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2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D3674D-5A98-477A-A849-38B33D35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4CFC-C33D-494C-971D-61054D5D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631D1-A846-427F-A17A-CF5D41597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E8C1-478A-4CDA-825D-5DB4554A4EA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FA8B4-04BC-40CF-8D40-C39CB6ADB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2D2B82-A39D-41E0-B291-C3AD0E26B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0DCD-B1B3-4070-B8CB-CC5104EF2D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16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5407980" y="2683760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Offer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 flipV="1">
            <a:off x="3854388" y="3052187"/>
            <a:ext cx="1553592" cy="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5395B9C-9A5D-47DD-ACDB-171A6F10DEC2}"/>
              </a:ext>
            </a:extLst>
          </p:cNvPr>
          <p:cNvSpPr/>
          <p:nvPr/>
        </p:nvSpPr>
        <p:spPr>
          <a:xfrm flipH="1">
            <a:off x="8342634" y="2692152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Job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AF9D9BB-D7A2-4A39-92CE-CF201651A144}"/>
              </a:ext>
            </a:extLst>
          </p:cNvPr>
          <p:cNvSpPr/>
          <p:nvPr/>
        </p:nvSpPr>
        <p:spPr>
          <a:xfrm flipH="1">
            <a:off x="8342634" y="1363578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509AA8A-A24E-440F-96DB-887D48703786}"/>
              </a:ext>
            </a:extLst>
          </p:cNvPr>
          <p:cNvSpPr/>
          <p:nvPr/>
        </p:nvSpPr>
        <p:spPr>
          <a:xfrm flipH="1">
            <a:off x="9638463" y="1659440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Area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3178392-96E7-4DE4-AC7D-2E3E5156E4D2}"/>
              </a:ext>
            </a:extLst>
          </p:cNvPr>
          <p:cNvSpPr/>
          <p:nvPr/>
        </p:nvSpPr>
        <p:spPr>
          <a:xfrm flipH="1">
            <a:off x="10326483" y="232372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Degree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DBA4FFC2-FD03-41E5-9CA7-45E8FA3B224F}"/>
              </a:ext>
            </a:extLst>
          </p:cNvPr>
          <p:cNvSpPr/>
          <p:nvPr/>
        </p:nvSpPr>
        <p:spPr>
          <a:xfrm flipH="1">
            <a:off x="9638463" y="37248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/>
              <a:t>Experience</a:t>
            </a:r>
            <a:endParaRPr lang="zh-TW" altLang="en-US" sz="13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4144F10-9742-49E7-9D6B-5F62EDF2B129}"/>
              </a:ext>
            </a:extLst>
          </p:cNvPr>
          <p:cNvSpPr/>
          <p:nvPr/>
        </p:nvSpPr>
        <p:spPr>
          <a:xfrm flipH="1">
            <a:off x="8342635" y="4020726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Etc.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0ACF55C-01AF-4295-911F-F33549A1D7DB}"/>
              </a:ext>
            </a:extLst>
          </p:cNvPr>
          <p:cNvSpPr/>
          <p:nvPr/>
        </p:nvSpPr>
        <p:spPr>
          <a:xfrm flipH="1">
            <a:off x="10326484" y="30689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Salary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CDA848F-7BBF-4E57-9041-E6DB3402B797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9030653" y="2100425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09AA87-1524-4755-AA09-951BECF66B91}"/>
              </a:ext>
            </a:extLst>
          </p:cNvPr>
          <p:cNvCxnSpPr>
            <a:cxnSpLocks/>
          </p:cNvCxnSpPr>
          <p:nvPr/>
        </p:nvCxnSpPr>
        <p:spPr>
          <a:xfrm flipH="1">
            <a:off x="9033614" y="3437388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1AB333C-7C5A-40BE-901C-8A33DAC38D46}"/>
              </a:ext>
            </a:extLst>
          </p:cNvPr>
          <p:cNvCxnSpPr>
            <a:cxnSpLocks/>
            <a:stCxn id="27" idx="5"/>
          </p:cNvCxnSpPr>
          <p:nvPr/>
        </p:nvCxnSpPr>
        <p:spPr>
          <a:xfrm flipH="1">
            <a:off x="9407954" y="2288378"/>
            <a:ext cx="432025" cy="40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B39E21D-0407-4147-9DB7-8F7338EDB678}"/>
              </a:ext>
            </a:extLst>
          </p:cNvPr>
          <p:cNvCxnSpPr>
            <a:cxnSpLocks/>
            <a:stCxn id="29" idx="7"/>
          </p:cNvCxnSpPr>
          <p:nvPr/>
        </p:nvCxnSpPr>
        <p:spPr>
          <a:xfrm flipH="1" flipV="1">
            <a:off x="9407954" y="3428999"/>
            <a:ext cx="432025" cy="40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A34150C-9DC1-4B86-BD10-C858F87E3CA4}"/>
              </a:ext>
            </a:extLst>
          </p:cNvPr>
          <p:cNvCxnSpPr>
            <a:cxnSpLocks/>
            <a:stCxn id="28" idx="6"/>
            <a:endCxn id="25" idx="1"/>
          </p:cNvCxnSpPr>
          <p:nvPr/>
        </p:nvCxnSpPr>
        <p:spPr>
          <a:xfrm flipH="1">
            <a:off x="9718673" y="2692149"/>
            <a:ext cx="607810" cy="36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7661E9D-B70C-4A73-B1F8-80CC148CD41F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 flipH="1" flipV="1">
            <a:off x="9718673" y="3060576"/>
            <a:ext cx="607811" cy="37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stCxn id="22" idx="3"/>
            <a:endCxn id="25" idx="3"/>
          </p:cNvCxnSpPr>
          <p:nvPr/>
        </p:nvCxnSpPr>
        <p:spPr>
          <a:xfrm>
            <a:off x="6784019" y="3056380"/>
            <a:ext cx="1558615" cy="4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1380BF2-7783-40FD-A35F-EF33781853C3}"/>
              </a:ext>
            </a:extLst>
          </p:cNvPr>
          <p:cNvSpPr txBox="1"/>
          <p:nvPr/>
        </p:nvSpPr>
        <p:spPr>
          <a:xfrm>
            <a:off x="4023435" y="3463442"/>
            <a:ext cx="41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Cardinality : 1 to n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9D6999C-8070-463D-BBB5-9AA2B522B082}"/>
              </a:ext>
            </a:extLst>
          </p:cNvPr>
          <p:cNvGrpSpPr/>
          <p:nvPr/>
        </p:nvGrpSpPr>
        <p:grpSpPr>
          <a:xfrm>
            <a:off x="353638" y="1355189"/>
            <a:ext cx="3500750" cy="3393995"/>
            <a:chOff x="353638" y="1355189"/>
            <a:chExt cx="3500750" cy="339399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AAFE717-12EA-4D05-AA19-003894862EF0}"/>
                </a:ext>
              </a:extLst>
            </p:cNvPr>
            <p:cNvSpPr/>
            <p:nvPr/>
          </p:nvSpPr>
          <p:spPr>
            <a:xfrm>
              <a:off x="2478349" y="1355189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C7FE82D-6976-490E-B1EB-F2B375912B08}"/>
                </a:ext>
              </a:extLst>
            </p:cNvPr>
            <p:cNvSpPr/>
            <p:nvPr/>
          </p:nvSpPr>
          <p:spPr>
            <a:xfrm>
              <a:off x="1182520" y="1835263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Capital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20D9300-1E78-4415-B50F-636E58150E11}"/>
                </a:ext>
              </a:extLst>
            </p:cNvPr>
            <p:cNvSpPr/>
            <p:nvPr/>
          </p:nvSpPr>
          <p:spPr>
            <a:xfrm>
              <a:off x="1182233" y="353225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Telephone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6E723C0-A9AE-42A7-A4FB-C1E72759C7CF}"/>
                </a:ext>
              </a:extLst>
            </p:cNvPr>
            <p:cNvSpPr/>
            <p:nvPr/>
          </p:nvSpPr>
          <p:spPr>
            <a:xfrm>
              <a:off x="2478348" y="401233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8536D73-7BA1-416B-9EEE-CFD9AA272FF5}"/>
                </a:ext>
              </a:extLst>
            </p:cNvPr>
            <p:cNvSpPr/>
            <p:nvPr/>
          </p:nvSpPr>
          <p:spPr>
            <a:xfrm>
              <a:off x="353638" y="268376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Employee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B89FC0-444D-4C75-9E4B-00F860D3250D}"/>
                </a:ext>
              </a:extLst>
            </p:cNvPr>
            <p:cNvCxnSpPr>
              <a:stCxn id="5" idx="4"/>
              <a:endCxn id="4" idx="0"/>
            </p:cNvCxnSpPr>
            <p:nvPr/>
          </p:nvCxnSpPr>
          <p:spPr>
            <a:xfrm>
              <a:off x="3166369" y="2092036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5D2FA9C-18FE-489A-9AB4-21FEC64A074A}"/>
                </a:ext>
              </a:extLst>
            </p:cNvPr>
            <p:cNvCxnSpPr/>
            <p:nvPr/>
          </p:nvCxnSpPr>
          <p:spPr>
            <a:xfrm>
              <a:off x="3163408" y="3428999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590981A-9683-46D2-8265-6306D0E2C434}"/>
                </a:ext>
              </a:extLst>
            </p:cNvPr>
            <p:cNvCxnSpPr>
              <a:stCxn id="10" idx="6"/>
              <a:endCxn id="4" idx="1"/>
            </p:cNvCxnSpPr>
            <p:nvPr/>
          </p:nvCxnSpPr>
          <p:spPr>
            <a:xfrm>
              <a:off x="1729677" y="3052184"/>
              <a:ext cx="7486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A632C34D-0D36-419C-B18F-95A4816239C9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2357043" y="2464201"/>
              <a:ext cx="791289" cy="5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0F0273E-D8D4-4BF5-B9FE-A8488E2CDD4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356756" y="3068965"/>
              <a:ext cx="791490" cy="57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783A1C-1E26-43D8-9B50-A6F79EAD2A79}"/>
                </a:ext>
              </a:extLst>
            </p:cNvPr>
            <p:cNvSpPr/>
            <p:nvPr/>
          </p:nvSpPr>
          <p:spPr>
            <a:xfrm>
              <a:off x="2478349" y="2683763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Company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4465509" y="781837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>
            <a:off x="3274282" y="1154457"/>
            <a:ext cx="1191227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5395B9C-9A5D-47DD-ACDB-171A6F10DEC2}"/>
              </a:ext>
            </a:extLst>
          </p:cNvPr>
          <p:cNvSpPr/>
          <p:nvPr/>
        </p:nvSpPr>
        <p:spPr>
          <a:xfrm flipH="1">
            <a:off x="7576625" y="2761589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職缺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jobinfo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cxnSpLocks/>
            <a:stCxn id="22" idx="3"/>
            <a:endCxn id="25" idx="3"/>
          </p:cNvCxnSpPr>
          <p:nvPr/>
        </p:nvCxnSpPr>
        <p:spPr>
          <a:xfrm>
            <a:off x="5841548" y="1154457"/>
            <a:ext cx="1735077" cy="19755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FAAFE717-12EA-4D05-AA19-003894862EF0}"/>
              </a:ext>
            </a:extLst>
          </p:cNvPr>
          <p:cNvSpPr/>
          <p:nvPr/>
        </p:nvSpPr>
        <p:spPr>
          <a:xfrm>
            <a:off x="734343" y="40042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783A1C-1E26-43D8-9B50-A6F79EAD2A79}"/>
              </a:ext>
            </a:extLst>
          </p:cNvPr>
          <p:cNvSpPr/>
          <p:nvPr/>
        </p:nvSpPr>
        <p:spPr>
          <a:xfrm>
            <a:off x="1898243" y="790230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公司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company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FC5489F-50A4-4DA0-8BB5-01B945356E04}"/>
              </a:ext>
            </a:extLst>
          </p:cNvPr>
          <p:cNvSpPr/>
          <p:nvPr/>
        </p:nvSpPr>
        <p:spPr>
          <a:xfrm>
            <a:off x="362065" y="618649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資本額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DB5CA4B-10DD-4376-A3D8-DBA897FAA14B}"/>
              </a:ext>
            </a:extLst>
          </p:cNvPr>
          <p:cNvSpPr/>
          <p:nvPr/>
        </p:nvSpPr>
        <p:spPr>
          <a:xfrm>
            <a:off x="362065" y="1235946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員工數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F257DCE-4A1D-4D3F-8A66-99EC7C9C5281}"/>
              </a:ext>
            </a:extLst>
          </p:cNvPr>
          <p:cNvSpPr/>
          <p:nvPr/>
        </p:nvSpPr>
        <p:spPr>
          <a:xfrm>
            <a:off x="734344" y="1814553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3E7E5026-4695-4E52-BC9E-F9177CC20E9C}"/>
              </a:ext>
            </a:extLst>
          </p:cNvPr>
          <p:cNvSpPr/>
          <p:nvPr/>
        </p:nvSpPr>
        <p:spPr>
          <a:xfrm>
            <a:off x="9329962" y="174152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學歷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3241945-4C0B-49CB-A461-284A2FA9D851}"/>
              </a:ext>
            </a:extLst>
          </p:cNvPr>
          <p:cNvSpPr/>
          <p:nvPr/>
        </p:nvSpPr>
        <p:spPr>
          <a:xfrm>
            <a:off x="9329965" y="266730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年資要求</a:t>
            </a: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B24C222-5EFE-46FD-8C09-EBF354D0EC68}"/>
              </a:ext>
            </a:extLst>
          </p:cNvPr>
          <p:cNvSpPr/>
          <p:nvPr/>
        </p:nvSpPr>
        <p:spPr>
          <a:xfrm>
            <a:off x="9329963" y="219619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薪資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374D129F-D781-471B-B489-98674C9B8952}"/>
              </a:ext>
            </a:extLst>
          </p:cNvPr>
          <p:cNvSpPr/>
          <p:nvPr/>
        </p:nvSpPr>
        <p:spPr>
          <a:xfrm>
            <a:off x="9329964" y="313840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工作型態</a:t>
            </a: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1D69EFC4-EF92-411D-8CEE-C57796FB1E5B}"/>
              </a:ext>
            </a:extLst>
          </p:cNvPr>
          <p:cNvSpPr/>
          <p:nvPr/>
        </p:nvSpPr>
        <p:spPr>
          <a:xfrm>
            <a:off x="9329959" y="360951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工時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04E7791-C1BB-4DF6-ABCD-E9256F6A27BF}"/>
              </a:ext>
            </a:extLst>
          </p:cNvPr>
          <p:cNvSpPr/>
          <p:nvPr/>
        </p:nvSpPr>
        <p:spPr>
          <a:xfrm>
            <a:off x="9329962" y="453528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需求人數</a:t>
            </a: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88B9EE5-2953-4CCB-8793-C35B9742F43C}"/>
              </a:ext>
            </a:extLst>
          </p:cNvPr>
          <p:cNvSpPr/>
          <p:nvPr/>
        </p:nvSpPr>
        <p:spPr>
          <a:xfrm>
            <a:off x="9329960" y="406418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上班時段</a:t>
            </a: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72C3DA7-1F65-438D-A245-4DAD0ECEA16F}"/>
              </a:ext>
            </a:extLst>
          </p:cNvPr>
          <p:cNvSpPr/>
          <p:nvPr/>
        </p:nvSpPr>
        <p:spPr>
          <a:xfrm>
            <a:off x="9329959" y="1274617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</a:p>
        </p:txBody>
      </p:sp>
      <p:sp>
        <p:nvSpPr>
          <p:cNvPr id="64" name="菱形 63">
            <a:extLst>
              <a:ext uri="{FF2B5EF4-FFF2-40B4-BE49-F238E27FC236}">
                <a16:creationId xmlns:a16="http://schemas.microsoft.com/office/drawing/2014/main" id="{C92183E7-A9F6-4CC9-805B-689F120943AE}"/>
              </a:ext>
            </a:extLst>
          </p:cNvPr>
          <p:cNvSpPr/>
          <p:nvPr/>
        </p:nvSpPr>
        <p:spPr>
          <a:xfrm>
            <a:off x="4465509" y="4823548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位於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CAF43C8-9294-4FFC-B0AF-BFE59DE7812A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flipH="1">
            <a:off x="3274282" y="5196168"/>
            <a:ext cx="1191227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ED3E93D9-1CDC-4F02-953F-30CF5A0A0A5D}"/>
              </a:ext>
            </a:extLst>
          </p:cNvPr>
          <p:cNvCxnSpPr>
            <a:cxnSpLocks/>
            <a:stCxn id="25" idx="3"/>
            <a:endCxn id="64" idx="3"/>
          </p:cNvCxnSpPr>
          <p:nvPr/>
        </p:nvCxnSpPr>
        <p:spPr>
          <a:xfrm flipH="1">
            <a:off x="5841548" y="3130013"/>
            <a:ext cx="1735077" cy="20661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5B22F18-FB23-4F93-9FEC-3FC680A0DB4E}"/>
              </a:ext>
            </a:extLst>
          </p:cNvPr>
          <p:cNvSpPr/>
          <p:nvPr/>
        </p:nvSpPr>
        <p:spPr>
          <a:xfrm>
            <a:off x="1898243" y="4831941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地域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localarea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BA0F2B46-9A9F-41CD-AEC0-B53FC7B9121C}"/>
              </a:ext>
            </a:extLst>
          </p:cNvPr>
          <p:cNvSpPr/>
          <p:nvPr/>
        </p:nvSpPr>
        <p:spPr>
          <a:xfrm>
            <a:off x="362065" y="466036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縣市</a:t>
            </a: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151E286B-8244-4FF3-BDBD-4A3BB0B1E793}"/>
              </a:ext>
            </a:extLst>
          </p:cNvPr>
          <p:cNvSpPr/>
          <p:nvPr/>
        </p:nvSpPr>
        <p:spPr>
          <a:xfrm>
            <a:off x="362065" y="5277657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鄉鎮市區</a:t>
            </a:r>
          </a:p>
        </p:txBody>
      </p:sp>
      <p:sp>
        <p:nvSpPr>
          <p:cNvPr id="80" name="菱形 79">
            <a:extLst>
              <a:ext uri="{FF2B5EF4-FFF2-40B4-BE49-F238E27FC236}">
                <a16:creationId xmlns:a16="http://schemas.microsoft.com/office/drawing/2014/main" id="{FB441D19-8ED0-4882-93FD-8953DB39E1DA}"/>
              </a:ext>
            </a:extLst>
          </p:cNvPr>
          <p:cNvSpPr/>
          <p:nvPr/>
        </p:nvSpPr>
        <p:spPr>
          <a:xfrm>
            <a:off x="4465508" y="2757393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屬於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050D4D69-687C-45C6-B4BE-1A4F8DB8B928}"/>
              </a:ext>
            </a:extLst>
          </p:cNvPr>
          <p:cNvCxnSpPr>
            <a:stCxn id="80" idx="1"/>
            <a:endCxn id="84" idx="3"/>
          </p:cNvCxnSpPr>
          <p:nvPr/>
        </p:nvCxnSpPr>
        <p:spPr>
          <a:xfrm flipH="1">
            <a:off x="3274281" y="3130013"/>
            <a:ext cx="1191227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3D22B9C-62C2-416D-9261-153FC05D45E9}"/>
              </a:ext>
            </a:extLst>
          </p:cNvPr>
          <p:cNvSpPr/>
          <p:nvPr/>
        </p:nvSpPr>
        <p:spPr>
          <a:xfrm>
            <a:off x="1898242" y="2765786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職務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position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4AD57DBD-C71A-4D7E-BDB1-C1DCD9713317}"/>
              </a:ext>
            </a:extLst>
          </p:cNvPr>
          <p:cNvSpPr/>
          <p:nvPr/>
        </p:nvSpPr>
        <p:spPr>
          <a:xfrm>
            <a:off x="362064" y="2594205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0575EC88-D701-4F13-8806-225F40E17827}"/>
              </a:ext>
            </a:extLst>
          </p:cNvPr>
          <p:cNvSpPr/>
          <p:nvPr/>
        </p:nvSpPr>
        <p:spPr>
          <a:xfrm>
            <a:off x="362064" y="3211502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6B4DD95B-7EEE-4109-8986-62AF7E7055D2}"/>
              </a:ext>
            </a:extLst>
          </p:cNvPr>
          <p:cNvCxnSpPr>
            <a:cxnSpLocks/>
            <a:stCxn id="80" idx="3"/>
            <a:endCxn id="25" idx="3"/>
          </p:cNvCxnSpPr>
          <p:nvPr/>
        </p:nvCxnSpPr>
        <p:spPr>
          <a:xfrm>
            <a:off x="5841547" y="3130013"/>
            <a:ext cx="17350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09E755C2-3AB7-441B-BA14-B2B7CA524157}"/>
              </a:ext>
            </a:extLst>
          </p:cNvPr>
          <p:cNvSpPr/>
          <p:nvPr/>
        </p:nvSpPr>
        <p:spPr>
          <a:xfrm>
            <a:off x="3704241" y="154342"/>
            <a:ext cx="3260874" cy="6191250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B8F0011-3C24-41DE-B3C1-1A8A81976AC7}"/>
              </a:ext>
            </a:extLst>
          </p:cNvPr>
          <p:cNvSpPr txBox="1"/>
          <p:nvPr/>
        </p:nvSpPr>
        <p:spPr>
          <a:xfrm>
            <a:off x="7576625" y="208793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這三個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relationship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被實作為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job 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4F0B9508-3564-4346-9406-819B4C3F53A2}"/>
              </a:ext>
            </a:extLst>
          </p:cNvPr>
          <p:cNvCxnSpPr>
            <a:cxnSpLocks/>
          </p:cNvCxnSpPr>
          <p:nvPr/>
        </p:nvCxnSpPr>
        <p:spPr>
          <a:xfrm flipV="1">
            <a:off x="7108998" y="635867"/>
            <a:ext cx="617385" cy="9505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B7F455DC-EEF1-4293-A551-77A87907BE39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1723506" y="434991"/>
            <a:ext cx="174737" cy="72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24561EDC-92E8-412A-B508-4A2514D2413A}"/>
              </a:ext>
            </a:extLst>
          </p:cNvPr>
          <p:cNvCxnSpPr>
            <a:cxnSpLocks/>
            <a:stCxn id="38" idx="6"/>
            <a:endCxn id="4" idx="1"/>
          </p:cNvCxnSpPr>
          <p:nvPr/>
        </p:nvCxnSpPr>
        <p:spPr>
          <a:xfrm>
            <a:off x="1520942" y="850005"/>
            <a:ext cx="377301" cy="30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A1694D64-C19B-4435-BB91-D5575F671BB9}"/>
              </a:ext>
            </a:extLst>
          </p:cNvPr>
          <p:cNvCxnSpPr>
            <a:cxnSpLocks/>
            <a:stCxn id="39" idx="6"/>
            <a:endCxn id="4" idx="1"/>
          </p:cNvCxnSpPr>
          <p:nvPr/>
        </p:nvCxnSpPr>
        <p:spPr>
          <a:xfrm flipV="1">
            <a:off x="1520942" y="1158654"/>
            <a:ext cx="377301" cy="30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58A7B990-ABD7-4CB0-AD3B-0AA74E947405}"/>
              </a:ext>
            </a:extLst>
          </p:cNvPr>
          <p:cNvCxnSpPr>
            <a:cxnSpLocks/>
            <a:stCxn id="4" idx="1"/>
            <a:endCxn id="40" idx="7"/>
          </p:cNvCxnSpPr>
          <p:nvPr/>
        </p:nvCxnSpPr>
        <p:spPr>
          <a:xfrm flipH="1">
            <a:off x="1723507" y="1158654"/>
            <a:ext cx="174736" cy="72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8FF08630-E1E0-4B4B-8C12-423C43121D5F}"/>
              </a:ext>
            </a:extLst>
          </p:cNvPr>
          <p:cNvCxnSpPr>
            <a:cxnSpLocks/>
            <a:stCxn id="85" idx="6"/>
            <a:endCxn id="84" idx="1"/>
          </p:cNvCxnSpPr>
          <p:nvPr/>
        </p:nvCxnSpPr>
        <p:spPr>
          <a:xfrm>
            <a:off x="1520941" y="2825561"/>
            <a:ext cx="377301" cy="30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17B30F4-3834-4C91-B04D-BC52BC3F06BD}"/>
              </a:ext>
            </a:extLst>
          </p:cNvPr>
          <p:cNvCxnSpPr>
            <a:cxnSpLocks/>
            <a:stCxn id="86" idx="6"/>
            <a:endCxn id="84" idx="1"/>
          </p:cNvCxnSpPr>
          <p:nvPr/>
        </p:nvCxnSpPr>
        <p:spPr>
          <a:xfrm flipV="1">
            <a:off x="1520941" y="3134210"/>
            <a:ext cx="377301" cy="30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4D0FB87-504C-4ECC-B100-26746E1E77B6}"/>
              </a:ext>
            </a:extLst>
          </p:cNvPr>
          <p:cNvCxnSpPr>
            <a:cxnSpLocks/>
            <a:stCxn id="69" idx="6"/>
            <a:endCxn id="68" idx="1"/>
          </p:cNvCxnSpPr>
          <p:nvPr/>
        </p:nvCxnSpPr>
        <p:spPr>
          <a:xfrm>
            <a:off x="1520942" y="4891716"/>
            <a:ext cx="377301" cy="30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18BAA586-3AFD-4DA7-8299-DCDFFB4B87AF}"/>
              </a:ext>
            </a:extLst>
          </p:cNvPr>
          <p:cNvCxnSpPr>
            <a:cxnSpLocks/>
            <a:stCxn id="70" idx="6"/>
            <a:endCxn id="68" idx="1"/>
          </p:cNvCxnSpPr>
          <p:nvPr/>
        </p:nvCxnSpPr>
        <p:spPr>
          <a:xfrm flipV="1">
            <a:off x="1520942" y="5200365"/>
            <a:ext cx="377301" cy="30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B4D3AAD5-C1EE-4570-81F4-822EE98ED694}"/>
              </a:ext>
            </a:extLst>
          </p:cNvPr>
          <p:cNvCxnSpPr>
            <a:cxnSpLocks/>
            <a:stCxn id="59" idx="2"/>
            <a:endCxn id="25" idx="1"/>
          </p:cNvCxnSpPr>
          <p:nvPr/>
        </p:nvCxnSpPr>
        <p:spPr>
          <a:xfrm flipH="1">
            <a:off x="8952664" y="1505973"/>
            <a:ext cx="377295" cy="162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046E40E4-9016-4DA2-9C16-A493098964C8}"/>
              </a:ext>
            </a:extLst>
          </p:cNvPr>
          <p:cNvCxnSpPr>
            <a:cxnSpLocks/>
            <a:stCxn id="57" idx="2"/>
            <a:endCxn id="25" idx="1"/>
          </p:cNvCxnSpPr>
          <p:nvPr/>
        </p:nvCxnSpPr>
        <p:spPr>
          <a:xfrm flipH="1" flipV="1">
            <a:off x="8952664" y="3130013"/>
            <a:ext cx="377298" cy="163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CD774032-8497-4387-9580-7BF91A5132A0}"/>
              </a:ext>
            </a:extLst>
          </p:cNvPr>
          <p:cNvCxnSpPr>
            <a:cxnSpLocks/>
            <a:stCxn id="50" idx="2"/>
            <a:endCxn id="25" idx="1"/>
          </p:cNvCxnSpPr>
          <p:nvPr/>
        </p:nvCxnSpPr>
        <p:spPr>
          <a:xfrm flipH="1">
            <a:off x="8952664" y="1972881"/>
            <a:ext cx="377298" cy="115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89AB42ED-59C4-4FCE-8B43-93ADD31CB9C3}"/>
              </a:ext>
            </a:extLst>
          </p:cNvPr>
          <p:cNvCxnSpPr>
            <a:cxnSpLocks/>
            <a:stCxn id="54" idx="2"/>
            <a:endCxn id="25" idx="1"/>
          </p:cNvCxnSpPr>
          <p:nvPr/>
        </p:nvCxnSpPr>
        <p:spPr>
          <a:xfrm flipH="1">
            <a:off x="8952664" y="2427551"/>
            <a:ext cx="377299" cy="702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88F2D826-0834-43DA-A82D-A097CF20B9B7}"/>
              </a:ext>
            </a:extLst>
          </p:cNvPr>
          <p:cNvCxnSpPr>
            <a:cxnSpLocks/>
            <a:stCxn id="53" idx="2"/>
            <a:endCxn id="25" idx="1"/>
          </p:cNvCxnSpPr>
          <p:nvPr/>
        </p:nvCxnSpPr>
        <p:spPr>
          <a:xfrm flipH="1">
            <a:off x="8952664" y="2898656"/>
            <a:ext cx="377301" cy="23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3090C170-E178-42DA-B920-34BDB882AD35}"/>
              </a:ext>
            </a:extLst>
          </p:cNvPr>
          <p:cNvCxnSpPr>
            <a:cxnSpLocks/>
            <a:stCxn id="55" idx="2"/>
            <a:endCxn id="25" idx="1"/>
          </p:cNvCxnSpPr>
          <p:nvPr/>
        </p:nvCxnSpPr>
        <p:spPr>
          <a:xfrm flipH="1" flipV="1">
            <a:off x="8952664" y="3130013"/>
            <a:ext cx="377300" cy="23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96D82371-BD5A-4000-A0B6-C9E10C46572D}"/>
              </a:ext>
            </a:extLst>
          </p:cNvPr>
          <p:cNvCxnSpPr>
            <a:cxnSpLocks/>
            <a:stCxn id="56" idx="2"/>
            <a:endCxn id="25" idx="1"/>
          </p:cNvCxnSpPr>
          <p:nvPr/>
        </p:nvCxnSpPr>
        <p:spPr>
          <a:xfrm flipH="1" flipV="1">
            <a:off x="8952664" y="3130013"/>
            <a:ext cx="377295" cy="71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696BC5F-2E08-4442-9965-BD0BE3DB1FC4}"/>
              </a:ext>
            </a:extLst>
          </p:cNvPr>
          <p:cNvCxnSpPr>
            <a:cxnSpLocks/>
            <a:stCxn id="58" idx="2"/>
            <a:endCxn id="25" idx="1"/>
          </p:cNvCxnSpPr>
          <p:nvPr/>
        </p:nvCxnSpPr>
        <p:spPr>
          <a:xfrm flipH="1" flipV="1">
            <a:off x="8952664" y="3130013"/>
            <a:ext cx="377296" cy="116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菱形 157">
            <a:extLst>
              <a:ext uri="{FF2B5EF4-FFF2-40B4-BE49-F238E27FC236}">
                <a16:creationId xmlns:a16="http://schemas.microsoft.com/office/drawing/2014/main" id="{4143B8A8-410F-4A38-BB32-5DD7E2726B9E}"/>
              </a:ext>
            </a:extLst>
          </p:cNvPr>
          <p:cNvSpPr/>
          <p:nvPr/>
        </p:nvSpPr>
        <p:spPr>
          <a:xfrm>
            <a:off x="7576625" y="5045511"/>
            <a:ext cx="164051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最愛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favorite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85B76FDE-8BA6-4DF7-B4A5-6C07C3B32221}"/>
              </a:ext>
            </a:extLst>
          </p:cNvPr>
          <p:cNvCxnSpPr>
            <a:cxnSpLocks/>
            <a:stCxn id="158" idx="0"/>
            <a:endCxn id="25" idx="2"/>
          </p:cNvCxnSpPr>
          <p:nvPr/>
        </p:nvCxnSpPr>
        <p:spPr>
          <a:xfrm flipH="1" flipV="1">
            <a:off x="8264644" y="3498436"/>
            <a:ext cx="132241" cy="15470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C2E12020-3FBD-4458-9AF8-6ED10DFA9791}"/>
              </a:ext>
            </a:extLst>
          </p:cNvPr>
          <p:cNvSpPr/>
          <p:nvPr/>
        </p:nvSpPr>
        <p:spPr>
          <a:xfrm>
            <a:off x="9353621" y="5740369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使用者</a:t>
            </a:r>
            <a:endParaRPr lang="en-US" altLang="zh-TW" sz="16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user</a:t>
            </a:r>
            <a:r>
              <a:rPr lang="zh-TW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161" name="橢圓 160">
            <a:extLst>
              <a:ext uri="{FF2B5EF4-FFF2-40B4-BE49-F238E27FC236}">
                <a16:creationId xmlns:a16="http://schemas.microsoft.com/office/drawing/2014/main" id="{80D9A839-2159-482E-AF45-0CE69D70876A}"/>
              </a:ext>
            </a:extLst>
          </p:cNvPr>
          <p:cNvSpPr/>
          <p:nvPr/>
        </p:nvSpPr>
        <p:spPr>
          <a:xfrm>
            <a:off x="10866137" y="4964812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50" dirty="0">
                <a:latin typeface="標楷體" panose="03000509000000000000" pitchFamily="65" charset="-120"/>
                <a:ea typeface="標楷體" panose="03000509000000000000" pitchFamily="65" charset="-120"/>
              </a:rPr>
              <a:t>username</a:t>
            </a:r>
            <a:endParaRPr lang="zh-TW" altLang="en-US" sz="12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2" name="橢圓 161">
            <a:extLst>
              <a:ext uri="{FF2B5EF4-FFF2-40B4-BE49-F238E27FC236}">
                <a16:creationId xmlns:a16="http://schemas.microsoft.com/office/drawing/2014/main" id="{03672B2A-0142-40A4-9A1C-E2C8E6115F2A}"/>
              </a:ext>
            </a:extLst>
          </p:cNvPr>
          <p:cNvSpPr/>
          <p:nvPr/>
        </p:nvSpPr>
        <p:spPr>
          <a:xfrm>
            <a:off x="11033123" y="6012904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passwd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C1DFFCE1-F8E0-487F-BDEA-BE7EF631171E}"/>
              </a:ext>
            </a:extLst>
          </p:cNvPr>
          <p:cNvCxnSpPr>
            <a:cxnSpLocks/>
            <a:stCxn id="161" idx="4"/>
            <a:endCxn id="160" idx="3"/>
          </p:cNvCxnSpPr>
          <p:nvPr/>
        </p:nvCxnSpPr>
        <p:spPr>
          <a:xfrm flipH="1">
            <a:off x="10729660" y="5427524"/>
            <a:ext cx="715916" cy="68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1C210BDA-EAFE-435C-9D4E-185F6A76715A}"/>
              </a:ext>
            </a:extLst>
          </p:cNvPr>
          <p:cNvCxnSpPr>
            <a:cxnSpLocks/>
            <a:stCxn id="162" idx="2"/>
            <a:endCxn id="160" idx="3"/>
          </p:cNvCxnSpPr>
          <p:nvPr/>
        </p:nvCxnSpPr>
        <p:spPr>
          <a:xfrm flipH="1" flipV="1">
            <a:off x="10729660" y="6108793"/>
            <a:ext cx="303463" cy="13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64E38CA5-9EDF-41C2-B861-1E26770D3154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>
            <a:off x="8396885" y="5790751"/>
            <a:ext cx="956736" cy="318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73B8574A-00E8-4C31-883F-7B0AA1DBE9DE}"/>
              </a:ext>
            </a:extLst>
          </p:cNvPr>
          <p:cNvSpPr/>
          <p:nvPr/>
        </p:nvSpPr>
        <p:spPr>
          <a:xfrm>
            <a:off x="2006822" y="40042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C169296-01FC-40DC-B26C-0476A57BEAF4}"/>
              </a:ext>
            </a:extLst>
          </p:cNvPr>
          <p:cNvCxnSpPr>
            <a:stCxn id="60" idx="4"/>
            <a:endCxn id="4" idx="0"/>
          </p:cNvCxnSpPr>
          <p:nvPr/>
        </p:nvCxnSpPr>
        <p:spPr>
          <a:xfrm>
            <a:off x="2586261" y="502754"/>
            <a:ext cx="2" cy="28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>
            <a:extLst>
              <a:ext uri="{FF2B5EF4-FFF2-40B4-BE49-F238E27FC236}">
                <a16:creationId xmlns:a16="http://schemas.microsoft.com/office/drawing/2014/main" id="{165FB235-7039-44AB-9669-4410AE06B435}"/>
              </a:ext>
            </a:extLst>
          </p:cNvPr>
          <p:cNvSpPr/>
          <p:nvPr/>
        </p:nvSpPr>
        <p:spPr>
          <a:xfrm>
            <a:off x="2001802" y="2025249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C66A32B-8171-47DF-9C7C-9971D00AF8FC}"/>
              </a:ext>
            </a:extLst>
          </p:cNvPr>
          <p:cNvCxnSpPr>
            <a:cxnSpLocks/>
            <a:stCxn id="67" idx="4"/>
            <a:endCxn id="84" idx="0"/>
          </p:cNvCxnSpPr>
          <p:nvPr/>
        </p:nvCxnSpPr>
        <p:spPr>
          <a:xfrm>
            <a:off x="2581241" y="2487961"/>
            <a:ext cx="5021" cy="2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E1B621AC-BC65-4B08-91DC-640CB29D6721}"/>
              </a:ext>
            </a:extLst>
          </p:cNvPr>
          <p:cNvSpPr/>
          <p:nvPr/>
        </p:nvSpPr>
        <p:spPr>
          <a:xfrm>
            <a:off x="1989585" y="4072222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3D0B5D47-A247-4C7D-B686-57D839932CC1}"/>
              </a:ext>
            </a:extLst>
          </p:cNvPr>
          <p:cNvCxnSpPr>
            <a:cxnSpLocks/>
            <a:stCxn id="72" idx="4"/>
            <a:endCxn id="68" idx="0"/>
          </p:cNvCxnSpPr>
          <p:nvPr/>
        </p:nvCxnSpPr>
        <p:spPr>
          <a:xfrm>
            <a:off x="2569024" y="4534934"/>
            <a:ext cx="17239" cy="29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>
            <a:extLst>
              <a:ext uri="{FF2B5EF4-FFF2-40B4-BE49-F238E27FC236}">
                <a16:creationId xmlns:a16="http://schemas.microsoft.com/office/drawing/2014/main" id="{CA05B5B1-3F41-42DF-8F11-F4BB912A2AF9}"/>
              </a:ext>
            </a:extLst>
          </p:cNvPr>
          <p:cNvSpPr/>
          <p:nvPr/>
        </p:nvSpPr>
        <p:spPr>
          <a:xfrm>
            <a:off x="7685206" y="2002880"/>
            <a:ext cx="1158877" cy="462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2CBA15F3-D72D-4D70-BADC-D6C3117494BD}"/>
              </a:ext>
            </a:extLst>
          </p:cNvPr>
          <p:cNvCxnSpPr>
            <a:cxnSpLocks/>
            <a:stCxn id="74" idx="4"/>
            <a:endCxn id="25" idx="0"/>
          </p:cNvCxnSpPr>
          <p:nvPr/>
        </p:nvCxnSpPr>
        <p:spPr>
          <a:xfrm flipH="1">
            <a:off x="8264644" y="2465592"/>
            <a:ext cx="1" cy="295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33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87</Words>
  <Application>Microsoft Office PowerPoint</Application>
  <PresentationFormat>寬螢幕</PresentationFormat>
  <Paragraphs>54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黃偉傑</dc:creator>
  <cp:lastModifiedBy>黃偉傑</cp:lastModifiedBy>
  <cp:revision>18</cp:revision>
  <dcterms:created xsi:type="dcterms:W3CDTF">2020-07-13T13:44:35Z</dcterms:created>
  <dcterms:modified xsi:type="dcterms:W3CDTF">2020-07-14T03:01:26Z</dcterms:modified>
</cp:coreProperties>
</file>