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6" r:id="rId5"/>
    <p:sldId id="268" r:id="rId6"/>
    <p:sldId id="267" r:id="rId7"/>
    <p:sldId id="269" r:id="rId8"/>
    <p:sldId id="270" r:id="rId9"/>
    <p:sldId id="259" r:id="rId10"/>
    <p:sldId id="261" r:id="rId11"/>
    <p:sldId id="272" r:id="rId12"/>
    <p:sldId id="256" r:id="rId13"/>
    <p:sldId id="263" r:id="rId14"/>
    <p:sldId id="25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偉傑" initials="黃偉傑" lastIdx="1" clrIdx="0">
    <p:extLst>
      <p:ext uri="{19B8F6BF-5375-455C-9EA6-DF929625EA0E}">
        <p15:presenceInfo xmlns:p15="http://schemas.microsoft.com/office/powerpoint/2012/main" userId="黃偉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5B44E-EDBD-4185-AF85-D71DBBC4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67094-AB16-42DE-93FD-92A0A225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8F5B7-E92E-4CE1-99CB-2303DEBA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9EB9D-85D0-45CF-9906-B8067C5C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A8D88-21A7-4B6F-A16F-7C7ACBC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2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03FAF-66A9-4348-B36F-2E5FAA7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35AAB-4034-4954-8010-AC578E09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1891C-24B4-435B-B027-85C0C45E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60116-D39F-4059-A071-9AA45A3F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C9AA4-0402-44A5-9AF0-00921F96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E4AC54-871E-406E-AB2B-D8E9C59E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0BFF9-2119-4AED-9FBC-B56AD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7AC1F-0526-4A97-84D2-4EEE3A58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83BBB-13F3-4112-A20E-0E597846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53AF3-C557-4FE0-94ED-24B27E8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7D1D9-2E2D-4581-9F79-CEF7E093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9FFA7-F8DC-41BD-AD87-26927EA4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1A1B4-596D-4CDE-A8A0-12C78299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5C1CA-11E6-43D6-A6B3-7E3B952D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9B056-28B3-453E-9C1B-22798D5A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A900E-1898-4DF1-9B07-FA5A193A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0EFA3-6191-4C7D-99D3-02F13F96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7B750-EF66-44BA-9A63-D445CB0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076F1F-DA23-4FB6-B187-3AB37C78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8C86F8-095A-430B-A757-A759550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CD772-F5D4-45AB-A594-E95DDC0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A01AE-21BB-49E1-95D4-00B9C247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D622A-0A9D-4229-8C50-2FD6C4B0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81211F-0E0D-431F-BA80-50EE1C8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E9530-6B57-45C8-9AF9-8796AE3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E4C95-6EA5-49E3-95CC-177199BD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C3D4E-88C9-42F6-B75B-EC25B418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34BB-97C1-4CE1-BF23-7366DC5A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71A59D-A3B0-4825-AD29-1C9B7C3E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D59623-4880-4F30-B1DE-36D53EAE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27C85E-DF69-4616-9574-39838AB80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2C2FE6-A6BB-4BA9-B98F-F3ADD05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30CC6B-71B6-4B5D-9D48-F7673F2E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0D21EA-D96D-437B-B3DC-32882C6C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8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01EF6-BE61-4F9B-B0AE-8829A0C8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B4F9BB-F1E6-4C0A-BAE1-7BFD8B3A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0FFEC5-1E41-449A-AA76-399BBEF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4B9541-FFF3-4E82-B40C-611084B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D4ACC8-19EF-481B-8802-1C693E5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316BE8-394C-4AEC-A3D4-246B1057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366B0-5ED7-4C62-A844-2DFFFE8C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2B5E6-EB94-4DD3-8E79-AF68029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94AF8-E8C4-44CD-964B-D7E606F4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45E02-52CA-4430-BD5E-4FADBFEE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D31C6E-EA0D-4041-869B-3B8CEA7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B81F86-B0C6-4256-A9FC-B5F6707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AFEFA-51E0-4C30-A560-BA03261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27888-384F-4AD0-B43E-BD46623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E5F2F-1DE7-465C-AEFD-CE9994E16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B0FD1-29BA-47DB-9764-A9F28D94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6B76E-E3B1-42CE-A5BA-D45FEE46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DEF89-7CC7-428A-8EA4-9280DDE1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D7231-34A2-4390-BC69-8A66BD7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EA2ED4-808C-42FE-813E-ACF53B15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4A73D-CEEF-4972-AA5A-E481A1F2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32F76-728B-489C-8D33-823E4677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2338-B09B-487F-A21E-4ACC01EF60D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F8232-0B72-46D7-9E2F-5CC77999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F34A5-4538-4F48-BE62-FD526E79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244060"/>
            <a:ext cx="40526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 Team Project</a:t>
            </a:r>
          </a:p>
          <a:p>
            <a:pPr algn="ctr"/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Blablablaa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0716214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江岳勳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0716222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黃偉傑</a:t>
            </a:r>
          </a:p>
        </p:txBody>
      </p:sp>
    </p:spTree>
    <p:extLst>
      <p:ext uri="{BB962C8B-B14F-4D97-AF65-F5344CB8AC3E}">
        <p14:creationId xmlns:p14="http://schemas.microsoft.com/office/powerpoint/2010/main" val="71885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條件搜尋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DC2624-8BEF-4EB8-8FE4-46AE511C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295"/>
            <a:ext cx="12192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8198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7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E5C3E84-B6D9-450D-A9F4-241EDF53633C}"/>
              </a:ext>
            </a:extLst>
          </p:cNvPr>
          <p:cNvGrpSpPr/>
          <p:nvPr/>
        </p:nvGrpSpPr>
        <p:grpSpPr>
          <a:xfrm>
            <a:off x="8342634" y="1363578"/>
            <a:ext cx="3359889" cy="3393995"/>
            <a:chOff x="8342634" y="1363578"/>
            <a:chExt cx="3359889" cy="339399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395B9C-9A5D-47DD-ACDB-171A6F10DEC2}"/>
                </a:ext>
              </a:extLst>
            </p:cNvPr>
            <p:cNvSpPr/>
            <p:nvPr/>
          </p:nvSpPr>
          <p:spPr>
            <a:xfrm flipH="1">
              <a:off x="8342634" y="2692152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Job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AF9D9BB-D7A2-4A39-92CE-CF201651A144}"/>
                </a:ext>
              </a:extLst>
            </p:cNvPr>
            <p:cNvSpPr/>
            <p:nvPr/>
          </p:nvSpPr>
          <p:spPr>
            <a:xfrm flipH="1">
              <a:off x="8342634" y="1363578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509AA8A-A24E-440F-96DB-887D48703786}"/>
                </a:ext>
              </a:extLst>
            </p:cNvPr>
            <p:cNvSpPr/>
            <p:nvPr/>
          </p:nvSpPr>
          <p:spPr>
            <a:xfrm flipH="1">
              <a:off x="9638463" y="165944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Area</a:t>
              </a:r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3178392-96E7-4DE4-AC7D-2E3E5156E4D2}"/>
                </a:ext>
              </a:extLst>
            </p:cNvPr>
            <p:cNvSpPr/>
            <p:nvPr/>
          </p:nvSpPr>
          <p:spPr>
            <a:xfrm flipH="1">
              <a:off x="10326483" y="232372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Degree</a:t>
              </a:r>
              <a:endParaRPr lang="zh-TW" altLang="en-US" dirty="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BA4FFC2-FD03-41E5-9CA7-45E8FA3B224F}"/>
                </a:ext>
              </a:extLst>
            </p:cNvPr>
            <p:cNvSpPr/>
            <p:nvPr/>
          </p:nvSpPr>
          <p:spPr>
            <a:xfrm flipH="1">
              <a:off x="9638463" y="37248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/>
                <a:t>Experience</a:t>
              </a:r>
              <a:endParaRPr lang="zh-TW" altLang="en-US" sz="13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4144F10-9742-49E7-9D6B-5F62EDF2B129}"/>
                </a:ext>
              </a:extLst>
            </p:cNvPr>
            <p:cNvSpPr/>
            <p:nvPr/>
          </p:nvSpPr>
          <p:spPr>
            <a:xfrm flipH="1">
              <a:off x="8342635" y="4020726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Etc.</a:t>
              </a:r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0ACF55C-01AF-4295-911F-F33549A1D7DB}"/>
                </a:ext>
              </a:extLst>
            </p:cNvPr>
            <p:cNvSpPr/>
            <p:nvPr/>
          </p:nvSpPr>
          <p:spPr>
            <a:xfrm flipH="1">
              <a:off x="10326484" y="30689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Salary</a:t>
              </a:r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CDA848F-7BBF-4E57-9041-E6DB3402B797}"/>
                </a:ext>
              </a:extLst>
            </p:cNvPr>
            <p:cNvCxnSpPr>
              <a:cxnSpLocks/>
              <a:stCxn id="26" idx="4"/>
              <a:endCxn id="25" idx="0"/>
            </p:cNvCxnSpPr>
            <p:nvPr/>
          </p:nvCxnSpPr>
          <p:spPr>
            <a:xfrm flipH="1">
              <a:off x="9030653" y="2100425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209AA87-1524-4755-AA09-951BECF66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614" y="3437388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AB333C-7C5A-40BE-901C-8A33DAC38D46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>
              <a:off x="9407954" y="2288378"/>
              <a:ext cx="432025" cy="403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B39E21D-0407-4147-9DB7-8F7338EDB678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H="1" flipV="1">
              <a:off x="9407954" y="3428999"/>
              <a:ext cx="432025" cy="40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A34150C-9DC1-4B86-BD10-C858F87E3CA4}"/>
                </a:ext>
              </a:extLst>
            </p:cNvPr>
            <p:cNvCxnSpPr>
              <a:cxnSpLocks/>
              <a:stCxn id="28" idx="6"/>
              <a:endCxn id="25" idx="1"/>
            </p:cNvCxnSpPr>
            <p:nvPr/>
          </p:nvCxnSpPr>
          <p:spPr>
            <a:xfrm flipH="1">
              <a:off x="9718673" y="2692149"/>
              <a:ext cx="607810" cy="368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7661E9D-B70C-4A73-B1F8-80CC148CD41F}"/>
                </a:ext>
              </a:extLst>
            </p:cNvPr>
            <p:cNvCxnSpPr>
              <a:cxnSpLocks/>
              <a:stCxn id="31" idx="6"/>
              <a:endCxn id="25" idx="1"/>
            </p:cNvCxnSpPr>
            <p:nvPr/>
          </p:nvCxnSpPr>
          <p:spPr>
            <a:xfrm flipH="1" flipV="1">
              <a:off x="9718673" y="3060576"/>
              <a:ext cx="607811" cy="376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sp>
        <p:nvSpPr>
          <p:cNvPr id="38" name="語音泡泡: 橢圓形 37">
            <a:extLst>
              <a:ext uri="{FF2B5EF4-FFF2-40B4-BE49-F238E27FC236}">
                <a16:creationId xmlns:a16="http://schemas.microsoft.com/office/drawing/2014/main" id="{220D98FA-E9E1-4EFB-BD4D-4B9B12A8FCC8}"/>
              </a:ext>
            </a:extLst>
          </p:cNvPr>
          <p:cNvSpPr/>
          <p:nvPr/>
        </p:nvSpPr>
        <p:spPr>
          <a:xfrm>
            <a:off x="5230427" y="2323725"/>
            <a:ext cx="2973415" cy="1457449"/>
          </a:xfrm>
          <a:prstGeom prst="wedgeEllipseCallout">
            <a:avLst>
              <a:gd name="adj1" fmla="val 52395"/>
              <a:gd name="adj2" fmla="val 6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 type, Work Time, Day/Night, Needed number, </a:t>
            </a:r>
            <a:r>
              <a:rPr lang="en-US" altLang="zh-TW" dirty="0" err="1"/>
              <a:t>Url</a:t>
            </a: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AE722D1-C931-4370-BFDA-F8211A4C0990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9D0436C8-8D16-43B2-A92E-23F2577397BB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6D6B330-6B1C-4278-90C6-B20FD50382F4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E31B4878-D352-47AE-B237-6ADA62DE3D0A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C6C4255-402D-4C70-9C15-4E58C635C663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850BB87-EC2C-44E4-BF2B-F109CF6BEEC9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9757318-FFFB-4A58-89DD-A433C545365A}"/>
                </a:ext>
              </a:extLst>
            </p:cNvPr>
            <p:cNvCxnSpPr>
              <a:stCxn id="43" idx="4"/>
              <a:endCxn id="5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C894F8E-05C0-489D-B6BB-00125DD706B0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22FA6EA-8910-4E54-BAA2-909A5F0A2AA6}"/>
                </a:ext>
              </a:extLst>
            </p:cNvPr>
            <p:cNvCxnSpPr>
              <a:stCxn id="48" idx="6"/>
              <a:endCxn id="5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0468D796-C2A5-401C-B4D3-46F05491FB15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FDAC3B1-4DC8-496E-BD99-890F82953C3F}"/>
                </a:ext>
              </a:extLst>
            </p:cNvPr>
            <p:cNvCxnSpPr>
              <a:stCxn id="46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7DF53CA-E007-478F-8A3F-2443CBBFE0A6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43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Schema Design</a:t>
            </a:r>
            <a:endParaRPr lang="zh-TW" altLang="en-US" sz="3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CCFDA5-60C0-40E3-94D0-3B4656A0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1825400"/>
            <a:ext cx="936579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64811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Ask anything</a:t>
            </a:r>
          </a:p>
        </p:txBody>
      </p:sp>
    </p:spTree>
    <p:extLst>
      <p:ext uri="{BB962C8B-B14F-4D97-AF65-F5344CB8AC3E}">
        <p14:creationId xmlns:p14="http://schemas.microsoft.com/office/powerpoint/2010/main" val="346991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414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我們的資料將會以各式的職缺資訊組成，包含職位名稱、工時、薪資條件及經驗需求等。因為不同求職網的資訊可能會有不一樣的名稱，我們會統合各個網站的欄位資訊，使不同網站的資料能夠以相同格式呈現。</a:t>
            </a:r>
          </a:p>
        </p:txBody>
      </p:sp>
    </p:spTree>
    <p:extLst>
      <p:ext uri="{BB962C8B-B14F-4D97-AF65-F5344CB8AC3E}">
        <p14:creationId xmlns:p14="http://schemas.microsoft.com/office/powerpoint/2010/main" val="155028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537455B-5CC3-4CF1-B529-804099D92CF2}"/>
              </a:ext>
            </a:extLst>
          </p:cNvPr>
          <p:cNvGrpSpPr>
            <a:grpSpLocks noChangeAspect="1"/>
          </p:cNvGrpSpPr>
          <p:nvPr/>
        </p:nvGrpSpPr>
        <p:grpSpPr>
          <a:xfrm>
            <a:off x="1485806" y="669545"/>
            <a:ext cx="9220387" cy="5406365"/>
            <a:chOff x="1858913" y="430270"/>
            <a:chExt cx="13171981" cy="772337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CA79AC-07CB-437C-89C2-EBBDA82E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13" y="430270"/>
              <a:ext cx="8474174" cy="599746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055C5FC-F12B-4F88-9750-17B86405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25" y="886207"/>
              <a:ext cx="9175275" cy="583742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E6A8D62-9C88-42C4-812F-959094C6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9685" y="1447628"/>
              <a:ext cx="10501270" cy="39627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2A5380-1136-4BE7-A872-279C64C8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106" y="2422911"/>
              <a:ext cx="10249788" cy="5730737"/>
            </a:xfrm>
            <a:prstGeom prst="rect">
              <a:avLst/>
            </a:prstGeom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職缺整合</a:t>
            </a:r>
          </a:p>
        </p:txBody>
      </p:sp>
    </p:spTree>
    <p:extLst>
      <p:ext uri="{BB962C8B-B14F-4D97-AF65-F5344CB8AC3E}">
        <p14:creationId xmlns:p14="http://schemas.microsoft.com/office/powerpoint/2010/main" val="285139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was the data from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我們將會為每個網站設計爬蟲程式將資料爬下來後整理成為資料庫，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因為各網站上的資料說明可能會不太一樣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，所以能需要對每個網站做交叉比對，確保同樣的資料不會有不一樣的描述。</a:t>
            </a:r>
          </a:p>
        </p:txBody>
      </p:sp>
    </p:spTree>
    <p:extLst>
      <p:ext uri="{BB962C8B-B14F-4D97-AF65-F5344CB8AC3E}">
        <p14:creationId xmlns:p14="http://schemas.microsoft.com/office/powerpoint/2010/main" val="13361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source of the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各求職網站：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yes123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求職網、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</a:p>
        </p:txBody>
      </p:sp>
    </p:spTree>
    <p:extLst>
      <p:ext uri="{BB962C8B-B14F-4D97-AF65-F5344CB8AC3E}">
        <p14:creationId xmlns:p14="http://schemas.microsoft.com/office/powerpoint/2010/main" val="872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Automatically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因為是使用爬蟲來建立資料庫，所以資料的更新可以半自動化。只要在後台或是使用者介面上加上一個更新選項，更新資料庫將不是難事。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29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expect to do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職缺搜尋：使用者可以輸入關鍵字，選擇職務類別、工作地區、預期薪資等條件。在資料庫查詢結果產出後，能夠以欄位資訊再分別查看。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多向查詢：概念是選擇一個目標變數，輸入其他條件資訊後，分析得到的目標數值。例如輸入地區、職務，展示符合條件的職缺的薪資平均、或是多少比例職缺要求員工派遣。</a:t>
            </a:r>
          </a:p>
        </p:txBody>
      </p:sp>
    </p:spTree>
    <p:extLst>
      <p:ext uri="{BB962C8B-B14F-4D97-AF65-F5344CB8AC3E}">
        <p14:creationId xmlns:p14="http://schemas.microsoft.com/office/powerpoint/2010/main" val="189940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</a:p>
        </p:txBody>
      </p:sp>
      <p:pic>
        <p:nvPicPr>
          <p:cNvPr id="2049" name="圖片 2">
            <a:extLst>
              <a:ext uri="{FF2B5EF4-FFF2-40B4-BE49-F238E27FC236}">
                <a16:creationId xmlns:a16="http://schemas.microsoft.com/office/drawing/2014/main" id="{693E88B1-9C99-4616-ADE9-5842E867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34619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1">
            <a:extLst>
              <a:ext uri="{FF2B5EF4-FFF2-40B4-BE49-F238E27FC236}">
                <a16:creationId xmlns:a16="http://schemas.microsoft.com/office/drawing/2014/main" id="{8F6339A5-32BC-4A6C-922F-1529B5C7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" y="3433762"/>
            <a:ext cx="10087619" cy="27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BA47881-50E2-4447-BCA4-088073A9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137611-F238-4799-9AB9-82D00DD1D4E3}"/>
              </a:ext>
            </a:extLst>
          </p:cNvPr>
          <p:cNvSpPr txBox="1"/>
          <p:nvPr/>
        </p:nvSpPr>
        <p:spPr>
          <a:xfrm>
            <a:off x="1283645" y="3028091"/>
            <a:ext cx="92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簡易搜尋示意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▼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進階篩選示意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84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BAF1B65-1CC3-4810-A72A-EE0929BAD81E}"/>
              </a:ext>
            </a:extLst>
          </p:cNvPr>
          <p:cNvGrpSpPr/>
          <p:nvPr/>
        </p:nvGrpSpPr>
        <p:grpSpPr>
          <a:xfrm>
            <a:off x="466365" y="399871"/>
            <a:ext cx="11259270" cy="6458129"/>
            <a:chOff x="612426" y="214574"/>
            <a:chExt cx="11259270" cy="645812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7FBFF5B-B5E4-4539-827E-8FA91E165C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426" y="214574"/>
              <a:ext cx="4981245" cy="6458129"/>
              <a:chOff x="612425" y="214574"/>
              <a:chExt cx="5860288" cy="7597799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AE13346E-2ED7-4CA0-985A-AC097A1E7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15" y="214574"/>
                <a:ext cx="4770533" cy="4404742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AE23AA71-B802-4A19-B3DF-602298036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25" y="4619316"/>
                <a:ext cx="5860288" cy="3193057"/>
              </a:xfrm>
              <a:prstGeom prst="rect">
                <a:avLst/>
              </a:prstGeom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8772A05-C47D-4FE6-BBEA-9606026E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9274" y="742748"/>
              <a:ext cx="6942422" cy="4313294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整理資訊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599177-07D8-40F2-9B6E-93E1198885CD}"/>
              </a:ext>
            </a:extLst>
          </p:cNvPr>
          <p:cNvSpPr txBox="1"/>
          <p:nvPr/>
        </p:nvSpPr>
        <p:spPr>
          <a:xfrm>
            <a:off x="3351686" y="1981976"/>
            <a:ext cx="35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所屬的公司</a:t>
            </a:r>
          </a:p>
        </p:txBody>
      </p:sp>
    </p:spTree>
    <p:extLst>
      <p:ext uri="{BB962C8B-B14F-4D97-AF65-F5344CB8AC3E}">
        <p14:creationId xmlns:p14="http://schemas.microsoft.com/office/powerpoint/2010/main" val="16577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381</Words>
  <Application>Microsoft Office PowerPoint</Application>
  <PresentationFormat>寬螢幕</PresentationFormat>
  <Paragraphs>69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Introduction</vt:lpstr>
      <vt:lpstr>PowerPoint 簡報</vt:lpstr>
      <vt:lpstr>Where was the data from</vt:lpstr>
      <vt:lpstr>The source of the data</vt:lpstr>
      <vt:lpstr>Update Automatically</vt:lpstr>
      <vt:lpstr>What we expect to do</vt:lpstr>
      <vt:lpstr>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23</cp:revision>
  <dcterms:created xsi:type="dcterms:W3CDTF">2020-05-31T08:38:15Z</dcterms:created>
  <dcterms:modified xsi:type="dcterms:W3CDTF">2020-06-01T14:25:44Z</dcterms:modified>
</cp:coreProperties>
</file>