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79"/>
  </p:notesMasterIdLst>
  <p:handoutMasterIdLst>
    <p:handoutMasterId r:id="rId80"/>
  </p:handoutMasterIdLst>
  <p:sldIdLst>
    <p:sldId id="327" r:id="rId2"/>
    <p:sldId id="257" r:id="rId3"/>
    <p:sldId id="258" r:id="rId4"/>
    <p:sldId id="259" r:id="rId5"/>
    <p:sldId id="260" r:id="rId6"/>
    <p:sldId id="275" r:id="rId7"/>
    <p:sldId id="261" r:id="rId8"/>
    <p:sldId id="262" r:id="rId9"/>
    <p:sldId id="328" r:id="rId10"/>
    <p:sldId id="329" r:id="rId11"/>
    <p:sldId id="330" r:id="rId12"/>
    <p:sldId id="331" r:id="rId13"/>
    <p:sldId id="33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6" r:id="rId27"/>
    <p:sldId id="277" r:id="rId28"/>
    <p:sldId id="279" r:id="rId29"/>
    <p:sldId id="278" r:id="rId30"/>
    <p:sldId id="280" r:id="rId31"/>
    <p:sldId id="281" r:id="rId32"/>
    <p:sldId id="282" r:id="rId33"/>
    <p:sldId id="283" r:id="rId34"/>
    <p:sldId id="286" r:id="rId35"/>
    <p:sldId id="284" r:id="rId36"/>
    <p:sldId id="285"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2" r:id="rId51"/>
    <p:sldId id="303" r:id="rId52"/>
    <p:sldId id="304" r:id="rId53"/>
    <p:sldId id="305" r:id="rId54"/>
    <p:sldId id="306" r:id="rId55"/>
    <p:sldId id="307" r:id="rId56"/>
    <p:sldId id="308" r:id="rId57"/>
    <p:sldId id="309" r:id="rId58"/>
    <p:sldId id="310" r:id="rId59"/>
    <p:sldId id="311" r:id="rId60"/>
    <p:sldId id="300" r:id="rId61"/>
    <p:sldId id="301"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34" r:id="rId77"/>
    <p:sldId id="333" r:id="rId78"/>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00" y="510"/>
      </p:cViewPr>
      <p:guideLst>
        <p:guide orient="horz" pos="2160"/>
        <p:guide pos="2880"/>
      </p:guideLst>
    </p:cSldViewPr>
  </p:slideViewPr>
  <p:notesTextViewPr>
    <p:cViewPr>
      <p:scale>
        <a:sx n="100" d="100"/>
        <a:sy n="100" d="100"/>
      </p:scale>
      <p:origin x="0" y="0"/>
    </p:cViewPr>
  </p:notesTextViewPr>
  <p:notesViewPr>
    <p:cSldViewPr snapToGrid="0">
      <p:cViewPr varScale="1">
        <p:scale>
          <a:sx n="40" d="100"/>
          <a:sy n="40" d="100"/>
        </p:scale>
        <p:origin x="-1062" y="-102"/>
      </p:cViewPr>
      <p:guideLst>
        <p:guide orient="horz" pos="2880"/>
        <p:guide pos="2160"/>
      </p:guideLst>
    </p:cSldViewPr>
  </p:notesViewPr>
  <p:gridSpacing cx="77716063" cy="7771606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p>
        </p:txBody>
      </p:sp>
      <p:sp>
        <p:nvSpPr>
          <p:cNvPr id="137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endParaRPr lang="en-US"/>
          </a:p>
        </p:txBody>
      </p:sp>
      <p:sp>
        <p:nvSpPr>
          <p:cNvPr id="137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p>
        </p:txBody>
      </p:sp>
      <p:sp>
        <p:nvSpPr>
          <p:cNvPr id="137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2F31C6D9-AFB2-4601-81EF-B1FEB418C6F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endParaRPr lang="en-US"/>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504C07F4-816D-49AD-8EF6-9362A668C4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C95E5E5-369C-4B78-90A3-E9291F310A2A}" type="slidenum">
              <a:rPr lang="en-US"/>
              <a:pPr/>
              <a:t>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FF2BB6D-EDF0-4F76-8CB1-9AC0B3A04937}" type="slidenum">
              <a:rPr lang="en-US"/>
              <a:pPr/>
              <a:t>17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5DCAC26-A1B2-45EE-9C1E-235BD49B2541}" type="slidenum">
              <a:rPr lang="en-US"/>
              <a:pPr/>
              <a:t>18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B6E9109-2FB0-4ACF-BEB6-BAEF854FF62D}" type="slidenum">
              <a:rPr lang="en-US"/>
              <a:pPr/>
              <a:t>19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5EB1B42-65D6-414D-BD58-E22A148F02B4}" type="slidenum">
              <a:rPr lang="en-US"/>
              <a:pPr/>
              <a:t>20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79FCDD0-817E-40A1-AD57-79BD20E4A1AC}" type="slidenum">
              <a:rPr lang="en-US"/>
              <a:pPr/>
              <a:t>21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9A05859-1623-42D5-B493-0C92107EBAF2}" type="slidenum">
              <a:rPr lang="en-US"/>
              <a:pPr/>
              <a:t>22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07591C6-EE66-4105-AA39-C78FAE977379}" type="slidenum">
              <a:rPr lang="en-US"/>
              <a:pPr/>
              <a:t>23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7DC5B9-4012-422E-A8FE-535ACDDA033B}" type="slidenum">
              <a:rPr lang="en-US"/>
              <a:pPr/>
              <a:t>24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89215963-EA7B-4612-A04B-60E451412702}" type="slidenum">
              <a:rPr lang="en-US"/>
              <a:pPr/>
              <a:t>25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63833BF-692B-4AFE-AF1F-4E1B1D6AB6C1}" type="slidenum">
              <a:rPr lang="en-US"/>
              <a:pPr/>
              <a:t>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10E7449-1031-4425-AE6A-3C2AC9519D5C}" type="slidenum">
              <a:rPr lang="en-US"/>
              <a:pPr/>
              <a:t>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56C31FC-5C6D-4A05-A770-D6810E4F7DB1}" type="slidenum">
              <a:rPr lang="en-US"/>
              <a:pPr/>
              <a:t>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556187E-98CD-46DD-85A1-B1A6EC2ACBC0}" type="slidenum">
              <a:rPr lang="en-US"/>
              <a:pPr/>
              <a:t>7</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107F505-DDD8-4EB6-8994-6DB845653823}" type="slidenum">
              <a:rPr lang="en-US"/>
              <a:pPr/>
              <a:t>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A0A2A4C-BED4-4B6D-A23F-588304BAC427}" type="slidenum">
              <a:rPr lang="en-US"/>
              <a:pPr/>
              <a:t>14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AA267EE-0815-4B58-9CCF-855FAFDB6B07}" type="slidenum">
              <a:rPr lang="en-US"/>
              <a:pPr/>
              <a:t>15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64AC51D-5A98-4138-81F2-EB0F6C1776CE}" type="slidenum">
              <a:rPr lang="en-US"/>
              <a:pPr/>
              <a:t>16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8/28/2017</a:t>
            </a:r>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dirty="0">
              <a:solidFill>
                <a:srgbClr val="FFFFFF"/>
              </a:solidFill>
            </a:endParaRPr>
          </a:p>
        </p:txBody>
      </p:sp>
      <p:sp>
        <p:nvSpPr>
          <p:cNvPr id="27" name="Slide Number Placeholder 26"/>
          <p:cNvSpPr>
            <a:spLocks noGrp="1"/>
          </p:cNvSpPr>
          <p:nvPr>
            <p:ph type="sldNum" sz="quarter" idx="12"/>
          </p:nvPr>
        </p:nvSpPr>
        <p:spPr/>
        <p:txBody>
          <a:bodyPr/>
          <a:lstStyle/>
          <a:p>
            <a:pPr>
              <a:defRPr/>
            </a:pPr>
            <a:fld id="{44B5E284-E4D3-45D0-A0AC-2A62C7D38B4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8/28/2017</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521C170-1326-4EC4-B1B5-9B874BA6A58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8/28/2017</a:t>
            </a:r>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a:defRPr/>
            </a:pPr>
            <a:fld id="{F79CBBA0-F002-41D6-B50F-2D5C6B7ED9AD}"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4"/>
          <p:cNvSpPr>
            <a:spLocks noGrp="1" noChangeArrowheads="1"/>
          </p:cNvSpPr>
          <p:nvPr>
            <p:ph type="sldNum" sz="quarter" idx="10"/>
          </p:nvPr>
        </p:nvSpPr>
        <p:spPr>
          <a:ln/>
        </p:spPr>
        <p:txBody>
          <a:bodyPr/>
          <a:lstStyle>
            <a:lvl1pPr>
              <a:defRPr/>
            </a:lvl1pPr>
          </a:lstStyle>
          <a:p>
            <a:pPr>
              <a:defRPr/>
            </a:pPr>
            <a:fld id="{D62BA780-AFB5-4AC2-A334-55B29E744CF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fld id="{B9F33BD4-8C09-4CE8-8661-B9EC54A0A6D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8/28/2017</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E502AE9C-E4F0-4D3F-9AD5-F2B0638F84B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8/28/2017</a:t>
            </a:r>
            <a:endParaRPr lang="en-US">
              <a:solidFill>
                <a:schemeClr val="tx2"/>
              </a:solidFill>
            </a:endParaRPr>
          </a:p>
        </p:txBody>
      </p:sp>
      <p:sp>
        <p:nvSpPr>
          <p:cNvPr id="5" name="Footer Placeholder 4"/>
          <p:cNvSpPr>
            <a:spLocks noGrp="1"/>
          </p:cNvSpPr>
          <p:nvPr>
            <p:ph type="ftr" sz="quarter" idx="11"/>
          </p:nvPr>
        </p:nvSpPr>
        <p:spPr/>
        <p:txBody>
          <a:bodyPr/>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3389A98A-C24E-4AE3-A31C-82999087658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8/28/2017</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B62B9576-84B1-422A-9207-7573CBEFE98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8/28/2017</a:t>
            </a:r>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defRPr/>
            </a:pPr>
            <a:fld id="{035956BC-5B96-4329-8F59-A68EB24CC19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8/28/2017</a:t>
            </a:r>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AE978FF3-A0DE-4CBA-9DEB-17F0DD9B2A1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8/28/2017</a:t>
            </a:r>
            <a:endParaRPr lang="en-US" dirty="0">
              <a:solidFill>
                <a:schemeClr val="tx2"/>
              </a:solidFill>
            </a:endParaRPr>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p>
            <a:pPr>
              <a:defRPr/>
            </a:pPr>
            <a:fld id="{595487A2-F371-45EA-AD6B-F5AC67D4823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8/28/2017</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CB87A9D9-FD0F-4232-9619-394229EBF6E4}"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8/28/2017</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D8D2810E-CBE7-4986-BA09-82C0090BE85C}"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8/28/2017</a:t>
            </a:r>
            <a:endParaRPr lang="en-US" sz="1000" dirty="0">
              <a:solidFill>
                <a:schemeClr val="tx2"/>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2"/>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9637C02-69AA-42F3-B263-92D91D274172}"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dirty="0" smtClean="0"/>
          </a:p>
          <a:p>
            <a:r>
              <a:rPr lang="en-US" dirty="0" smtClean="0"/>
              <a:t>Lecture 3</a:t>
            </a:r>
          </a:p>
          <a:p>
            <a:r>
              <a:rPr lang="en-US" dirty="0" smtClean="0"/>
              <a:t>Instructor: </a:t>
            </a:r>
            <a:r>
              <a:rPr lang="en-US" dirty="0" err="1" smtClean="0"/>
              <a:t>Asma</a:t>
            </a:r>
            <a:r>
              <a:rPr lang="en-US" dirty="0" smtClean="0"/>
              <a:t> </a:t>
            </a:r>
            <a:r>
              <a:rPr lang="en-US" dirty="0" err="1" smtClean="0"/>
              <a:t>Sanam</a:t>
            </a:r>
            <a:r>
              <a:rPr lang="en-US" dirty="0" smtClean="0"/>
              <a:t> </a:t>
            </a:r>
            <a:r>
              <a:rPr lang="en-US" dirty="0" err="1" smtClean="0"/>
              <a:t>Larik</a:t>
            </a:r>
            <a:endParaRPr lang="en-US" dirty="0"/>
          </a:p>
          <a:p>
            <a:endParaRPr lang="en-US" dirty="0"/>
          </a:p>
        </p:txBody>
      </p:sp>
      <p:sp>
        <p:nvSpPr>
          <p:cNvPr id="8" name="Title 1"/>
          <p:cNvSpPr>
            <a:spLocks noGrp="1"/>
          </p:cNvSpPr>
          <p:nvPr>
            <p:ph type="ctrTitle"/>
          </p:nvPr>
        </p:nvSpPr>
        <p:spPr>
          <a:xfrm>
            <a:off x="533400" y="1371600"/>
            <a:ext cx="7851648" cy="1828800"/>
          </a:xfrm>
        </p:spPr>
        <p:txBody>
          <a:bodyPr/>
          <a:lstStyle/>
          <a:p>
            <a:r>
              <a:rPr lang="en-US" dirty="0" smtClean="0">
                <a:latin typeface="Century" pitchFamily="18" charset="0"/>
              </a:rPr>
              <a:t>Object Oriented Programming</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04800"/>
            <a:ext cx="7772400" cy="914400"/>
          </a:xfrm>
        </p:spPr>
        <p:txBody>
          <a:bodyPr/>
          <a:lstStyle/>
          <a:p>
            <a:pPr eaLnBrk="1" hangingPunct="1">
              <a:defRPr/>
            </a:pPr>
            <a:r>
              <a:rPr lang="en-US" altLang="en-US" smtClean="0"/>
              <a:t>Declarations</a:t>
            </a:r>
          </a:p>
        </p:txBody>
      </p:sp>
      <p:sp>
        <p:nvSpPr>
          <p:cNvPr id="41987" name="Rectangle 3"/>
          <p:cNvSpPr>
            <a:spLocks noGrp="1" noChangeArrowheads="1"/>
          </p:cNvSpPr>
          <p:nvPr>
            <p:ph idx="1"/>
          </p:nvPr>
        </p:nvSpPr>
        <p:spPr>
          <a:xfrm>
            <a:off x="228600" y="1524000"/>
            <a:ext cx="8382000" cy="4114800"/>
          </a:xfrm>
        </p:spPr>
        <p:txBody>
          <a:bodyPr/>
          <a:lstStyle/>
          <a:p>
            <a:pPr eaLnBrk="1" hangingPunct="1">
              <a:defRPr/>
            </a:pPr>
            <a:r>
              <a:rPr lang="en-US" altLang="en-US" sz="2400" dirty="0" smtClean="0"/>
              <a:t>Declarations are frequently introduced into a program through “</a:t>
            </a:r>
            <a:r>
              <a:rPr lang="en-US" altLang="ja-JP" sz="2400" dirty="0" smtClean="0"/>
              <a:t>headers”</a:t>
            </a:r>
          </a:p>
          <a:p>
            <a:pPr lvl="1" eaLnBrk="1" hangingPunct="1">
              <a:defRPr/>
            </a:pPr>
            <a:r>
              <a:rPr lang="en-US" altLang="en-US" sz="2000" dirty="0" smtClean="0">
                <a:ea typeface="Times New Roman" pitchFamily="18" charset="0"/>
              </a:rPr>
              <a:t>A header is a file containing declarations providing an interface to other parts of a program</a:t>
            </a:r>
          </a:p>
          <a:p>
            <a:pPr eaLnBrk="1" hangingPunct="1">
              <a:defRPr/>
            </a:pPr>
            <a:r>
              <a:rPr lang="en-US" altLang="en-US" sz="2400" dirty="0" smtClean="0"/>
              <a:t>This allows for abstraction – you don</a:t>
            </a:r>
            <a:r>
              <a:rPr lang="ja-JP" altLang="en-US" sz="2400" dirty="0" smtClean="0"/>
              <a:t>’</a:t>
            </a:r>
            <a:r>
              <a:rPr lang="en-US" altLang="ja-JP" sz="2400" dirty="0" smtClean="0"/>
              <a:t>t have to know the details of a function like </a:t>
            </a:r>
            <a:r>
              <a:rPr lang="en-US" altLang="ja-JP" sz="2000" b="1" dirty="0" err="1" smtClean="0"/>
              <a:t>cout</a:t>
            </a:r>
            <a:r>
              <a:rPr lang="en-US" altLang="ja-JP" sz="2400" dirty="0" smtClean="0"/>
              <a:t> in order to use it. When you add</a:t>
            </a:r>
          </a:p>
          <a:p>
            <a:pPr lvl="2" eaLnBrk="1" hangingPunct="1">
              <a:buFont typeface="Wingdings" pitchFamily="2" charset="2"/>
              <a:buNone/>
              <a:defRPr/>
            </a:pPr>
            <a:r>
              <a:rPr lang="en-US" altLang="en-US" sz="2000" b="1" dirty="0" smtClean="0">
                <a:ea typeface="Times New Roman" pitchFamily="18" charset="0"/>
              </a:rPr>
              <a:t>#include "</a:t>
            </a:r>
            <a:r>
              <a:rPr lang="en-US" altLang="en-US" sz="2000" b="1" dirty="0" err="1" smtClean="0">
                <a:ea typeface="Times New Roman" pitchFamily="18" charset="0"/>
              </a:rPr>
              <a:t>std_lib_facilities.h</a:t>
            </a:r>
            <a:r>
              <a:rPr lang="en-US" altLang="en-US" sz="2000" b="1" dirty="0" smtClean="0">
                <a:ea typeface="Times New Roman" pitchFamily="18" charset="0"/>
              </a:rPr>
              <a:t>"</a:t>
            </a:r>
            <a:endParaRPr lang="en-US" altLang="en-US" sz="2000" dirty="0" smtClean="0">
              <a:ea typeface="Times New Roman" pitchFamily="18" charset="0"/>
            </a:endParaRPr>
          </a:p>
          <a:p>
            <a:pPr eaLnBrk="1" hangingPunct="1">
              <a:buFontTx/>
              <a:buNone/>
              <a:defRPr/>
            </a:pPr>
            <a:r>
              <a:rPr lang="en-US" altLang="en-US" sz="2400" dirty="0" smtClean="0"/>
              <a:t>    to your code, the declarations in the file </a:t>
            </a:r>
            <a:r>
              <a:rPr lang="en-US" altLang="en-US" sz="2000" b="1" dirty="0" err="1" smtClean="0"/>
              <a:t>std_lib_facilities.h</a:t>
            </a:r>
            <a:r>
              <a:rPr lang="en-US" altLang="en-US" sz="2400" dirty="0" smtClean="0"/>
              <a:t> become available (including </a:t>
            </a:r>
            <a:r>
              <a:rPr lang="en-US" altLang="en-US" sz="2000" b="1" dirty="0" err="1" smtClean="0"/>
              <a:t>cout</a:t>
            </a:r>
            <a:r>
              <a:rPr lang="en-US" altLang="en-US" sz="2000" dirty="0" smtClean="0"/>
              <a:t>,</a:t>
            </a:r>
            <a:r>
              <a:rPr lang="en-US" altLang="en-US" sz="2800" dirty="0" smtClean="0"/>
              <a:t> </a:t>
            </a:r>
            <a:r>
              <a:rPr lang="en-US" altLang="en-US" sz="2400" dirty="0" smtClean="0"/>
              <a:t>etc.).</a:t>
            </a:r>
          </a:p>
        </p:txBody>
      </p:sp>
      <p:sp>
        <p:nvSpPr>
          <p:cNvPr id="4" name="Slide Number Placeholder 5"/>
          <p:cNvSpPr>
            <a:spLocks noGrp="1"/>
          </p:cNvSpPr>
          <p:nvPr>
            <p:ph type="sldNum" sz="quarter" idx="12"/>
          </p:nvPr>
        </p:nvSpPr>
        <p:spPr/>
        <p:txBody>
          <a:bodyPr/>
          <a:lstStyle/>
          <a:p>
            <a:fld id="{B6F639A5-339A-41AB-BBC4-58F677BC2EC9}" type="slidenum">
              <a:rPr lang="en-US" altLang="en-US">
                <a:cs typeface="Times New Roman" pitchFamily="18" charset="0"/>
              </a:rPr>
              <a:pPr/>
              <a:t>10</a:t>
            </a:fld>
            <a:endParaRPr lang="en-US" altLang="en-US">
              <a:cs typeface="Times New Roman" pitchFamily="18" charset="0"/>
            </a:endParaRPr>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838200"/>
          </a:xfrm>
        </p:spPr>
        <p:txBody>
          <a:bodyPr/>
          <a:lstStyle/>
          <a:p>
            <a:pPr eaLnBrk="1" hangingPunct="1">
              <a:defRPr/>
            </a:pPr>
            <a:r>
              <a:rPr lang="en-US" altLang="en-US" smtClean="0"/>
              <a:t>Definitions</a:t>
            </a:r>
          </a:p>
        </p:txBody>
      </p:sp>
      <p:sp>
        <p:nvSpPr>
          <p:cNvPr id="10243" name="Rectangle 3"/>
          <p:cNvSpPr>
            <a:spLocks noGrp="1" noChangeArrowheads="1"/>
          </p:cNvSpPr>
          <p:nvPr>
            <p:ph idx="1"/>
          </p:nvPr>
        </p:nvSpPr>
        <p:spPr>
          <a:xfrm>
            <a:off x="685800" y="1295400"/>
            <a:ext cx="8458200" cy="4495800"/>
          </a:xfrm>
        </p:spPr>
        <p:txBody>
          <a:bodyPr/>
          <a:lstStyle/>
          <a:p>
            <a:pPr eaLnBrk="1" hangingPunct="1">
              <a:lnSpc>
                <a:spcPct val="90000"/>
              </a:lnSpc>
              <a:buFontTx/>
              <a:buNone/>
              <a:defRPr/>
            </a:pPr>
            <a:r>
              <a:rPr lang="en-US" altLang="en-US" dirty="0" smtClean="0"/>
              <a:t>   </a:t>
            </a:r>
            <a:r>
              <a:rPr lang="en-US" altLang="en-US" sz="2800" dirty="0" smtClean="0"/>
              <a:t>A declaration that (also) fully specifies the entity declared is called a definition</a:t>
            </a:r>
          </a:p>
          <a:p>
            <a:pPr lvl="1" eaLnBrk="1" hangingPunct="1">
              <a:lnSpc>
                <a:spcPct val="90000"/>
              </a:lnSpc>
              <a:defRPr/>
            </a:pPr>
            <a:r>
              <a:rPr lang="en-US" altLang="en-US" sz="2400" dirty="0" smtClean="0">
                <a:ea typeface="Times New Roman" pitchFamily="18" charset="0"/>
              </a:rPr>
              <a:t>Examples</a:t>
            </a:r>
          </a:p>
          <a:p>
            <a:pPr lvl="2" eaLnBrk="1" hangingPunct="1">
              <a:lnSpc>
                <a:spcPct val="90000"/>
              </a:lnSpc>
              <a:buFontTx/>
              <a:buNone/>
              <a:defRPr/>
            </a:pPr>
            <a:r>
              <a:rPr lang="en-US" altLang="en-US" sz="2000" b="1" dirty="0" smtClean="0">
                <a:ea typeface="Times New Roman" pitchFamily="18" charset="0"/>
              </a:rPr>
              <a:t>int a = 7;</a:t>
            </a:r>
          </a:p>
          <a:p>
            <a:pPr lvl="2" eaLnBrk="1" hangingPunct="1">
              <a:lnSpc>
                <a:spcPct val="90000"/>
              </a:lnSpc>
              <a:buFontTx/>
              <a:buNone/>
              <a:defRPr/>
            </a:pPr>
            <a:r>
              <a:rPr lang="en-US" altLang="en-US" sz="2000" b="1" dirty="0" smtClean="0">
                <a:ea typeface="Times New Roman" pitchFamily="18" charset="0"/>
              </a:rPr>
              <a:t>int b;			// </a:t>
            </a:r>
            <a:r>
              <a:rPr lang="en-US" altLang="en-US" sz="2000" i="1" dirty="0" smtClean="0">
                <a:ea typeface="Times New Roman" pitchFamily="18" charset="0"/>
              </a:rPr>
              <a:t>an (uninitialized) int </a:t>
            </a:r>
          </a:p>
          <a:p>
            <a:pPr lvl="2" eaLnBrk="1" hangingPunct="1">
              <a:lnSpc>
                <a:spcPct val="90000"/>
              </a:lnSpc>
              <a:buFontTx/>
              <a:buNone/>
              <a:defRPr/>
            </a:pP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 … };  // </a:t>
            </a:r>
            <a:r>
              <a:rPr lang="en-US" altLang="en-US" sz="2000" i="1" dirty="0" smtClean="0">
                <a:ea typeface="Times New Roman" pitchFamily="18" charset="0"/>
              </a:rPr>
              <a:t>a function with a body</a:t>
            </a:r>
          </a:p>
          <a:p>
            <a:pPr lvl="1" eaLnBrk="1" hangingPunct="1">
              <a:lnSpc>
                <a:spcPct val="90000"/>
              </a:lnSpc>
              <a:defRPr/>
            </a:pPr>
            <a:endParaRPr lang="en-US" altLang="en-US" sz="2400" dirty="0" smtClean="0">
              <a:ea typeface="Times New Roman" pitchFamily="18" charset="0"/>
            </a:endParaRPr>
          </a:p>
          <a:p>
            <a:pPr lvl="1" eaLnBrk="1" hangingPunct="1">
              <a:lnSpc>
                <a:spcPct val="90000"/>
              </a:lnSpc>
              <a:defRPr/>
            </a:pPr>
            <a:r>
              <a:rPr lang="en-US" altLang="en-US" sz="2400" dirty="0" smtClean="0">
                <a:ea typeface="Times New Roman" pitchFamily="18" charset="0"/>
              </a:rPr>
              <a:t>Examples of declarations that are not definitions</a:t>
            </a:r>
          </a:p>
          <a:p>
            <a:pPr lvl="1" eaLnBrk="1" hangingPunct="1">
              <a:lnSpc>
                <a:spcPct val="90000"/>
              </a:lnSpc>
              <a:buFontTx/>
              <a:buNone/>
              <a:defRPr/>
            </a:pPr>
            <a:r>
              <a:rPr lang="en-US" altLang="en-US" sz="2400" dirty="0" smtClean="0">
                <a:ea typeface="Times New Roman" pitchFamily="18" charset="0"/>
              </a:rPr>
              <a:t>	</a:t>
            </a: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 </a:t>
            </a:r>
            <a:r>
              <a:rPr lang="en-US" altLang="en-US" sz="2000" i="1" dirty="0" smtClean="0">
                <a:ea typeface="Times New Roman" pitchFamily="18" charset="0"/>
              </a:rPr>
              <a:t>function body missing</a:t>
            </a:r>
          </a:p>
          <a:p>
            <a:pPr lvl="1" eaLnBrk="1" hangingPunct="1">
              <a:lnSpc>
                <a:spcPct val="90000"/>
              </a:lnSpc>
              <a:buFontTx/>
              <a:buNone/>
              <a:defRPr/>
            </a:pPr>
            <a:r>
              <a:rPr lang="en-US" altLang="en-US" sz="2000" dirty="0" smtClean="0">
                <a:ea typeface="Times New Roman" pitchFamily="18" charset="0"/>
              </a:rPr>
              <a:t>	</a:t>
            </a:r>
            <a:r>
              <a:rPr lang="en-US" altLang="en-US" sz="2000" b="1" dirty="0" smtClean="0">
                <a:ea typeface="Times New Roman" pitchFamily="18" charset="0"/>
              </a:rPr>
              <a:t>extern int a;</a:t>
            </a:r>
            <a:r>
              <a:rPr lang="en-US" altLang="en-US" sz="2000" dirty="0" smtClean="0">
                <a:ea typeface="Times New Roman" pitchFamily="18" charset="0"/>
              </a:rPr>
              <a:t>		</a:t>
            </a:r>
            <a:r>
              <a:rPr lang="en-US" altLang="en-US" sz="2000" b="1" dirty="0" smtClean="0">
                <a:ea typeface="Times New Roman" pitchFamily="18" charset="0"/>
              </a:rPr>
              <a:t>//</a:t>
            </a:r>
            <a:r>
              <a:rPr lang="en-US" altLang="en-US" sz="2000" dirty="0" smtClean="0">
                <a:ea typeface="Times New Roman" pitchFamily="18" charset="0"/>
              </a:rPr>
              <a:t> </a:t>
            </a:r>
            <a:r>
              <a:rPr lang="en-US" altLang="en-US" sz="2000" b="1" i="1" dirty="0" smtClean="0">
                <a:ea typeface="Times New Roman" pitchFamily="18" charset="0"/>
              </a:rPr>
              <a:t>extern</a:t>
            </a:r>
            <a:r>
              <a:rPr lang="en-US" altLang="en-US" sz="2000" i="1" dirty="0" smtClean="0">
                <a:ea typeface="Times New Roman" pitchFamily="18" charset="0"/>
              </a:rPr>
              <a:t> means </a:t>
            </a:r>
            <a:r>
              <a:rPr lang="en-US" altLang="ja-JP" sz="2000" i="1" dirty="0" smtClean="0">
                <a:ea typeface="MS PGothic" pitchFamily="34" charset="-128"/>
              </a:rPr>
              <a:t>“not definition”</a:t>
            </a:r>
          </a:p>
          <a:p>
            <a:pPr lvl="1" eaLnBrk="1" hangingPunct="1">
              <a:lnSpc>
                <a:spcPct val="90000"/>
              </a:lnSpc>
              <a:buFontTx/>
              <a:buNone/>
              <a:defRPr/>
            </a:pPr>
            <a:r>
              <a:rPr lang="en-US" altLang="en-US" sz="2000" i="1" dirty="0" smtClean="0">
                <a:ea typeface="Times New Roman" pitchFamily="18" charset="0"/>
              </a:rPr>
              <a:t>					</a:t>
            </a:r>
            <a:r>
              <a:rPr lang="en-US" altLang="en-US" sz="2000" b="1" dirty="0" smtClean="0">
                <a:ea typeface="Times New Roman" pitchFamily="18" charset="0"/>
              </a:rPr>
              <a:t>//</a:t>
            </a:r>
            <a:r>
              <a:rPr lang="en-US" altLang="en-US" sz="2000" i="1" dirty="0" smtClean="0">
                <a:ea typeface="Times New Roman" pitchFamily="18" charset="0"/>
              </a:rPr>
              <a:t> </a:t>
            </a:r>
            <a:r>
              <a:rPr lang="en-US" altLang="ja-JP" sz="2000" i="1" dirty="0" smtClean="0">
                <a:ea typeface="MS PGothic" pitchFamily="34" charset="-128"/>
              </a:rPr>
              <a:t>“extern” is archaic; we will hardly use it</a:t>
            </a:r>
          </a:p>
          <a:p>
            <a:pPr lvl="1" eaLnBrk="1" hangingPunct="1">
              <a:lnSpc>
                <a:spcPct val="90000"/>
              </a:lnSpc>
              <a:buFontTx/>
              <a:buNone/>
              <a:defRPr/>
            </a:pPr>
            <a:endParaRPr lang="en-US" altLang="en-US" dirty="0" smtClean="0">
              <a:ea typeface="Times New Roman" pitchFamily="18" charset="0"/>
            </a:endParaRPr>
          </a:p>
        </p:txBody>
      </p:sp>
      <p:sp>
        <p:nvSpPr>
          <p:cNvPr id="4" name="Slide Number Placeholder 5"/>
          <p:cNvSpPr>
            <a:spLocks noGrp="1"/>
          </p:cNvSpPr>
          <p:nvPr>
            <p:ph type="sldNum" sz="quarter" idx="12"/>
          </p:nvPr>
        </p:nvSpPr>
        <p:spPr/>
        <p:txBody>
          <a:bodyPr/>
          <a:lstStyle/>
          <a:p>
            <a:fld id="{F7286BCE-0BAD-4900-9BA5-2BAD4A152A53}" type="slidenum">
              <a:rPr lang="en-US" altLang="en-US">
                <a:cs typeface="Times New Roman" pitchFamily="18" charset="0"/>
              </a:rPr>
              <a:pPr/>
              <a:t>11</a:t>
            </a:fld>
            <a:endParaRPr lang="en-US" altLang="en-US">
              <a:cs typeface="Times New Roman" pitchFamily="18" charset="0"/>
            </a:endParaRPr>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pPr eaLnBrk="1" hangingPunct="1">
              <a:defRPr/>
            </a:pPr>
            <a:r>
              <a:rPr lang="en-US" altLang="en-US" smtClean="0"/>
              <a:t>Declarations and definitions</a:t>
            </a:r>
          </a:p>
        </p:txBody>
      </p:sp>
      <p:sp>
        <p:nvSpPr>
          <p:cNvPr id="14339" name="Rectangle 3"/>
          <p:cNvSpPr>
            <a:spLocks noGrp="1" noChangeArrowheads="1"/>
          </p:cNvSpPr>
          <p:nvPr>
            <p:ph idx="1"/>
          </p:nvPr>
        </p:nvSpPr>
        <p:spPr>
          <a:xfrm>
            <a:off x="685800" y="1371600"/>
            <a:ext cx="8153400" cy="4419600"/>
          </a:xfrm>
        </p:spPr>
        <p:txBody>
          <a:bodyPr>
            <a:normAutofit fontScale="92500" lnSpcReduction="10000"/>
          </a:bodyPr>
          <a:lstStyle/>
          <a:p>
            <a:pPr eaLnBrk="1" hangingPunct="1">
              <a:lnSpc>
                <a:spcPct val="90000"/>
              </a:lnSpc>
              <a:defRPr/>
            </a:pPr>
            <a:r>
              <a:rPr lang="en-US" altLang="en-US" sz="2800" dirty="0" smtClean="0"/>
              <a:t>You can</a:t>
            </a:r>
            <a:r>
              <a:rPr lang="en-US" altLang="ja-JP" sz="2800" dirty="0" smtClean="0"/>
              <a:t>’t </a:t>
            </a:r>
            <a:r>
              <a:rPr lang="en-US" altLang="ja-JP" sz="2800" i="1" dirty="0" smtClean="0"/>
              <a:t>define</a:t>
            </a:r>
            <a:r>
              <a:rPr lang="en-US" altLang="ja-JP" sz="2800" dirty="0" smtClean="0"/>
              <a:t> something twice</a:t>
            </a:r>
          </a:p>
          <a:p>
            <a:pPr lvl="1" eaLnBrk="1" hangingPunct="1">
              <a:lnSpc>
                <a:spcPct val="90000"/>
              </a:lnSpc>
              <a:defRPr/>
            </a:pPr>
            <a:r>
              <a:rPr lang="en-US" altLang="en-US" sz="2400" dirty="0" smtClean="0">
                <a:ea typeface="Times New Roman" pitchFamily="18" charset="0"/>
              </a:rPr>
              <a:t>A definition says what something is</a:t>
            </a:r>
          </a:p>
          <a:p>
            <a:pPr lvl="1" eaLnBrk="1" hangingPunct="1">
              <a:lnSpc>
                <a:spcPct val="90000"/>
              </a:lnSpc>
              <a:defRPr/>
            </a:pPr>
            <a:r>
              <a:rPr lang="en-US" altLang="en-US" sz="2400" dirty="0" smtClean="0">
                <a:ea typeface="Times New Roman" pitchFamily="18" charset="0"/>
              </a:rPr>
              <a:t>Examples</a:t>
            </a:r>
          </a:p>
          <a:p>
            <a:pPr lvl="2" eaLnBrk="1" hangingPunct="1">
              <a:lnSpc>
                <a:spcPct val="90000"/>
              </a:lnSpc>
              <a:buFontTx/>
              <a:buNone/>
              <a:defRPr/>
            </a:pPr>
            <a:r>
              <a:rPr lang="en-US" altLang="en-US" sz="2000" b="1" dirty="0" smtClean="0">
                <a:ea typeface="Times New Roman" pitchFamily="18" charset="0"/>
              </a:rPr>
              <a:t>int a;		// </a:t>
            </a:r>
            <a:r>
              <a:rPr lang="en-US" altLang="en-US" sz="2000" i="1" dirty="0" smtClean="0">
                <a:ea typeface="Times New Roman" pitchFamily="18" charset="0"/>
              </a:rPr>
              <a:t>definition</a:t>
            </a:r>
          </a:p>
          <a:p>
            <a:pPr lvl="2" eaLnBrk="1" hangingPunct="1">
              <a:lnSpc>
                <a:spcPct val="90000"/>
              </a:lnSpc>
              <a:buFontTx/>
              <a:buNone/>
              <a:defRPr/>
            </a:pPr>
            <a:r>
              <a:rPr lang="en-US" altLang="en-US" sz="2000" b="1" dirty="0" smtClean="0">
                <a:ea typeface="Times New Roman" pitchFamily="18" charset="0"/>
              </a:rPr>
              <a:t>int a;		// </a:t>
            </a:r>
            <a:r>
              <a:rPr lang="en-US" altLang="en-US" sz="2000" i="1" dirty="0" smtClean="0">
                <a:ea typeface="Times New Roman" pitchFamily="18" charset="0"/>
              </a:rPr>
              <a:t>error: double definition</a:t>
            </a:r>
          </a:p>
          <a:p>
            <a:pPr lvl="2" eaLnBrk="1" hangingPunct="1">
              <a:lnSpc>
                <a:spcPct val="90000"/>
              </a:lnSpc>
              <a:buFontTx/>
              <a:buNone/>
              <a:defRPr/>
            </a:pP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d) { … }	// </a:t>
            </a:r>
            <a:r>
              <a:rPr lang="en-US" altLang="en-US" sz="2000" i="1" dirty="0" smtClean="0">
                <a:ea typeface="Times New Roman" pitchFamily="18" charset="0"/>
              </a:rPr>
              <a:t>definition</a:t>
            </a:r>
          </a:p>
          <a:p>
            <a:pPr lvl="2" eaLnBrk="1" hangingPunct="1">
              <a:lnSpc>
                <a:spcPct val="90000"/>
              </a:lnSpc>
              <a:buFontTx/>
              <a:buNone/>
              <a:defRPr/>
            </a:pP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d) { … }	// </a:t>
            </a:r>
            <a:r>
              <a:rPr lang="en-US" altLang="en-US" sz="2000" i="1" dirty="0" smtClean="0">
                <a:ea typeface="Times New Roman" pitchFamily="18" charset="0"/>
              </a:rPr>
              <a:t>error: double definition</a:t>
            </a:r>
            <a:endParaRPr lang="en-US" altLang="en-US" sz="1600" i="1" dirty="0" smtClean="0">
              <a:ea typeface="Times New Roman" pitchFamily="18" charset="0"/>
            </a:endParaRPr>
          </a:p>
          <a:p>
            <a:pPr eaLnBrk="1" hangingPunct="1">
              <a:lnSpc>
                <a:spcPct val="90000"/>
              </a:lnSpc>
              <a:defRPr/>
            </a:pPr>
            <a:r>
              <a:rPr lang="en-US" altLang="en-US" sz="2800" dirty="0" smtClean="0"/>
              <a:t>You can </a:t>
            </a:r>
            <a:r>
              <a:rPr lang="en-US" altLang="en-US" sz="2800" i="1" dirty="0" smtClean="0"/>
              <a:t>declare</a:t>
            </a:r>
            <a:r>
              <a:rPr lang="en-US" altLang="en-US" sz="2800" dirty="0" smtClean="0"/>
              <a:t> something twice</a:t>
            </a:r>
          </a:p>
          <a:p>
            <a:pPr lvl="1" eaLnBrk="1" hangingPunct="1">
              <a:lnSpc>
                <a:spcPct val="90000"/>
              </a:lnSpc>
              <a:defRPr/>
            </a:pPr>
            <a:r>
              <a:rPr lang="en-US" altLang="en-US" sz="2400" dirty="0" smtClean="0">
                <a:ea typeface="Times New Roman" pitchFamily="18" charset="0"/>
              </a:rPr>
              <a:t>A declaration says how something can be used</a:t>
            </a:r>
          </a:p>
          <a:p>
            <a:pPr lvl="2" eaLnBrk="1" hangingPunct="1">
              <a:lnSpc>
                <a:spcPct val="90000"/>
              </a:lnSpc>
              <a:buFontTx/>
              <a:buNone/>
              <a:defRPr/>
            </a:pPr>
            <a:r>
              <a:rPr lang="en-US" altLang="en-US" sz="2000" b="1" dirty="0" smtClean="0">
                <a:ea typeface="Times New Roman" pitchFamily="18" charset="0"/>
              </a:rPr>
              <a:t>int a = 7;			// </a:t>
            </a:r>
            <a:r>
              <a:rPr lang="en-US" altLang="en-US" sz="2000" i="1" dirty="0" smtClean="0">
                <a:ea typeface="Times New Roman" pitchFamily="18" charset="0"/>
              </a:rPr>
              <a:t>definition (also a declaration)</a:t>
            </a:r>
          </a:p>
          <a:p>
            <a:pPr lvl="2" eaLnBrk="1" hangingPunct="1">
              <a:lnSpc>
                <a:spcPct val="90000"/>
              </a:lnSpc>
              <a:buFontTx/>
              <a:buNone/>
              <a:defRPr/>
            </a:pPr>
            <a:r>
              <a:rPr lang="en-US" altLang="en-US" sz="2000" b="1" dirty="0" smtClean="0">
                <a:ea typeface="Times New Roman" pitchFamily="18" charset="0"/>
              </a:rPr>
              <a:t>extern int a;			// </a:t>
            </a:r>
            <a:r>
              <a:rPr lang="en-US" altLang="en-US" sz="2000" i="1" dirty="0" smtClean="0">
                <a:ea typeface="Times New Roman" pitchFamily="18" charset="0"/>
              </a:rPr>
              <a:t>declaration</a:t>
            </a:r>
          </a:p>
          <a:p>
            <a:pPr lvl="2" eaLnBrk="1" hangingPunct="1">
              <a:lnSpc>
                <a:spcPct val="90000"/>
              </a:lnSpc>
              <a:buFontTx/>
              <a:buNone/>
              <a:defRPr/>
            </a:pP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 </a:t>
            </a:r>
            <a:r>
              <a:rPr lang="en-US" altLang="en-US" sz="2000" i="1" dirty="0" smtClean="0">
                <a:ea typeface="Times New Roman" pitchFamily="18" charset="0"/>
              </a:rPr>
              <a:t>declaration</a:t>
            </a:r>
            <a:endParaRPr lang="en-US" altLang="en-US" sz="2000" b="1" i="1" dirty="0" smtClean="0">
              <a:ea typeface="Times New Roman" pitchFamily="18" charset="0"/>
            </a:endParaRPr>
          </a:p>
          <a:p>
            <a:pPr lvl="2" eaLnBrk="1" hangingPunct="1">
              <a:lnSpc>
                <a:spcPct val="90000"/>
              </a:lnSpc>
              <a:buFontTx/>
              <a:buNone/>
              <a:defRPr/>
            </a:pP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d) { … }	// </a:t>
            </a:r>
            <a:r>
              <a:rPr lang="en-US" altLang="en-US" sz="2000" i="1" dirty="0" smtClean="0">
                <a:ea typeface="Times New Roman" pitchFamily="18" charset="0"/>
              </a:rPr>
              <a:t>definition (also a declaration)</a:t>
            </a:r>
          </a:p>
          <a:p>
            <a:pPr lvl="1" eaLnBrk="1" hangingPunct="1">
              <a:lnSpc>
                <a:spcPct val="90000"/>
              </a:lnSpc>
              <a:buFontTx/>
              <a:buNone/>
              <a:defRPr/>
            </a:pPr>
            <a:endParaRPr lang="en-US" altLang="en-US" sz="2000" b="1" dirty="0" smtClean="0">
              <a:ea typeface="Times New Roman" pitchFamily="18" charset="0"/>
            </a:endParaRPr>
          </a:p>
        </p:txBody>
      </p:sp>
      <p:sp>
        <p:nvSpPr>
          <p:cNvPr id="4" name="Slide Number Placeholder 5"/>
          <p:cNvSpPr>
            <a:spLocks noGrp="1"/>
          </p:cNvSpPr>
          <p:nvPr>
            <p:ph type="sldNum" sz="quarter" idx="12"/>
          </p:nvPr>
        </p:nvSpPr>
        <p:spPr/>
        <p:txBody>
          <a:bodyPr/>
          <a:lstStyle/>
          <a:p>
            <a:fld id="{AF110879-41AE-4C23-8085-5F934B5276F9}" type="slidenum">
              <a:rPr lang="en-US" altLang="en-US">
                <a:cs typeface="Times New Roman" pitchFamily="18" charset="0"/>
              </a:rPr>
              <a:pPr/>
              <a:t>12</a:t>
            </a:fld>
            <a:endParaRPr lang="en-US" altLang="en-US">
              <a:cs typeface="Times New Roman" pitchFamily="18" charset="0"/>
            </a:endParaRPr>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295400"/>
          </a:xfrm>
        </p:spPr>
        <p:txBody>
          <a:bodyPr/>
          <a:lstStyle/>
          <a:p>
            <a:pPr eaLnBrk="1" hangingPunct="1">
              <a:defRPr/>
            </a:pPr>
            <a:r>
              <a:rPr lang="en-US" sz="3800">
                <a:ea typeface="+mj-ea"/>
              </a:rPr>
              <a:t>Why both declarations and definitions?</a:t>
            </a:r>
            <a:r>
              <a:rPr lang="en-US" sz="4000">
                <a:ea typeface="+mj-ea"/>
              </a:rPr>
              <a:t> </a:t>
            </a:r>
            <a:endParaRPr lang="en-US" sz="3200">
              <a:ea typeface="+mj-ea"/>
            </a:endParaRPr>
          </a:p>
        </p:txBody>
      </p:sp>
      <p:sp>
        <p:nvSpPr>
          <p:cNvPr id="15363" name="Rectangle 3"/>
          <p:cNvSpPr>
            <a:spLocks noGrp="1" noChangeArrowheads="1"/>
          </p:cNvSpPr>
          <p:nvPr>
            <p:ph idx="1"/>
          </p:nvPr>
        </p:nvSpPr>
        <p:spPr>
          <a:xfrm>
            <a:off x="609600" y="1524000"/>
            <a:ext cx="8534400" cy="5029200"/>
          </a:xfrm>
        </p:spPr>
        <p:txBody>
          <a:bodyPr/>
          <a:lstStyle/>
          <a:p>
            <a:pPr eaLnBrk="1" hangingPunct="1">
              <a:defRPr/>
            </a:pPr>
            <a:r>
              <a:rPr lang="en-US" altLang="en-US" sz="2400" dirty="0" smtClean="0"/>
              <a:t>To refer to something, we need (only) its declaration</a:t>
            </a:r>
          </a:p>
          <a:p>
            <a:pPr eaLnBrk="1" hangingPunct="1">
              <a:defRPr/>
            </a:pPr>
            <a:r>
              <a:rPr lang="en-US" altLang="en-US" sz="2400" dirty="0" smtClean="0"/>
              <a:t>Often we want the definition </a:t>
            </a:r>
            <a:r>
              <a:rPr lang="en-US" altLang="ja-JP" sz="2400" dirty="0" smtClean="0"/>
              <a:t>“elsewhere”</a:t>
            </a:r>
          </a:p>
          <a:p>
            <a:pPr lvl="1" eaLnBrk="1" hangingPunct="1">
              <a:defRPr/>
            </a:pPr>
            <a:r>
              <a:rPr lang="en-US" altLang="en-US" sz="2000" dirty="0" smtClean="0">
                <a:ea typeface="Times New Roman" pitchFamily="18" charset="0"/>
              </a:rPr>
              <a:t>Later in a file</a:t>
            </a:r>
          </a:p>
          <a:p>
            <a:pPr lvl="1" eaLnBrk="1" hangingPunct="1">
              <a:defRPr/>
            </a:pPr>
            <a:r>
              <a:rPr lang="en-US" altLang="en-US" sz="2000" dirty="0" smtClean="0">
                <a:ea typeface="Times New Roman" pitchFamily="18" charset="0"/>
              </a:rPr>
              <a:t>In another file</a:t>
            </a:r>
          </a:p>
          <a:p>
            <a:pPr lvl="2" eaLnBrk="1" hangingPunct="1">
              <a:defRPr/>
            </a:pPr>
            <a:r>
              <a:rPr lang="en-US" altLang="en-US" sz="1800" dirty="0" smtClean="0">
                <a:ea typeface="Times New Roman" pitchFamily="18" charset="0"/>
              </a:rPr>
              <a:t>preferably written by someone else</a:t>
            </a:r>
          </a:p>
          <a:p>
            <a:pPr eaLnBrk="1" hangingPunct="1">
              <a:defRPr/>
            </a:pPr>
            <a:r>
              <a:rPr lang="en-US" altLang="en-US" sz="2400" dirty="0" smtClean="0"/>
              <a:t>Declarations are used to specify interfaces</a:t>
            </a:r>
          </a:p>
          <a:p>
            <a:pPr lvl="1" eaLnBrk="1" hangingPunct="1">
              <a:defRPr/>
            </a:pPr>
            <a:r>
              <a:rPr lang="en-US" altLang="en-US" sz="2000" dirty="0" smtClean="0">
                <a:ea typeface="Times New Roman" pitchFamily="18" charset="0"/>
              </a:rPr>
              <a:t>To your own code</a:t>
            </a:r>
          </a:p>
          <a:p>
            <a:pPr lvl="1" eaLnBrk="1" hangingPunct="1">
              <a:defRPr/>
            </a:pPr>
            <a:r>
              <a:rPr lang="en-US" altLang="en-US" sz="2000" dirty="0" smtClean="0">
                <a:ea typeface="Times New Roman" pitchFamily="18" charset="0"/>
              </a:rPr>
              <a:t>To libraries</a:t>
            </a:r>
          </a:p>
          <a:p>
            <a:pPr lvl="2" eaLnBrk="1" hangingPunct="1">
              <a:defRPr/>
            </a:pPr>
            <a:r>
              <a:rPr lang="en-US" altLang="en-US" sz="1800" dirty="0" smtClean="0">
                <a:ea typeface="Times New Roman" pitchFamily="18" charset="0"/>
              </a:rPr>
              <a:t>Libraries are key: we can</a:t>
            </a:r>
            <a:r>
              <a:rPr lang="en-US" altLang="ja-JP" sz="1800" dirty="0" smtClean="0">
                <a:ea typeface="MS PGothic" pitchFamily="34" charset="-128"/>
              </a:rPr>
              <a:t>’t write all ourselves, and wouldn’t want to</a:t>
            </a:r>
          </a:p>
          <a:p>
            <a:pPr eaLnBrk="1" hangingPunct="1">
              <a:defRPr/>
            </a:pPr>
            <a:r>
              <a:rPr lang="en-US" altLang="en-US" sz="2400" dirty="0" smtClean="0"/>
              <a:t>In larger programs</a:t>
            </a:r>
          </a:p>
          <a:p>
            <a:pPr lvl="1" eaLnBrk="1" hangingPunct="1">
              <a:defRPr/>
            </a:pPr>
            <a:r>
              <a:rPr lang="en-US" altLang="en-US" sz="2000" dirty="0" smtClean="0">
                <a:ea typeface="Times New Roman" pitchFamily="18" charset="0"/>
              </a:rPr>
              <a:t>Place all declarations in header files to ease sharing</a:t>
            </a:r>
          </a:p>
        </p:txBody>
      </p:sp>
      <p:sp>
        <p:nvSpPr>
          <p:cNvPr id="4" name="Slide Number Placeholder 5"/>
          <p:cNvSpPr>
            <a:spLocks noGrp="1"/>
          </p:cNvSpPr>
          <p:nvPr>
            <p:ph type="sldNum" sz="quarter" idx="12"/>
          </p:nvPr>
        </p:nvSpPr>
        <p:spPr/>
        <p:txBody>
          <a:bodyPr/>
          <a:lstStyle/>
          <a:p>
            <a:fld id="{34E6A895-1981-4B2C-9587-E6033183C790}" type="slidenum">
              <a:rPr lang="en-US" altLang="en-US">
                <a:cs typeface="Times New Roman" pitchFamily="18" charset="0"/>
              </a:rPr>
              <a:pPr/>
              <a:t>13</a:t>
            </a:fld>
            <a:endParaRPr lang="en-US" altLang="en-US">
              <a:cs typeface="Times New Roman" pitchFamily="18" charset="0"/>
            </a:endParaRPr>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defRPr/>
            </a:pPr>
            <a:r>
              <a:rPr lang="en-US" sz="4000" smtClean="0"/>
              <a:t>What is The Syntactic Structure of a C++ Function?</a:t>
            </a:r>
          </a:p>
        </p:txBody>
      </p:sp>
      <p:sp>
        <p:nvSpPr>
          <p:cNvPr id="24579" name="Rectangle 3"/>
          <p:cNvSpPr>
            <a:spLocks noGrp="1" noChangeArrowheads="1"/>
          </p:cNvSpPr>
          <p:nvPr>
            <p:ph idx="1"/>
          </p:nvPr>
        </p:nvSpPr>
        <p:spPr/>
        <p:txBody>
          <a:bodyPr/>
          <a:lstStyle/>
          <a:p>
            <a:pPr eaLnBrk="1" hangingPunct="1">
              <a:defRPr/>
            </a:pPr>
            <a:r>
              <a:rPr lang="en-US" dirty="0" smtClean="0"/>
              <a:t>A C++ function consists of two parts</a:t>
            </a:r>
          </a:p>
          <a:p>
            <a:pPr lvl="1" eaLnBrk="1" hangingPunct="1">
              <a:defRPr/>
            </a:pPr>
            <a:r>
              <a:rPr lang="en-US" dirty="0" smtClean="0"/>
              <a:t>The function header, and</a:t>
            </a:r>
          </a:p>
          <a:p>
            <a:pPr lvl="1" eaLnBrk="1" hangingPunct="1">
              <a:defRPr/>
            </a:pPr>
            <a:r>
              <a:rPr lang="en-US" dirty="0" smtClean="0"/>
              <a:t>The function body</a:t>
            </a:r>
          </a:p>
          <a:p>
            <a:pPr eaLnBrk="1" hangingPunct="1">
              <a:defRPr/>
            </a:pPr>
            <a:r>
              <a:rPr lang="en-US" dirty="0" smtClean="0"/>
              <a:t>The function header has the following syntax</a:t>
            </a:r>
          </a:p>
          <a:p>
            <a:pPr eaLnBrk="1" hangingPunct="1">
              <a:buFont typeface="Wingdings" pitchFamily="2" charset="2"/>
              <a:buNone/>
              <a:defRPr/>
            </a:pPr>
            <a:r>
              <a:rPr lang="en-US" dirty="0" smtClean="0"/>
              <a:t>	</a:t>
            </a:r>
            <a:r>
              <a:rPr lang="en-US" b="1" i="1" dirty="0" smtClean="0">
                <a:effectLst>
                  <a:outerShdw blurRad="38100" dist="38100" dir="2700000" algn="tl">
                    <a:srgbClr val="FFFFFF"/>
                  </a:outerShdw>
                </a:effectLst>
              </a:rPr>
              <a:t>&lt;return value&gt; &lt;name&gt; (&lt;parameter list&gt;)</a:t>
            </a:r>
          </a:p>
          <a:p>
            <a:pPr eaLnBrk="1" hangingPunct="1">
              <a:defRPr/>
            </a:pPr>
            <a:r>
              <a:rPr lang="en-US" dirty="0" smtClean="0"/>
              <a:t>The function body is simply a C++ code enclosed between { }</a:t>
            </a:r>
          </a:p>
        </p:txBody>
      </p:sp>
      <p:sp>
        <p:nvSpPr>
          <p:cNvPr id="4" name="Slide Number Placeholder 3"/>
          <p:cNvSpPr>
            <a:spLocks noGrp="1"/>
          </p:cNvSpPr>
          <p:nvPr>
            <p:ph type="sldNum" sz="quarter" idx="12"/>
          </p:nvPr>
        </p:nvSpPr>
        <p:spPr/>
        <p:txBody>
          <a:bodyPr/>
          <a:lstStyle/>
          <a:p>
            <a:pPr>
              <a:defRPr/>
            </a:pPr>
            <a:fld id="{8B099004-A5FE-498B-AC23-20EE19FFE18F}" type="slidenum">
              <a:rPr lang="en-US"/>
              <a:pPr>
                <a:defRPr/>
              </a:pPr>
              <a:t>14</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defRPr/>
            </a:pPr>
            <a:r>
              <a:rPr lang="en-US" sz="4000" smtClean="0"/>
              <a:t>Example of User-defined</a:t>
            </a:r>
            <a:br>
              <a:rPr lang="en-US" sz="4000" smtClean="0"/>
            </a:br>
            <a:r>
              <a:rPr lang="en-US" sz="4000" smtClean="0"/>
              <a:t>C++ Function</a:t>
            </a:r>
          </a:p>
        </p:txBody>
      </p:sp>
      <p:sp>
        <p:nvSpPr>
          <p:cNvPr id="25603" name="Rectangle 3"/>
          <p:cNvSpPr>
            <a:spLocks noGrp="1" noChangeArrowheads="1"/>
          </p:cNvSpPr>
          <p:nvPr>
            <p:ph idx="1"/>
          </p:nvPr>
        </p:nvSpPr>
        <p:spPr/>
        <p:txBody>
          <a:bodyPr/>
          <a:lstStyle/>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r>
              <a:rPr lang="en-US" smtClean="0"/>
              <a:t>double computeTax(double income)</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r>
              <a:rPr lang="en-US" smtClean="0"/>
              <a:t>     if (income &lt; 5000.0) return 0.0;</a:t>
            </a:r>
          </a:p>
          <a:p>
            <a:pPr eaLnBrk="1" hangingPunct="1">
              <a:lnSpc>
                <a:spcPct val="90000"/>
              </a:lnSpc>
              <a:buFont typeface="Wingdings" pitchFamily="2" charset="2"/>
              <a:buNone/>
              <a:defRPr/>
            </a:pPr>
            <a:r>
              <a:rPr lang="en-US" smtClean="0"/>
              <a:t>     double taxes = 0.07 * (income-5000.0);</a:t>
            </a:r>
          </a:p>
          <a:p>
            <a:pPr eaLnBrk="1" hangingPunct="1">
              <a:lnSpc>
                <a:spcPct val="90000"/>
              </a:lnSpc>
              <a:buFont typeface="Wingdings" pitchFamily="2" charset="2"/>
              <a:buNone/>
              <a:defRPr/>
            </a:pPr>
            <a:r>
              <a:rPr lang="en-US" smtClean="0"/>
              <a:t>     return taxes;</a:t>
            </a:r>
          </a:p>
          <a:p>
            <a:pPr eaLnBrk="1" hangingPunct="1">
              <a:lnSpc>
                <a:spcPct val="90000"/>
              </a:lnSpc>
              <a:buFont typeface="Wingdings" pitchFamily="2" charset="2"/>
              <a:buNone/>
              <a:defRPr/>
            </a:pPr>
            <a:r>
              <a:rPr lang="en-US" smtClean="0"/>
              <a:t>}</a:t>
            </a:r>
          </a:p>
        </p:txBody>
      </p:sp>
      <p:sp>
        <p:nvSpPr>
          <p:cNvPr id="4" name="Slide Number Placeholder 3"/>
          <p:cNvSpPr>
            <a:spLocks noGrp="1"/>
          </p:cNvSpPr>
          <p:nvPr>
            <p:ph type="sldNum" sz="quarter" idx="12"/>
          </p:nvPr>
        </p:nvSpPr>
        <p:spPr/>
        <p:txBody>
          <a:bodyPr/>
          <a:lstStyle/>
          <a:p>
            <a:pPr>
              <a:defRPr/>
            </a:pPr>
            <a:fld id="{D5BC5405-88C7-4C16-AA55-A88E923C81D3}" type="slidenum">
              <a:rPr lang="en-US"/>
              <a:pPr>
                <a:defRPr/>
              </a:pPr>
              <a:t>15</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defRPr/>
            </a:pPr>
            <a:r>
              <a:rPr lang="en-US" sz="4000" smtClean="0"/>
              <a:t>Example of User-defined</a:t>
            </a:r>
            <a:br>
              <a:rPr lang="en-US" sz="4000" smtClean="0"/>
            </a:br>
            <a:r>
              <a:rPr lang="en-US" sz="4000" smtClean="0"/>
              <a:t>C++ Function</a:t>
            </a:r>
          </a:p>
        </p:txBody>
      </p:sp>
      <p:sp>
        <p:nvSpPr>
          <p:cNvPr id="26627" name="Rectangle 3"/>
          <p:cNvSpPr>
            <a:spLocks noGrp="1" noChangeArrowheads="1"/>
          </p:cNvSpPr>
          <p:nvPr>
            <p:ph idx="1"/>
          </p:nvPr>
        </p:nvSpPr>
        <p:spPr/>
        <p:txBody>
          <a:bodyPr/>
          <a:lstStyle/>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r>
              <a:rPr lang="en-US" smtClean="0"/>
              <a:t>double computeTax(double income)</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r>
              <a:rPr lang="en-US" smtClean="0"/>
              <a:t>     if (income &lt; 5000.0) return 0.0;</a:t>
            </a:r>
          </a:p>
          <a:p>
            <a:pPr eaLnBrk="1" hangingPunct="1">
              <a:lnSpc>
                <a:spcPct val="90000"/>
              </a:lnSpc>
              <a:buFont typeface="Wingdings" pitchFamily="2" charset="2"/>
              <a:buNone/>
              <a:defRPr/>
            </a:pPr>
            <a:r>
              <a:rPr lang="en-US" smtClean="0"/>
              <a:t>     double taxes = 0.07 * (income-5000.0);</a:t>
            </a:r>
          </a:p>
          <a:p>
            <a:pPr eaLnBrk="1" hangingPunct="1">
              <a:lnSpc>
                <a:spcPct val="90000"/>
              </a:lnSpc>
              <a:buFont typeface="Wingdings" pitchFamily="2" charset="2"/>
              <a:buNone/>
              <a:defRPr/>
            </a:pPr>
            <a:r>
              <a:rPr lang="en-US" smtClean="0"/>
              <a:t>     return taxes;</a:t>
            </a:r>
          </a:p>
          <a:p>
            <a:pPr eaLnBrk="1" hangingPunct="1">
              <a:lnSpc>
                <a:spcPct val="90000"/>
              </a:lnSpc>
              <a:buFont typeface="Wingdings" pitchFamily="2" charset="2"/>
              <a:buNone/>
              <a:defRPr/>
            </a:pPr>
            <a:r>
              <a:rPr lang="en-US" smtClean="0"/>
              <a:t>}</a:t>
            </a:r>
          </a:p>
        </p:txBody>
      </p:sp>
      <p:sp>
        <p:nvSpPr>
          <p:cNvPr id="6" name="Slide Number Placeholder 3"/>
          <p:cNvSpPr>
            <a:spLocks noGrp="1"/>
          </p:cNvSpPr>
          <p:nvPr>
            <p:ph type="sldNum" sz="quarter" idx="12"/>
          </p:nvPr>
        </p:nvSpPr>
        <p:spPr/>
        <p:txBody>
          <a:bodyPr/>
          <a:lstStyle/>
          <a:p>
            <a:pPr>
              <a:defRPr/>
            </a:pPr>
            <a:fld id="{7395D333-1C25-49F4-A6DC-26ED281B1530}" type="slidenum">
              <a:rPr lang="en-US"/>
              <a:pPr>
                <a:defRPr/>
              </a:pPr>
              <a:t>16</a:t>
            </a:fld>
            <a:endParaRPr lang="en-US"/>
          </a:p>
        </p:txBody>
      </p:sp>
      <p:sp>
        <p:nvSpPr>
          <p:cNvPr id="13315" name="Rectangle 4"/>
          <p:cNvSpPr>
            <a:spLocks noChangeArrowheads="1"/>
          </p:cNvSpPr>
          <p:nvPr/>
        </p:nvSpPr>
        <p:spPr bwMode="auto">
          <a:xfrm>
            <a:off x="330200" y="2665413"/>
            <a:ext cx="6926263" cy="6032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18" name="AutoShape 5"/>
          <p:cNvSpPr>
            <a:spLocks noChangeArrowheads="1"/>
          </p:cNvSpPr>
          <p:nvPr/>
        </p:nvSpPr>
        <p:spPr bwMode="auto">
          <a:xfrm>
            <a:off x="6110288" y="1566863"/>
            <a:ext cx="2276475" cy="803275"/>
          </a:xfrm>
          <a:prstGeom prst="wedgeEllipseCallout">
            <a:avLst>
              <a:gd name="adj1" fmla="val -86889"/>
              <a:gd name="adj2" fmla="val 82213"/>
            </a:avLst>
          </a:prstGeom>
          <a:solidFill>
            <a:schemeClr val="accent1"/>
          </a:solidFill>
          <a:ln w="9525">
            <a:solidFill>
              <a:schemeClr val="tx1"/>
            </a:solidFill>
            <a:miter lim="800000"/>
            <a:headEnd/>
            <a:tailEnd/>
          </a:ln>
        </p:spPr>
        <p:txBody>
          <a:bodyPr/>
          <a:lstStyle/>
          <a:p>
            <a:pPr algn="ctr"/>
            <a:r>
              <a:rPr lang="en-US" sz="2000" b="0"/>
              <a:t>Function header</a:t>
            </a:r>
          </a:p>
        </p:txBody>
      </p:sp>
      <p:sp>
        <p:nvSpPr>
          <p:cNvPr id="7" name="Date Placeholder 6"/>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defRPr/>
            </a:pPr>
            <a:r>
              <a:rPr lang="en-US" sz="4000" smtClean="0"/>
              <a:t>Example of User-defined</a:t>
            </a:r>
            <a:br>
              <a:rPr lang="en-US" sz="4000" smtClean="0"/>
            </a:br>
            <a:r>
              <a:rPr lang="en-US" sz="4000" smtClean="0"/>
              <a:t>C++ Function</a:t>
            </a:r>
          </a:p>
        </p:txBody>
      </p:sp>
      <p:sp>
        <p:nvSpPr>
          <p:cNvPr id="27651" name="Rectangle 3"/>
          <p:cNvSpPr>
            <a:spLocks noGrp="1" noChangeArrowheads="1"/>
          </p:cNvSpPr>
          <p:nvPr>
            <p:ph idx="1"/>
          </p:nvPr>
        </p:nvSpPr>
        <p:spPr/>
        <p:txBody>
          <a:bodyPr/>
          <a:lstStyle/>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r>
              <a:rPr lang="en-US" smtClean="0"/>
              <a:t>double computeTax(double income)</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r>
              <a:rPr lang="en-US" smtClean="0"/>
              <a:t>     if (income &lt; 5000.0) return 0.0;</a:t>
            </a:r>
          </a:p>
          <a:p>
            <a:pPr eaLnBrk="1" hangingPunct="1">
              <a:lnSpc>
                <a:spcPct val="90000"/>
              </a:lnSpc>
              <a:buFont typeface="Wingdings" pitchFamily="2" charset="2"/>
              <a:buNone/>
              <a:defRPr/>
            </a:pPr>
            <a:r>
              <a:rPr lang="en-US" smtClean="0"/>
              <a:t>     double taxes = 0.07 * (income-5000.0);</a:t>
            </a:r>
          </a:p>
          <a:p>
            <a:pPr eaLnBrk="1" hangingPunct="1">
              <a:lnSpc>
                <a:spcPct val="90000"/>
              </a:lnSpc>
              <a:buFont typeface="Wingdings" pitchFamily="2" charset="2"/>
              <a:buNone/>
              <a:defRPr/>
            </a:pPr>
            <a:r>
              <a:rPr lang="en-US" smtClean="0"/>
              <a:t>     return taxes;</a:t>
            </a:r>
          </a:p>
          <a:p>
            <a:pPr eaLnBrk="1" hangingPunct="1">
              <a:lnSpc>
                <a:spcPct val="90000"/>
              </a:lnSpc>
              <a:buFont typeface="Wingdings" pitchFamily="2" charset="2"/>
              <a:buNone/>
              <a:defRPr/>
            </a:pPr>
            <a:r>
              <a:rPr lang="en-US" smtClean="0"/>
              <a:t>}</a:t>
            </a:r>
          </a:p>
        </p:txBody>
      </p:sp>
      <p:sp>
        <p:nvSpPr>
          <p:cNvPr id="8" name="Slide Number Placeholder 3"/>
          <p:cNvSpPr>
            <a:spLocks noGrp="1"/>
          </p:cNvSpPr>
          <p:nvPr>
            <p:ph type="sldNum" sz="quarter" idx="12"/>
          </p:nvPr>
        </p:nvSpPr>
        <p:spPr/>
        <p:txBody>
          <a:bodyPr/>
          <a:lstStyle/>
          <a:p>
            <a:pPr>
              <a:defRPr/>
            </a:pPr>
            <a:fld id="{D8A249D4-A492-4829-840C-E9663A89AD8E}" type="slidenum">
              <a:rPr lang="en-US"/>
              <a:pPr>
                <a:defRPr/>
              </a:pPr>
              <a:t>17</a:t>
            </a:fld>
            <a:endParaRPr lang="en-US"/>
          </a:p>
        </p:txBody>
      </p:sp>
      <p:sp>
        <p:nvSpPr>
          <p:cNvPr id="14339" name="Rectangle 4"/>
          <p:cNvSpPr>
            <a:spLocks noChangeArrowheads="1"/>
          </p:cNvSpPr>
          <p:nvPr/>
        </p:nvSpPr>
        <p:spPr bwMode="auto">
          <a:xfrm>
            <a:off x="330200" y="2665413"/>
            <a:ext cx="6926263" cy="6032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0" name="Rectangle 6"/>
          <p:cNvSpPr>
            <a:spLocks noChangeArrowheads="1"/>
          </p:cNvSpPr>
          <p:nvPr/>
        </p:nvSpPr>
        <p:spPr bwMode="auto">
          <a:xfrm>
            <a:off x="330200" y="3327400"/>
            <a:ext cx="7958138" cy="27225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3" name="AutoShape 5"/>
          <p:cNvSpPr>
            <a:spLocks noChangeArrowheads="1"/>
          </p:cNvSpPr>
          <p:nvPr/>
        </p:nvSpPr>
        <p:spPr bwMode="auto">
          <a:xfrm>
            <a:off x="4376738" y="1624013"/>
            <a:ext cx="2276475" cy="746125"/>
          </a:xfrm>
          <a:prstGeom prst="wedgeEllipseCallout">
            <a:avLst>
              <a:gd name="adj1" fmla="val -86889"/>
              <a:gd name="adj2" fmla="val 84681"/>
            </a:avLst>
          </a:prstGeom>
          <a:solidFill>
            <a:schemeClr val="accent1"/>
          </a:solidFill>
          <a:ln w="9525">
            <a:solidFill>
              <a:schemeClr val="tx1"/>
            </a:solidFill>
            <a:miter lim="800000"/>
            <a:headEnd/>
            <a:tailEnd/>
          </a:ln>
        </p:spPr>
        <p:txBody>
          <a:bodyPr/>
          <a:lstStyle/>
          <a:p>
            <a:pPr algn="ctr"/>
            <a:r>
              <a:rPr lang="en-US" sz="2000" b="0"/>
              <a:t>Function header</a:t>
            </a:r>
          </a:p>
        </p:txBody>
      </p:sp>
      <p:sp>
        <p:nvSpPr>
          <p:cNvPr id="14344" name="AutoShape 7"/>
          <p:cNvSpPr>
            <a:spLocks noChangeArrowheads="1"/>
          </p:cNvSpPr>
          <p:nvPr/>
        </p:nvSpPr>
        <p:spPr bwMode="auto">
          <a:xfrm>
            <a:off x="6815138" y="1643063"/>
            <a:ext cx="2276475" cy="746125"/>
          </a:xfrm>
          <a:prstGeom prst="wedgeEllipseCallout">
            <a:avLst>
              <a:gd name="adj1" fmla="val -3139"/>
              <a:gd name="adj2" fmla="val 183616"/>
            </a:avLst>
          </a:prstGeom>
          <a:solidFill>
            <a:schemeClr val="accent1"/>
          </a:solidFill>
          <a:ln w="9525">
            <a:solidFill>
              <a:schemeClr val="tx1"/>
            </a:solidFill>
            <a:miter lim="800000"/>
            <a:headEnd/>
            <a:tailEnd/>
          </a:ln>
        </p:spPr>
        <p:txBody>
          <a:bodyPr/>
          <a:lstStyle/>
          <a:p>
            <a:pPr algn="ctr"/>
            <a:r>
              <a:rPr lang="en-US" sz="2000" b="0"/>
              <a:t>Function body</a:t>
            </a:r>
          </a:p>
        </p:txBody>
      </p:sp>
      <p:sp>
        <p:nvSpPr>
          <p:cNvPr id="9" name="Date Placeholder 8"/>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Function Signature</a:t>
            </a:r>
          </a:p>
        </p:txBody>
      </p:sp>
      <p:sp>
        <p:nvSpPr>
          <p:cNvPr id="28675" name="Rectangle 3"/>
          <p:cNvSpPr>
            <a:spLocks noGrp="1" noChangeArrowheads="1"/>
          </p:cNvSpPr>
          <p:nvPr>
            <p:ph idx="1"/>
          </p:nvPr>
        </p:nvSpPr>
        <p:spPr/>
        <p:txBody>
          <a:bodyPr/>
          <a:lstStyle/>
          <a:p>
            <a:pPr eaLnBrk="1" hangingPunct="1">
              <a:lnSpc>
                <a:spcPct val="90000"/>
              </a:lnSpc>
              <a:defRPr/>
            </a:pPr>
            <a:r>
              <a:rPr lang="en-US" smtClean="0"/>
              <a:t>The function signature is actually similar to the function header except in two aspects:</a:t>
            </a:r>
          </a:p>
          <a:p>
            <a:pPr lvl="1" eaLnBrk="1" hangingPunct="1">
              <a:lnSpc>
                <a:spcPct val="90000"/>
              </a:lnSpc>
              <a:defRPr/>
            </a:pPr>
            <a:r>
              <a:rPr lang="en-US" smtClean="0"/>
              <a:t>The parameters’ names may not be specified in the function signature</a:t>
            </a:r>
          </a:p>
          <a:p>
            <a:pPr lvl="1" eaLnBrk="1" hangingPunct="1">
              <a:lnSpc>
                <a:spcPct val="90000"/>
              </a:lnSpc>
              <a:defRPr/>
            </a:pPr>
            <a:r>
              <a:rPr lang="en-US" smtClean="0"/>
              <a:t>The function signature must be ended by a semicolon</a:t>
            </a:r>
          </a:p>
          <a:p>
            <a:pPr eaLnBrk="1" hangingPunct="1">
              <a:lnSpc>
                <a:spcPct val="90000"/>
              </a:lnSpc>
              <a:defRPr/>
            </a:pPr>
            <a:r>
              <a:rPr lang="en-US" smtClean="0"/>
              <a:t>Example</a:t>
            </a:r>
          </a:p>
          <a:p>
            <a:pPr algn="ctr" eaLnBrk="1" hangingPunct="1">
              <a:lnSpc>
                <a:spcPct val="90000"/>
              </a:lnSpc>
              <a:buFont typeface="Wingdings" pitchFamily="2" charset="2"/>
              <a:buNone/>
              <a:defRPr/>
            </a:pPr>
            <a:endParaRPr lang="en-US" smtClean="0"/>
          </a:p>
          <a:p>
            <a:pPr algn="ctr" eaLnBrk="1" hangingPunct="1">
              <a:lnSpc>
                <a:spcPct val="90000"/>
              </a:lnSpc>
              <a:buFont typeface="Wingdings" pitchFamily="2" charset="2"/>
              <a:buNone/>
              <a:defRPr/>
            </a:pPr>
            <a:r>
              <a:rPr lang="en-US" smtClean="0"/>
              <a:t>double computeTaxes(double) ;</a:t>
            </a:r>
          </a:p>
          <a:p>
            <a:pPr eaLnBrk="1" hangingPunct="1">
              <a:lnSpc>
                <a:spcPct val="90000"/>
              </a:lnSpc>
              <a:buFont typeface="Wingdings" pitchFamily="2" charset="2"/>
              <a:buNone/>
              <a:defRPr/>
            </a:pPr>
            <a:endParaRPr lang="en-US" smtClean="0"/>
          </a:p>
        </p:txBody>
      </p:sp>
      <p:sp>
        <p:nvSpPr>
          <p:cNvPr id="7" name="Slide Number Placeholder 3"/>
          <p:cNvSpPr>
            <a:spLocks noGrp="1"/>
          </p:cNvSpPr>
          <p:nvPr>
            <p:ph type="sldNum" sz="quarter" idx="12"/>
          </p:nvPr>
        </p:nvSpPr>
        <p:spPr/>
        <p:txBody>
          <a:bodyPr/>
          <a:lstStyle/>
          <a:p>
            <a:pPr>
              <a:defRPr/>
            </a:pPr>
            <a:fld id="{8E98AF1B-54AD-4510-BAB7-1E3CB258409D}" type="slidenum">
              <a:rPr lang="en-US"/>
              <a:pPr>
                <a:defRPr/>
              </a:pPr>
              <a:t>18</a:t>
            </a:fld>
            <a:endParaRPr lang="en-US"/>
          </a:p>
        </p:txBody>
      </p:sp>
      <p:sp>
        <p:nvSpPr>
          <p:cNvPr id="15363" name="Rectangle 4"/>
          <p:cNvSpPr>
            <a:spLocks noChangeArrowheads="1"/>
          </p:cNvSpPr>
          <p:nvPr/>
        </p:nvSpPr>
        <p:spPr bwMode="auto">
          <a:xfrm>
            <a:off x="1498600" y="5097463"/>
            <a:ext cx="6108700" cy="952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6" name="AutoShape 5"/>
          <p:cNvSpPr>
            <a:spLocks noChangeArrowheads="1"/>
          </p:cNvSpPr>
          <p:nvPr/>
        </p:nvSpPr>
        <p:spPr bwMode="auto">
          <a:xfrm>
            <a:off x="5051425" y="4143375"/>
            <a:ext cx="1576388" cy="701675"/>
          </a:xfrm>
          <a:prstGeom prst="wedgeRectCallout">
            <a:avLst>
              <a:gd name="adj1" fmla="val 26736"/>
              <a:gd name="adj2" fmla="val 121944"/>
            </a:avLst>
          </a:prstGeom>
          <a:solidFill>
            <a:schemeClr val="bg2"/>
          </a:solidFill>
          <a:ln w="9525">
            <a:solidFill>
              <a:schemeClr val="tx1"/>
            </a:solidFill>
            <a:miter lim="800000"/>
            <a:headEnd/>
            <a:tailEnd/>
          </a:ln>
        </p:spPr>
        <p:txBody>
          <a:bodyPr/>
          <a:lstStyle/>
          <a:p>
            <a:pPr algn="ctr"/>
            <a:r>
              <a:rPr lang="en-US" sz="2000" b="0"/>
              <a:t>Unnamed Parameter</a:t>
            </a:r>
          </a:p>
        </p:txBody>
      </p:sp>
      <p:sp>
        <p:nvSpPr>
          <p:cNvPr id="15367" name="AutoShape 7"/>
          <p:cNvSpPr>
            <a:spLocks noChangeArrowheads="1"/>
          </p:cNvSpPr>
          <p:nvPr/>
        </p:nvSpPr>
        <p:spPr bwMode="auto">
          <a:xfrm>
            <a:off x="7032625" y="4143375"/>
            <a:ext cx="1576388" cy="701675"/>
          </a:xfrm>
          <a:prstGeom prst="wedgeRectCallout">
            <a:avLst>
              <a:gd name="adj1" fmla="val -25125"/>
              <a:gd name="adj2" fmla="val 121944"/>
            </a:avLst>
          </a:prstGeom>
          <a:solidFill>
            <a:schemeClr val="bg2"/>
          </a:solidFill>
          <a:ln w="9525">
            <a:solidFill>
              <a:schemeClr val="tx1"/>
            </a:solidFill>
            <a:miter lim="800000"/>
            <a:headEnd/>
            <a:tailEnd/>
          </a:ln>
        </p:spPr>
        <p:txBody>
          <a:bodyPr/>
          <a:lstStyle/>
          <a:p>
            <a:pPr algn="ctr"/>
            <a:r>
              <a:rPr lang="en-US" sz="2000" b="0"/>
              <a:t>Semicolon</a:t>
            </a:r>
          </a:p>
          <a:p>
            <a:pPr algn="ctr"/>
            <a:r>
              <a:rPr lang="en-US" sz="2000" b="0"/>
              <a:t>;</a:t>
            </a:r>
          </a:p>
        </p:txBody>
      </p:sp>
      <p:sp>
        <p:nvSpPr>
          <p:cNvPr id="8" name="Date Placeholder 7"/>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z="4000" smtClean="0"/>
              <a:t>Why Do We Need Function Signature?</a:t>
            </a:r>
          </a:p>
        </p:txBody>
      </p:sp>
      <p:sp>
        <p:nvSpPr>
          <p:cNvPr id="29699" name="Rectangle 3"/>
          <p:cNvSpPr>
            <a:spLocks noGrp="1" noChangeArrowheads="1"/>
          </p:cNvSpPr>
          <p:nvPr>
            <p:ph idx="1"/>
          </p:nvPr>
        </p:nvSpPr>
        <p:spPr/>
        <p:txBody>
          <a:bodyPr>
            <a:normAutofit lnSpcReduction="10000"/>
          </a:bodyPr>
          <a:lstStyle/>
          <a:p>
            <a:pPr eaLnBrk="1" hangingPunct="1">
              <a:lnSpc>
                <a:spcPct val="80000"/>
              </a:lnSpc>
              <a:defRPr/>
            </a:pPr>
            <a:r>
              <a:rPr lang="en-US" sz="2800" dirty="0" smtClean="0"/>
              <a:t>For Information Hiding</a:t>
            </a:r>
          </a:p>
          <a:p>
            <a:pPr lvl="1" eaLnBrk="1" hangingPunct="1">
              <a:lnSpc>
                <a:spcPct val="80000"/>
              </a:lnSpc>
              <a:defRPr/>
            </a:pPr>
            <a:endParaRPr lang="en-US" sz="2400" dirty="0" smtClean="0"/>
          </a:p>
          <a:p>
            <a:pPr lvl="1" eaLnBrk="1" hangingPunct="1">
              <a:lnSpc>
                <a:spcPct val="80000"/>
              </a:lnSpc>
              <a:defRPr/>
            </a:pPr>
            <a:r>
              <a:rPr lang="en-US" sz="2400" dirty="0" smtClean="0"/>
              <a:t>If you want to create your own library and share it with your friends/ customers without letting them know the implementation details, you should declare all the function signatures in a header (.h) file and distribute the binary code of the implementation file</a:t>
            </a:r>
          </a:p>
          <a:p>
            <a:pPr eaLnBrk="1" hangingPunct="1">
              <a:lnSpc>
                <a:spcPct val="80000"/>
              </a:lnSpc>
              <a:defRPr/>
            </a:pPr>
            <a:endParaRPr lang="en-US" sz="2800" dirty="0" smtClean="0"/>
          </a:p>
          <a:p>
            <a:pPr eaLnBrk="1" hangingPunct="1">
              <a:lnSpc>
                <a:spcPct val="80000"/>
              </a:lnSpc>
              <a:defRPr/>
            </a:pPr>
            <a:r>
              <a:rPr lang="en-US" sz="2800" dirty="0" smtClean="0"/>
              <a:t>For Function Abstraction</a:t>
            </a:r>
          </a:p>
          <a:p>
            <a:pPr lvl="1" eaLnBrk="1" hangingPunct="1">
              <a:lnSpc>
                <a:spcPct val="80000"/>
              </a:lnSpc>
              <a:defRPr/>
            </a:pPr>
            <a:endParaRPr lang="en-US" sz="2400" dirty="0" smtClean="0"/>
          </a:p>
          <a:p>
            <a:pPr lvl="1" eaLnBrk="1" hangingPunct="1">
              <a:lnSpc>
                <a:spcPct val="80000"/>
              </a:lnSpc>
              <a:defRPr/>
            </a:pPr>
            <a:r>
              <a:rPr lang="en-US" sz="2400" dirty="0" smtClean="0"/>
              <a:t>By only sharing the function signatures, we have the liberty to change the implementation details from time to time.</a:t>
            </a:r>
          </a:p>
          <a:p>
            <a:pPr eaLnBrk="1" hangingPunct="1">
              <a:lnSpc>
                <a:spcPct val="80000"/>
              </a:lnSpc>
              <a:defRPr/>
            </a:pPr>
            <a:endParaRPr lang="en-US" sz="2800" dirty="0" smtClean="0"/>
          </a:p>
        </p:txBody>
      </p:sp>
      <p:sp>
        <p:nvSpPr>
          <p:cNvPr id="4" name="Slide Number Placeholder 3"/>
          <p:cNvSpPr>
            <a:spLocks noGrp="1"/>
          </p:cNvSpPr>
          <p:nvPr>
            <p:ph type="sldNum" sz="quarter" idx="12"/>
          </p:nvPr>
        </p:nvSpPr>
        <p:spPr/>
        <p:txBody>
          <a:bodyPr/>
          <a:lstStyle/>
          <a:p>
            <a:pPr>
              <a:defRPr/>
            </a:pPr>
            <a:fld id="{B2C417EF-543A-4EB8-9F97-1E2544393A7C}" type="slidenum">
              <a:rPr lang="en-US"/>
              <a:pPr>
                <a:defRPr/>
              </a:pPr>
              <a:t>19</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30590" y="394599"/>
            <a:ext cx="8229600" cy="1143000"/>
          </a:xfrm>
        </p:spPr>
        <p:txBody>
          <a:bodyPr/>
          <a:lstStyle/>
          <a:p>
            <a:pPr eaLnBrk="1" hangingPunct="1">
              <a:defRPr/>
            </a:pPr>
            <a:r>
              <a:rPr lang="en-US" dirty="0" smtClean="0"/>
              <a:t> Today’s Agenda</a:t>
            </a:r>
          </a:p>
        </p:txBody>
      </p:sp>
      <p:sp>
        <p:nvSpPr>
          <p:cNvPr id="17411" name="Rectangle 3"/>
          <p:cNvSpPr>
            <a:spLocks noGrp="1" noChangeArrowheads="1"/>
          </p:cNvSpPr>
          <p:nvPr>
            <p:ph sz="half" idx="1"/>
          </p:nvPr>
        </p:nvSpPr>
        <p:spPr>
          <a:xfrm>
            <a:off x="386861" y="1842868"/>
            <a:ext cx="8140913" cy="4653182"/>
          </a:xfrm>
        </p:spPr>
        <p:txBody>
          <a:bodyPr>
            <a:normAutofit lnSpcReduction="10000"/>
          </a:bodyPr>
          <a:lstStyle/>
          <a:p>
            <a:pPr eaLnBrk="1" hangingPunct="1">
              <a:lnSpc>
                <a:spcPct val="90000"/>
              </a:lnSpc>
              <a:defRPr/>
            </a:pPr>
            <a:r>
              <a:rPr lang="en-US" dirty="0" smtClean="0"/>
              <a:t>What is a function?</a:t>
            </a:r>
          </a:p>
          <a:p>
            <a:pPr eaLnBrk="1" hangingPunct="1">
              <a:lnSpc>
                <a:spcPct val="90000"/>
              </a:lnSpc>
              <a:defRPr/>
            </a:pPr>
            <a:endParaRPr lang="en-US" dirty="0" smtClean="0"/>
          </a:p>
          <a:p>
            <a:pPr eaLnBrk="1" hangingPunct="1">
              <a:lnSpc>
                <a:spcPct val="90000"/>
              </a:lnSpc>
              <a:defRPr/>
            </a:pPr>
            <a:r>
              <a:rPr lang="en-US" dirty="0" smtClean="0"/>
              <a:t>Types of C++ functions</a:t>
            </a:r>
          </a:p>
          <a:p>
            <a:pPr eaLnBrk="1" hangingPunct="1">
              <a:lnSpc>
                <a:spcPct val="90000"/>
              </a:lnSpc>
              <a:defRPr/>
            </a:pPr>
            <a:endParaRPr lang="en-US" dirty="0" smtClean="0"/>
          </a:p>
          <a:p>
            <a:pPr eaLnBrk="1" hangingPunct="1">
              <a:lnSpc>
                <a:spcPct val="90000"/>
              </a:lnSpc>
              <a:defRPr/>
            </a:pPr>
            <a:r>
              <a:rPr lang="en-US" dirty="0" smtClean="0"/>
              <a:t>C++ function structure</a:t>
            </a:r>
          </a:p>
          <a:p>
            <a:pPr eaLnBrk="1" hangingPunct="1">
              <a:lnSpc>
                <a:spcPct val="90000"/>
              </a:lnSpc>
              <a:defRPr/>
            </a:pPr>
            <a:endParaRPr lang="en-US" dirty="0" smtClean="0"/>
          </a:p>
          <a:p>
            <a:pPr eaLnBrk="1" hangingPunct="1">
              <a:lnSpc>
                <a:spcPct val="90000"/>
              </a:lnSpc>
              <a:defRPr/>
            </a:pPr>
            <a:r>
              <a:rPr lang="en-US" dirty="0" smtClean="0"/>
              <a:t>Declaring and Implementing C++ functions</a:t>
            </a:r>
          </a:p>
          <a:p>
            <a:pPr>
              <a:lnSpc>
                <a:spcPct val="90000"/>
              </a:lnSpc>
              <a:defRPr/>
            </a:pPr>
            <a:endParaRPr lang="en-US" dirty="0" smtClean="0"/>
          </a:p>
          <a:p>
            <a:pPr>
              <a:lnSpc>
                <a:spcPct val="90000"/>
              </a:lnSpc>
              <a:defRPr/>
            </a:pPr>
            <a:r>
              <a:rPr lang="en-US" dirty="0" smtClean="0"/>
              <a:t>Scope of variables</a:t>
            </a:r>
          </a:p>
          <a:p>
            <a:pPr>
              <a:lnSpc>
                <a:spcPct val="90000"/>
              </a:lnSpc>
              <a:defRPr/>
            </a:pPr>
            <a:endParaRPr lang="en-US" dirty="0" smtClean="0"/>
          </a:p>
          <a:p>
            <a:pPr>
              <a:lnSpc>
                <a:spcPct val="90000"/>
              </a:lnSpc>
              <a:defRPr/>
            </a:pPr>
            <a:r>
              <a:rPr lang="en-US" dirty="0" smtClean="0"/>
              <a:t>Types of Parameters</a:t>
            </a:r>
          </a:p>
          <a:p>
            <a:pPr eaLnBrk="1" hangingPunct="1">
              <a:lnSpc>
                <a:spcPct val="90000"/>
              </a:lnSpc>
              <a:defRPr/>
            </a:pPr>
            <a:endParaRPr lang="en-US" dirty="0" smtClean="0"/>
          </a:p>
        </p:txBody>
      </p:sp>
      <p:sp>
        <p:nvSpPr>
          <p:cNvPr id="5" name="Slide Number Placeholder 4"/>
          <p:cNvSpPr>
            <a:spLocks noGrp="1"/>
          </p:cNvSpPr>
          <p:nvPr>
            <p:ph type="sldNum" sz="quarter" idx="12"/>
          </p:nvPr>
        </p:nvSpPr>
        <p:spPr/>
        <p:txBody>
          <a:bodyPr/>
          <a:lstStyle/>
          <a:p>
            <a:pPr>
              <a:defRPr/>
            </a:pPr>
            <a:fld id="{D3A16B57-9433-41EA-AFF5-A8CE4EF7BC6E}" type="slidenum">
              <a:rPr lang="en-US"/>
              <a:pPr>
                <a:defRPr/>
              </a:pPr>
              <a:t>2</a:t>
            </a:fld>
            <a:endParaRPr lang="en-US"/>
          </a:p>
        </p:txBody>
      </p:sp>
      <p:sp>
        <p:nvSpPr>
          <p:cNvPr id="6" name="Date Placeholder 5"/>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27538" y="239854"/>
            <a:ext cx="8229600" cy="1143000"/>
          </a:xfrm>
        </p:spPr>
        <p:txBody>
          <a:bodyPr/>
          <a:lstStyle/>
          <a:p>
            <a:pPr eaLnBrk="1" hangingPunct="1">
              <a:defRPr/>
            </a:pPr>
            <a:r>
              <a:rPr lang="en-US" dirty="0" smtClean="0"/>
              <a:t>Example</a:t>
            </a:r>
          </a:p>
        </p:txBody>
      </p:sp>
      <p:sp>
        <p:nvSpPr>
          <p:cNvPr id="30724" name="Rectangle 4"/>
          <p:cNvSpPr>
            <a:spLocks noGrp="1" noChangeArrowheads="1"/>
          </p:cNvSpPr>
          <p:nvPr>
            <p:ph sz="half" idx="1"/>
          </p:nvPr>
        </p:nvSpPr>
        <p:spPr>
          <a:xfrm>
            <a:off x="419100" y="1606550"/>
            <a:ext cx="4038600" cy="5156200"/>
          </a:xfrm>
        </p:spPr>
        <p:txBody>
          <a:bodyPr/>
          <a:lstStyle/>
          <a:p>
            <a:pPr eaLnBrk="1" hangingPunct="1">
              <a:lnSpc>
                <a:spcPct val="80000"/>
              </a:lnSpc>
              <a:buFont typeface="Wingdings" pitchFamily="2" charset="2"/>
              <a:buNone/>
              <a:defRPr/>
            </a:pPr>
            <a:r>
              <a:rPr lang="en-US" sz="1400" dirty="0" smtClean="0"/>
              <a:t>#include &lt;</a:t>
            </a:r>
            <a:r>
              <a:rPr lang="en-US" sz="1400" dirty="0" err="1" smtClean="0"/>
              <a:t>iostream</a:t>
            </a:r>
            <a:r>
              <a:rPr lang="en-US" sz="1400" dirty="0" smtClean="0"/>
              <a:t>&gt;</a:t>
            </a:r>
          </a:p>
          <a:p>
            <a:pPr eaLnBrk="1" hangingPunct="1">
              <a:lnSpc>
                <a:spcPct val="80000"/>
              </a:lnSpc>
              <a:buFont typeface="Wingdings" pitchFamily="2" charset="2"/>
              <a:buNone/>
              <a:defRPr/>
            </a:pPr>
            <a:r>
              <a:rPr lang="en-US" sz="1400" dirty="0" smtClean="0"/>
              <a:t>#include &lt;string&gt;</a:t>
            </a:r>
          </a:p>
          <a:p>
            <a:pPr eaLnBrk="1" hangingPunct="1">
              <a:lnSpc>
                <a:spcPct val="80000"/>
              </a:lnSpc>
              <a:buFont typeface="Wingdings" pitchFamily="2" charset="2"/>
              <a:buNone/>
              <a:defRPr/>
            </a:pPr>
            <a:r>
              <a:rPr lang="en-US" sz="1400" dirty="0" smtClean="0"/>
              <a:t>using namespace std;</a:t>
            </a:r>
          </a:p>
          <a:p>
            <a:pPr eaLnBrk="1" hangingPunct="1">
              <a:lnSpc>
                <a:spcPct val="80000"/>
              </a:lnSpc>
              <a:buFont typeface="Wingdings" pitchFamily="2" charset="2"/>
              <a:buNone/>
              <a:defRPr/>
            </a:pPr>
            <a:endParaRPr lang="en-US" sz="1400" dirty="0" smtClean="0"/>
          </a:p>
          <a:p>
            <a:pPr eaLnBrk="1" hangingPunct="1">
              <a:lnSpc>
                <a:spcPct val="80000"/>
              </a:lnSpc>
              <a:buFont typeface="Wingdings" pitchFamily="2" charset="2"/>
              <a:buNone/>
              <a:defRPr/>
            </a:pPr>
            <a:r>
              <a:rPr lang="en-US" sz="1400" dirty="0" smtClean="0"/>
              <a:t>// Function Signature</a:t>
            </a:r>
          </a:p>
          <a:p>
            <a:pPr eaLnBrk="1" hangingPunct="1">
              <a:lnSpc>
                <a:spcPct val="80000"/>
              </a:lnSpc>
              <a:buFont typeface="Wingdings" pitchFamily="2" charset="2"/>
              <a:buNone/>
              <a:defRPr/>
            </a:pPr>
            <a:r>
              <a:rPr lang="en-US" sz="1400" dirty="0" smtClean="0"/>
              <a:t>   double </a:t>
            </a:r>
            <a:r>
              <a:rPr lang="en-US" sz="1400" dirty="0" err="1" smtClean="0"/>
              <a:t>getIncome</a:t>
            </a:r>
            <a:r>
              <a:rPr lang="en-US" sz="1400" dirty="0" smtClean="0"/>
              <a:t>(string); </a:t>
            </a:r>
          </a:p>
          <a:p>
            <a:pPr eaLnBrk="1" hangingPunct="1">
              <a:lnSpc>
                <a:spcPct val="80000"/>
              </a:lnSpc>
              <a:buFont typeface="Wingdings" pitchFamily="2" charset="2"/>
              <a:buNone/>
              <a:defRPr/>
            </a:pPr>
            <a:r>
              <a:rPr lang="en-US" sz="1400" dirty="0" smtClean="0"/>
              <a:t>   double </a:t>
            </a:r>
            <a:r>
              <a:rPr lang="en-US" sz="1400" dirty="0" err="1" smtClean="0"/>
              <a:t>computeTaxes</a:t>
            </a:r>
            <a:r>
              <a:rPr lang="en-US" sz="1400" dirty="0" smtClean="0"/>
              <a:t>(double);</a:t>
            </a:r>
          </a:p>
          <a:p>
            <a:pPr eaLnBrk="1" hangingPunct="1">
              <a:lnSpc>
                <a:spcPct val="80000"/>
              </a:lnSpc>
              <a:buFont typeface="Wingdings" pitchFamily="2" charset="2"/>
              <a:buNone/>
              <a:defRPr/>
            </a:pPr>
            <a:r>
              <a:rPr lang="en-US" sz="1400" dirty="0" smtClean="0"/>
              <a:t>   void </a:t>
            </a:r>
            <a:r>
              <a:rPr lang="en-US" sz="1400" dirty="0" err="1" smtClean="0"/>
              <a:t>printTaxes</a:t>
            </a:r>
            <a:r>
              <a:rPr lang="en-US" sz="1400" dirty="0" smtClean="0"/>
              <a:t>(double);</a:t>
            </a:r>
          </a:p>
          <a:p>
            <a:pPr eaLnBrk="1" hangingPunct="1">
              <a:lnSpc>
                <a:spcPct val="80000"/>
              </a:lnSpc>
              <a:buFont typeface="Wingdings" pitchFamily="2" charset="2"/>
              <a:buNone/>
              <a:defRPr/>
            </a:pPr>
            <a:endParaRPr lang="en-US" sz="1400" dirty="0" smtClean="0"/>
          </a:p>
          <a:p>
            <a:pPr eaLnBrk="1" hangingPunct="1">
              <a:lnSpc>
                <a:spcPct val="80000"/>
              </a:lnSpc>
              <a:buFont typeface="Wingdings" pitchFamily="2" charset="2"/>
              <a:buNone/>
              <a:defRPr/>
            </a:pPr>
            <a:r>
              <a:rPr lang="en-US" sz="1400" dirty="0" smtClean="0"/>
              <a:t>void main()</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r>
              <a:rPr lang="en-US" sz="1400" dirty="0" smtClean="0"/>
              <a:t>	// Get the income;</a:t>
            </a:r>
          </a:p>
          <a:p>
            <a:pPr eaLnBrk="1" hangingPunct="1">
              <a:lnSpc>
                <a:spcPct val="80000"/>
              </a:lnSpc>
              <a:buFont typeface="Wingdings" pitchFamily="2" charset="2"/>
              <a:buNone/>
              <a:defRPr/>
            </a:pPr>
            <a:r>
              <a:rPr lang="en-US" sz="1400" dirty="0" smtClean="0"/>
              <a:t>	double income = </a:t>
            </a:r>
            <a:r>
              <a:rPr lang="en-US" sz="1400" dirty="0" err="1" smtClean="0"/>
              <a:t>getIncome</a:t>
            </a:r>
            <a:r>
              <a:rPr lang="en-US" sz="1400" dirty="0" smtClean="0"/>
              <a:t>("Please enter the employee income: ");</a:t>
            </a:r>
          </a:p>
          <a:p>
            <a:pPr eaLnBrk="1" hangingPunct="1">
              <a:lnSpc>
                <a:spcPct val="80000"/>
              </a:lnSpc>
              <a:buFont typeface="Wingdings" pitchFamily="2" charset="2"/>
              <a:buNone/>
              <a:defRPr/>
            </a:pPr>
            <a:r>
              <a:rPr lang="en-US" sz="1400" dirty="0" smtClean="0"/>
              <a:t>	</a:t>
            </a:r>
          </a:p>
          <a:p>
            <a:pPr eaLnBrk="1" hangingPunct="1">
              <a:lnSpc>
                <a:spcPct val="80000"/>
              </a:lnSpc>
              <a:buFont typeface="Wingdings" pitchFamily="2" charset="2"/>
              <a:buNone/>
              <a:defRPr/>
            </a:pPr>
            <a:r>
              <a:rPr lang="en-US" sz="1400" dirty="0" smtClean="0"/>
              <a:t>	// Compute Taxes</a:t>
            </a:r>
          </a:p>
          <a:p>
            <a:pPr eaLnBrk="1" hangingPunct="1">
              <a:lnSpc>
                <a:spcPct val="80000"/>
              </a:lnSpc>
              <a:buFont typeface="Wingdings" pitchFamily="2" charset="2"/>
              <a:buNone/>
              <a:defRPr/>
            </a:pPr>
            <a:r>
              <a:rPr lang="en-US" sz="1400" dirty="0" smtClean="0"/>
              <a:t>	double taxes = </a:t>
            </a:r>
            <a:r>
              <a:rPr lang="en-US" sz="1400" dirty="0" err="1" smtClean="0"/>
              <a:t>computeTaxes</a:t>
            </a:r>
            <a:r>
              <a:rPr lang="en-US" sz="1400" dirty="0" smtClean="0"/>
              <a:t>(income);</a:t>
            </a:r>
          </a:p>
          <a:p>
            <a:pPr eaLnBrk="1" hangingPunct="1">
              <a:lnSpc>
                <a:spcPct val="80000"/>
              </a:lnSpc>
              <a:buFont typeface="Wingdings" pitchFamily="2" charset="2"/>
              <a:buNone/>
              <a:defRPr/>
            </a:pPr>
            <a:endParaRPr lang="en-US" sz="1400" dirty="0" smtClean="0"/>
          </a:p>
          <a:p>
            <a:pPr eaLnBrk="1" hangingPunct="1">
              <a:lnSpc>
                <a:spcPct val="80000"/>
              </a:lnSpc>
              <a:buFont typeface="Wingdings" pitchFamily="2" charset="2"/>
              <a:buNone/>
              <a:defRPr/>
            </a:pPr>
            <a:r>
              <a:rPr lang="en-US" sz="1400" dirty="0" smtClean="0"/>
              <a:t>	// Print employee taxes</a:t>
            </a:r>
          </a:p>
          <a:p>
            <a:pPr eaLnBrk="1" hangingPunct="1">
              <a:lnSpc>
                <a:spcPct val="80000"/>
              </a:lnSpc>
              <a:buFont typeface="Wingdings" pitchFamily="2" charset="2"/>
              <a:buNone/>
              <a:defRPr/>
            </a:pPr>
            <a:r>
              <a:rPr lang="en-US" sz="1400" dirty="0" smtClean="0"/>
              <a:t>	</a:t>
            </a:r>
            <a:r>
              <a:rPr lang="en-US" sz="1400" dirty="0" err="1" smtClean="0"/>
              <a:t>printTaxes</a:t>
            </a:r>
            <a:r>
              <a:rPr lang="en-US" sz="1400" dirty="0" smtClean="0"/>
              <a:t>(taxes);</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endParaRPr lang="en-US" sz="1400" dirty="0" smtClean="0"/>
          </a:p>
        </p:txBody>
      </p:sp>
      <p:sp>
        <p:nvSpPr>
          <p:cNvPr id="30725" name="Rectangle 5"/>
          <p:cNvSpPr>
            <a:spLocks noGrp="1" noChangeArrowheads="1"/>
          </p:cNvSpPr>
          <p:nvPr>
            <p:ph sz="half" idx="2"/>
          </p:nvPr>
        </p:nvSpPr>
        <p:spPr>
          <a:xfrm>
            <a:off x="4648200" y="1492250"/>
            <a:ext cx="4038600" cy="5270500"/>
          </a:xfrm>
        </p:spPr>
        <p:txBody>
          <a:bodyPr/>
          <a:lstStyle/>
          <a:p>
            <a:pPr eaLnBrk="1" hangingPunct="1">
              <a:lnSpc>
                <a:spcPct val="80000"/>
              </a:lnSpc>
              <a:buFont typeface="Wingdings" pitchFamily="2" charset="2"/>
              <a:buNone/>
              <a:defRPr/>
            </a:pPr>
            <a:r>
              <a:rPr lang="en-US" sz="1400" dirty="0" smtClean="0"/>
              <a:t>double </a:t>
            </a:r>
            <a:r>
              <a:rPr lang="en-US" sz="1400" dirty="0" err="1" smtClean="0"/>
              <a:t>computeTaxes</a:t>
            </a:r>
            <a:r>
              <a:rPr lang="en-US" sz="1400" dirty="0" smtClean="0"/>
              <a:t>(double income)</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r>
              <a:rPr lang="en-US" sz="1400" dirty="0" smtClean="0"/>
              <a:t>	if (income&lt;5000) return 0.0;</a:t>
            </a:r>
          </a:p>
          <a:p>
            <a:pPr eaLnBrk="1" hangingPunct="1">
              <a:lnSpc>
                <a:spcPct val="80000"/>
              </a:lnSpc>
              <a:buFont typeface="Wingdings" pitchFamily="2" charset="2"/>
              <a:buNone/>
              <a:defRPr/>
            </a:pPr>
            <a:r>
              <a:rPr lang="en-US" sz="1400" dirty="0" smtClean="0"/>
              <a:t>	return 0.07*(income-5000.0);</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endParaRPr lang="en-US" sz="1400" dirty="0" smtClean="0"/>
          </a:p>
          <a:p>
            <a:pPr eaLnBrk="1" hangingPunct="1">
              <a:lnSpc>
                <a:spcPct val="80000"/>
              </a:lnSpc>
              <a:buFont typeface="Wingdings" pitchFamily="2" charset="2"/>
              <a:buNone/>
              <a:defRPr/>
            </a:pPr>
            <a:r>
              <a:rPr lang="en-US" sz="1400" dirty="0" smtClean="0"/>
              <a:t>double </a:t>
            </a:r>
            <a:r>
              <a:rPr lang="en-US" sz="1400" dirty="0" err="1" smtClean="0"/>
              <a:t>getIncome</a:t>
            </a:r>
            <a:r>
              <a:rPr lang="en-US" sz="1400" dirty="0" smtClean="0"/>
              <a:t>(string prompt)</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r>
              <a:rPr lang="en-US" sz="1400" dirty="0" smtClean="0"/>
              <a:t>	</a:t>
            </a:r>
            <a:r>
              <a:rPr lang="en-US" sz="1400" dirty="0" err="1" smtClean="0"/>
              <a:t>cout</a:t>
            </a:r>
            <a:r>
              <a:rPr lang="en-US" sz="1400" dirty="0" smtClean="0"/>
              <a:t> &lt;&lt; prompt;</a:t>
            </a:r>
          </a:p>
          <a:p>
            <a:pPr eaLnBrk="1" hangingPunct="1">
              <a:lnSpc>
                <a:spcPct val="80000"/>
              </a:lnSpc>
              <a:buFont typeface="Wingdings" pitchFamily="2" charset="2"/>
              <a:buNone/>
              <a:defRPr/>
            </a:pPr>
            <a:r>
              <a:rPr lang="en-US" sz="1400" dirty="0" smtClean="0"/>
              <a:t>	double income;</a:t>
            </a:r>
          </a:p>
          <a:p>
            <a:pPr eaLnBrk="1" hangingPunct="1">
              <a:lnSpc>
                <a:spcPct val="80000"/>
              </a:lnSpc>
              <a:buFont typeface="Wingdings" pitchFamily="2" charset="2"/>
              <a:buNone/>
              <a:defRPr/>
            </a:pPr>
            <a:r>
              <a:rPr lang="en-US" sz="1400" dirty="0" smtClean="0"/>
              <a:t>	</a:t>
            </a:r>
            <a:r>
              <a:rPr lang="en-US" sz="1400" dirty="0" err="1" smtClean="0"/>
              <a:t>cin</a:t>
            </a:r>
            <a:r>
              <a:rPr lang="en-US" sz="1400" dirty="0" smtClean="0"/>
              <a:t> &gt;&gt; income;</a:t>
            </a:r>
          </a:p>
          <a:p>
            <a:pPr eaLnBrk="1" hangingPunct="1">
              <a:lnSpc>
                <a:spcPct val="80000"/>
              </a:lnSpc>
              <a:buFont typeface="Wingdings" pitchFamily="2" charset="2"/>
              <a:buNone/>
              <a:defRPr/>
            </a:pPr>
            <a:r>
              <a:rPr lang="en-US" sz="1400" dirty="0" smtClean="0"/>
              <a:t>      return income;</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endParaRPr lang="en-US" sz="1400" dirty="0" smtClean="0"/>
          </a:p>
          <a:p>
            <a:pPr eaLnBrk="1" hangingPunct="1">
              <a:lnSpc>
                <a:spcPct val="80000"/>
              </a:lnSpc>
              <a:buFont typeface="Wingdings" pitchFamily="2" charset="2"/>
              <a:buNone/>
              <a:defRPr/>
            </a:pPr>
            <a:r>
              <a:rPr lang="en-US" sz="1400" dirty="0" smtClean="0"/>
              <a:t>void </a:t>
            </a:r>
            <a:r>
              <a:rPr lang="en-US" sz="1400" dirty="0" err="1" smtClean="0"/>
              <a:t>printTaxes</a:t>
            </a:r>
            <a:r>
              <a:rPr lang="en-US" sz="1400" dirty="0" smtClean="0"/>
              <a:t>(double taxes)</a:t>
            </a:r>
          </a:p>
          <a:p>
            <a:pPr eaLnBrk="1" hangingPunct="1">
              <a:lnSpc>
                <a:spcPct val="80000"/>
              </a:lnSpc>
              <a:buFont typeface="Wingdings" pitchFamily="2" charset="2"/>
              <a:buNone/>
              <a:defRPr/>
            </a:pPr>
            <a:r>
              <a:rPr lang="en-US" sz="1400" dirty="0" smtClean="0"/>
              <a:t>{</a:t>
            </a:r>
          </a:p>
          <a:p>
            <a:pPr eaLnBrk="1" hangingPunct="1">
              <a:lnSpc>
                <a:spcPct val="80000"/>
              </a:lnSpc>
              <a:buFont typeface="Wingdings" pitchFamily="2" charset="2"/>
              <a:buNone/>
              <a:defRPr/>
            </a:pPr>
            <a:r>
              <a:rPr lang="en-US" sz="1400" dirty="0" smtClean="0"/>
              <a:t>	</a:t>
            </a:r>
            <a:r>
              <a:rPr lang="en-US" sz="1400" dirty="0" err="1" smtClean="0"/>
              <a:t>cout</a:t>
            </a:r>
            <a:r>
              <a:rPr lang="en-US" sz="1400" dirty="0" smtClean="0"/>
              <a:t> &lt;&lt; "The taxes is $" &lt;&lt; taxes &lt;&lt; </a:t>
            </a:r>
            <a:r>
              <a:rPr lang="en-US" sz="1400" dirty="0" err="1" smtClean="0"/>
              <a:t>endl</a:t>
            </a:r>
            <a:r>
              <a:rPr lang="en-US" sz="1400" dirty="0" smtClean="0"/>
              <a:t>;</a:t>
            </a:r>
          </a:p>
          <a:p>
            <a:pPr eaLnBrk="1" hangingPunct="1">
              <a:lnSpc>
                <a:spcPct val="80000"/>
              </a:lnSpc>
              <a:buFont typeface="Wingdings" pitchFamily="2" charset="2"/>
              <a:buNone/>
              <a:defRPr/>
            </a:pPr>
            <a:r>
              <a:rPr lang="en-US" sz="1400" dirty="0" smtClean="0"/>
              <a:t>}</a:t>
            </a:r>
          </a:p>
        </p:txBody>
      </p:sp>
      <p:sp>
        <p:nvSpPr>
          <p:cNvPr id="5" name="Slide Number Placeholder 4"/>
          <p:cNvSpPr>
            <a:spLocks noGrp="1"/>
          </p:cNvSpPr>
          <p:nvPr>
            <p:ph type="sldNum" sz="quarter" idx="12"/>
          </p:nvPr>
        </p:nvSpPr>
        <p:spPr/>
        <p:txBody>
          <a:bodyPr/>
          <a:lstStyle/>
          <a:p>
            <a:pPr>
              <a:defRPr/>
            </a:pPr>
            <a:fld id="{E8FB4B25-92C7-4B6D-BF8F-2E5CEDD01324}" type="slidenum">
              <a:rPr lang="en-US"/>
              <a:pPr>
                <a:defRPr/>
              </a:pPr>
              <a:t>20</a:t>
            </a:fld>
            <a:endParaRPr lang="en-US"/>
          </a:p>
        </p:txBody>
      </p:sp>
      <p:sp>
        <p:nvSpPr>
          <p:cNvPr id="6" name="Date Placeholder 5"/>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mtClean="0"/>
              <a:t>Building Your Libraries</a:t>
            </a:r>
          </a:p>
        </p:txBody>
      </p:sp>
      <p:sp>
        <p:nvSpPr>
          <p:cNvPr id="32771" name="Rectangle 3"/>
          <p:cNvSpPr>
            <a:spLocks noGrp="1" noChangeArrowheads="1"/>
          </p:cNvSpPr>
          <p:nvPr>
            <p:ph idx="1"/>
          </p:nvPr>
        </p:nvSpPr>
        <p:spPr/>
        <p:txBody>
          <a:bodyPr/>
          <a:lstStyle/>
          <a:p>
            <a:pPr eaLnBrk="1" hangingPunct="1">
              <a:lnSpc>
                <a:spcPct val="90000"/>
              </a:lnSpc>
              <a:defRPr/>
            </a:pPr>
            <a:r>
              <a:rPr lang="en-US" dirty="0" smtClean="0"/>
              <a:t>It is a good practice to build libraries</a:t>
            </a:r>
          </a:p>
          <a:p>
            <a:pPr eaLnBrk="1" hangingPunct="1">
              <a:lnSpc>
                <a:spcPct val="90000"/>
              </a:lnSpc>
              <a:defRPr/>
            </a:pPr>
            <a:endParaRPr lang="en-US" dirty="0" smtClean="0"/>
          </a:p>
          <a:p>
            <a:pPr eaLnBrk="1" hangingPunct="1">
              <a:lnSpc>
                <a:spcPct val="90000"/>
              </a:lnSpc>
              <a:defRPr/>
            </a:pPr>
            <a:r>
              <a:rPr lang="en-US" dirty="0" smtClean="0"/>
              <a:t>In order to build C++ libraries, you should be familiar with</a:t>
            </a:r>
          </a:p>
          <a:p>
            <a:pPr lvl="1" eaLnBrk="1" hangingPunct="1">
              <a:lnSpc>
                <a:spcPct val="90000"/>
              </a:lnSpc>
              <a:defRPr/>
            </a:pPr>
            <a:r>
              <a:rPr lang="en-US" dirty="0" smtClean="0"/>
              <a:t>How to create header files to store function signatures</a:t>
            </a:r>
          </a:p>
          <a:p>
            <a:pPr lvl="1" eaLnBrk="1" hangingPunct="1">
              <a:lnSpc>
                <a:spcPct val="90000"/>
              </a:lnSpc>
              <a:defRPr/>
            </a:pPr>
            <a:r>
              <a:rPr lang="en-US" dirty="0" smtClean="0"/>
              <a:t>How to create implementation files to store function implementations</a:t>
            </a:r>
          </a:p>
          <a:p>
            <a:pPr lvl="1" eaLnBrk="1" hangingPunct="1">
              <a:lnSpc>
                <a:spcPct val="90000"/>
              </a:lnSpc>
              <a:defRPr/>
            </a:pPr>
            <a:r>
              <a:rPr lang="en-US" dirty="0" smtClean="0"/>
              <a:t>How to include the header file to your program to use your user-defined functions</a:t>
            </a:r>
          </a:p>
        </p:txBody>
      </p:sp>
      <p:sp>
        <p:nvSpPr>
          <p:cNvPr id="4" name="Slide Number Placeholder 3"/>
          <p:cNvSpPr>
            <a:spLocks noGrp="1"/>
          </p:cNvSpPr>
          <p:nvPr>
            <p:ph type="sldNum" sz="quarter" idx="12"/>
          </p:nvPr>
        </p:nvSpPr>
        <p:spPr/>
        <p:txBody>
          <a:bodyPr/>
          <a:lstStyle/>
          <a:p>
            <a:pPr>
              <a:defRPr/>
            </a:pPr>
            <a:fld id="{C6E3AAFD-7DAB-400E-8F6F-DE01DA6BFDE1}" type="slidenum">
              <a:rPr lang="en-US"/>
              <a:pPr>
                <a:defRPr/>
              </a:pPr>
              <a:t>21</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C++ Header Files</a:t>
            </a:r>
          </a:p>
        </p:txBody>
      </p:sp>
      <p:sp>
        <p:nvSpPr>
          <p:cNvPr id="33795" name="Rectangle 3"/>
          <p:cNvSpPr>
            <a:spLocks noGrp="1" noChangeArrowheads="1"/>
          </p:cNvSpPr>
          <p:nvPr>
            <p:ph idx="1"/>
          </p:nvPr>
        </p:nvSpPr>
        <p:spPr/>
        <p:txBody>
          <a:bodyPr/>
          <a:lstStyle/>
          <a:p>
            <a:pPr eaLnBrk="1" hangingPunct="1">
              <a:lnSpc>
                <a:spcPct val="90000"/>
              </a:lnSpc>
              <a:defRPr/>
            </a:pPr>
            <a:r>
              <a:rPr lang="en-US" smtClean="0"/>
              <a:t>The C++ header files must have .h extension and should have the following structure</a:t>
            </a:r>
          </a:p>
          <a:p>
            <a:pPr lvl="1" eaLnBrk="1" hangingPunct="1">
              <a:lnSpc>
                <a:spcPct val="90000"/>
              </a:lnSpc>
              <a:defRPr/>
            </a:pPr>
            <a:r>
              <a:rPr lang="en-US" smtClean="0"/>
              <a:t>#ifndef compiler directive</a:t>
            </a:r>
          </a:p>
          <a:p>
            <a:pPr lvl="1" eaLnBrk="1" hangingPunct="1">
              <a:lnSpc>
                <a:spcPct val="90000"/>
              </a:lnSpc>
              <a:defRPr/>
            </a:pPr>
            <a:r>
              <a:rPr lang="en-US" smtClean="0"/>
              <a:t>#define compiler directive</a:t>
            </a:r>
          </a:p>
          <a:p>
            <a:pPr lvl="1" eaLnBrk="1" hangingPunct="1">
              <a:lnSpc>
                <a:spcPct val="90000"/>
              </a:lnSpc>
              <a:defRPr/>
            </a:pPr>
            <a:r>
              <a:rPr lang="en-US" smtClean="0"/>
              <a:t>May include some other header files</a:t>
            </a:r>
          </a:p>
          <a:p>
            <a:pPr lvl="1" eaLnBrk="1" hangingPunct="1">
              <a:lnSpc>
                <a:spcPct val="90000"/>
              </a:lnSpc>
              <a:defRPr/>
            </a:pPr>
            <a:r>
              <a:rPr lang="en-US" smtClean="0"/>
              <a:t>All functions signatures with some comments about their purposes, their inputs, and outputs</a:t>
            </a:r>
          </a:p>
          <a:p>
            <a:pPr lvl="1" eaLnBrk="1" hangingPunct="1">
              <a:lnSpc>
                <a:spcPct val="90000"/>
              </a:lnSpc>
              <a:defRPr/>
            </a:pPr>
            <a:r>
              <a:rPr lang="en-US" smtClean="0"/>
              <a:t>#endif compiler directive</a:t>
            </a:r>
          </a:p>
        </p:txBody>
      </p:sp>
      <p:sp>
        <p:nvSpPr>
          <p:cNvPr id="4" name="Slide Number Placeholder 3"/>
          <p:cNvSpPr>
            <a:spLocks noGrp="1"/>
          </p:cNvSpPr>
          <p:nvPr>
            <p:ph type="sldNum" sz="quarter" idx="12"/>
          </p:nvPr>
        </p:nvSpPr>
        <p:spPr/>
        <p:txBody>
          <a:bodyPr/>
          <a:lstStyle/>
          <a:p>
            <a:pPr>
              <a:defRPr/>
            </a:pPr>
            <a:fld id="{37CC4E23-ADD9-4849-900C-1E8BA8C778AE}" type="slidenum">
              <a:rPr lang="en-US"/>
              <a:pPr>
                <a:defRPr/>
              </a:pPr>
              <a:t>22</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mtClean="0"/>
              <a:t>TaxesRules Header file</a:t>
            </a:r>
          </a:p>
        </p:txBody>
      </p:sp>
      <p:sp>
        <p:nvSpPr>
          <p:cNvPr id="34819" name="Rectangle 3"/>
          <p:cNvSpPr>
            <a:spLocks noGrp="1" noChangeArrowheads="1"/>
          </p:cNvSpPr>
          <p:nvPr>
            <p:ph sz="half" idx="1"/>
          </p:nvPr>
        </p:nvSpPr>
        <p:spPr/>
        <p:txBody>
          <a:bodyPr/>
          <a:lstStyle/>
          <a:p>
            <a:pPr eaLnBrk="1" hangingPunct="1">
              <a:lnSpc>
                <a:spcPct val="80000"/>
              </a:lnSpc>
              <a:buFont typeface="Wingdings" pitchFamily="2" charset="2"/>
              <a:buNone/>
              <a:defRPr/>
            </a:pPr>
            <a:r>
              <a:rPr lang="en-US" sz="1800" smtClean="0"/>
              <a:t>#ifndef _TAXES_RULES_</a:t>
            </a:r>
          </a:p>
          <a:p>
            <a:pPr eaLnBrk="1" hangingPunct="1">
              <a:lnSpc>
                <a:spcPct val="80000"/>
              </a:lnSpc>
              <a:buFont typeface="Wingdings" pitchFamily="2" charset="2"/>
              <a:buNone/>
              <a:defRPr/>
            </a:pPr>
            <a:r>
              <a:rPr lang="en-US" sz="1800" smtClean="0"/>
              <a:t>#define _TAXES_RULES_</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#include &lt;iostream&gt;</a:t>
            </a:r>
          </a:p>
          <a:p>
            <a:pPr eaLnBrk="1" hangingPunct="1">
              <a:lnSpc>
                <a:spcPct val="80000"/>
              </a:lnSpc>
              <a:buFont typeface="Wingdings" pitchFamily="2" charset="2"/>
              <a:buNone/>
              <a:defRPr/>
            </a:pPr>
            <a:r>
              <a:rPr lang="en-US" sz="1800" smtClean="0"/>
              <a:t>#include &lt;string&gt;</a:t>
            </a:r>
          </a:p>
          <a:p>
            <a:pPr eaLnBrk="1" hangingPunct="1">
              <a:lnSpc>
                <a:spcPct val="80000"/>
              </a:lnSpc>
              <a:buFont typeface="Wingdings" pitchFamily="2" charset="2"/>
              <a:buNone/>
              <a:defRPr/>
            </a:pPr>
            <a:r>
              <a:rPr lang="en-US" sz="1800" smtClean="0"/>
              <a:t>using namespace std;</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double getIncome(string); </a:t>
            </a:r>
          </a:p>
          <a:p>
            <a:pPr eaLnBrk="1" hangingPunct="1">
              <a:lnSpc>
                <a:spcPct val="80000"/>
              </a:lnSpc>
              <a:buFont typeface="Wingdings" pitchFamily="2" charset="2"/>
              <a:buNone/>
              <a:defRPr/>
            </a:pPr>
            <a:r>
              <a:rPr lang="en-US" sz="1800" smtClean="0"/>
              <a:t>// purpose -- to get the employee income</a:t>
            </a:r>
          </a:p>
          <a:p>
            <a:pPr eaLnBrk="1" hangingPunct="1">
              <a:lnSpc>
                <a:spcPct val="80000"/>
              </a:lnSpc>
              <a:buFont typeface="Wingdings" pitchFamily="2" charset="2"/>
              <a:buNone/>
              <a:defRPr/>
            </a:pPr>
            <a:r>
              <a:rPr lang="en-US" sz="1800" smtClean="0"/>
              <a:t>// input   -- a string prompt to be displayed to the user</a:t>
            </a:r>
          </a:p>
          <a:p>
            <a:pPr eaLnBrk="1" hangingPunct="1">
              <a:lnSpc>
                <a:spcPct val="80000"/>
              </a:lnSpc>
              <a:buFont typeface="Wingdings" pitchFamily="2" charset="2"/>
              <a:buNone/>
              <a:defRPr/>
            </a:pPr>
            <a:r>
              <a:rPr lang="en-US" sz="1800" smtClean="0"/>
              <a:t>// output  -- a double value representing the income</a:t>
            </a:r>
          </a:p>
          <a:p>
            <a:pPr eaLnBrk="1" hangingPunct="1">
              <a:lnSpc>
                <a:spcPct val="80000"/>
              </a:lnSpc>
              <a:buFont typeface="Wingdings" pitchFamily="2" charset="2"/>
              <a:buNone/>
              <a:defRPr/>
            </a:pPr>
            <a:endParaRPr lang="en-US" sz="1800" smtClean="0"/>
          </a:p>
        </p:txBody>
      </p:sp>
      <p:sp>
        <p:nvSpPr>
          <p:cNvPr id="34820" name="Rectangle 4"/>
          <p:cNvSpPr>
            <a:spLocks noGrp="1" noChangeArrowheads="1"/>
          </p:cNvSpPr>
          <p:nvPr>
            <p:ph sz="half" idx="2"/>
          </p:nvPr>
        </p:nvSpPr>
        <p:spPr/>
        <p:txBody>
          <a:bodyPr/>
          <a:lstStyle/>
          <a:p>
            <a:pPr eaLnBrk="1" hangingPunct="1">
              <a:lnSpc>
                <a:spcPct val="80000"/>
              </a:lnSpc>
              <a:buFont typeface="Wingdings" pitchFamily="2" charset="2"/>
              <a:buNone/>
              <a:defRPr/>
            </a:pPr>
            <a:r>
              <a:rPr lang="en-US" sz="1800" smtClean="0"/>
              <a:t>double computeTaxes(double);</a:t>
            </a:r>
          </a:p>
          <a:p>
            <a:pPr eaLnBrk="1" hangingPunct="1">
              <a:lnSpc>
                <a:spcPct val="80000"/>
              </a:lnSpc>
              <a:buFont typeface="Wingdings" pitchFamily="2" charset="2"/>
              <a:buNone/>
              <a:defRPr/>
            </a:pPr>
            <a:r>
              <a:rPr lang="en-US" sz="1800" smtClean="0"/>
              <a:t>// purpose -- to compute the taxes for a given income</a:t>
            </a:r>
          </a:p>
          <a:p>
            <a:pPr eaLnBrk="1" hangingPunct="1">
              <a:lnSpc>
                <a:spcPct val="80000"/>
              </a:lnSpc>
              <a:buFont typeface="Wingdings" pitchFamily="2" charset="2"/>
              <a:buNone/>
              <a:defRPr/>
            </a:pPr>
            <a:r>
              <a:rPr lang="en-US" sz="1800" smtClean="0"/>
              <a:t>// input   -- a double value representing the income</a:t>
            </a:r>
          </a:p>
          <a:p>
            <a:pPr eaLnBrk="1" hangingPunct="1">
              <a:lnSpc>
                <a:spcPct val="80000"/>
              </a:lnSpc>
              <a:buFont typeface="Wingdings" pitchFamily="2" charset="2"/>
              <a:buNone/>
              <a:defRPr/>
            </a:pPr>
            <a:r>
              <a:rPr lang="en-US" sz="1800" smtClean="0"/>
              <a:t>// output  -- a double value representing the taxes</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printTaxes(double);</a:t>
            </a:r>
          </a:p>
          <a:p>
            <a:pPr eaLnBrk="1" hangingPunct="1">
              <a:lnSpc>
                <a:spcPct val="80000"/>
              </a:lnSpc>
              <a:buFont typeface="Wingdings" pitchFamily="2" charset="2"/>
              <a:buNone/>
              <a:defRPr/>
            </a:pPr>
            <a:r>
              <a:rPr lang="en-US" sz="1800" smtClean="0"/>
              <a:t>// purpose -- to display taxes to the user</a:t>
            </a:r>
          </a:p>
          <a:p>
            <a:pPr eaLnBrk="1" hangingPunct="1">
              <a:lnSpc>
                <a:spcPct val="80000"/>
              </a:lnSpc>
              <a:buFont typeface="Wingdings" pitchFamily="2" charset="2"/>
              <a:buNone/>
              <a:defRPr/>
            </a:pPr>
            <a:r>
              <a:rPr lang="en-US" sz="1800" smtClean="0"/>
              <a:t>// input   -- a double value representing the taxes</a:t>
            </a:r>
          </a:p>
          <a:p>
            <a:pPr eaLnBrk="1" hangingPunct="1">
              <a:lnSpc>
                <a:spcPct val="80000"/>
              </a:lnSpc>
              <a:buFont typeface="Wingdings" pitchFamily="2" charset="2"/>
              <a:buNone/>
              <a:defRPr/>
            </a:pPr>
            <a:r>
              <a:rPr lang="en-US" sz="1800" smtClean="0"/>
              <a:t>// output  -- None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#endif</a:t>
            </a:r>
          </a:p>
          <a:p>
            <a:pPr eaLnBrk="1" hangingPunct="1">
              <a:lnSpc>
                <a:spcPct val="80000"/>
              </a:lnSpc>
              <a:buFont typeface="Wingdings" pitchFamily="2" charset="2"/>
              <a:buNone/>
              <a:defRPr/>
            </a:pPr>
            <a:endParaRPr lang="en-US" sz="1800" smtClean="0"/>
          </a:p>
        </p:txBody>
      </p:sp>
      <p:sp>
        <p:nvSpPr>
          <p:cNvPr id="5" name="Slide Number Placeholder 4"/>
          <p:cNvSpPr>
            <a:spLocks noGrp="1"/>
          </p:cNvSpPr>
          <p:nvPr>
            <p:ph type="sldNum" sz="quarter" idx="12"/>
          </p:nvPr>
        </p:nvSpPr>
        <p:spPr/>
        <p:txBody>
          <a:bodyPr/>
          <a:lstStyle/>
          <a:p>
            <a:pPr>
              <a:defRPr/>
            </a:pPr>
            <a:fld id="{4BB3ADA5-4BD3-47D4-8EC0-9C6685CF298A}" type="slidenum">
              <a:rPr lang="en-US"/>
              <a:pPr>
                <a:defRPr/>
              </a:pPr>
              <a:t>23</a:t>
            </a:fld>
            <a:endParaRPr lang="en-US"/>
          </a:p>
        </p:txBody>
      </p:sp>
      <p:sp>
        <p:nvSpPr>
          <p:cNvPr id="6" name="Date Placeholder 5"/>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TaxesRules Implementation File</a:t>
            </a:r>
          </a:p>
        </p:txBody>
      </p:sp>
      <p:sp>
        <p:nvSpPr>
          <p:cNvPr id="36867" name="Rectangle 3"/>
          <p:cNvSpPr>
            <a:spLocks noGrp="1" noChangeArrowheads="1"/>
          </p:cNvSpPr>
          <p:nvPr>
            <p:ph sz="half" idx="1"/>
          </p:nvPr>
        </p:nvSpPr>
        <p:spPr/>
        <p:txBody>
          <a:bodyPr/>
          <a:lstStyle/>
          <a:p>
            <a:pPr eaLnBrk="1" hangingPunct="1">
              <a:lnSpc>
                <a:spcPct val="80000"/>
              </a:lnSpc>
              <a:buFont typeface="Wingdings" pitchFamily="2" charset="2"/>
              <a:buNone/>
              <a:defRPr/>
            </a:pPr>
            <a:r>
              <a:rPr lang="en-US" sz="1800" smtClean="0"/>
              <a:t>#include "TaxesRules.h"</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double computeTaxes(double income)</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if (income&lt;5000) return 0.0;</a:t>
            </a:r>
          </a:p>
          <a:p>
            <a:pPr eaLnBrk="1" hangingPunct="1">
              <a:lnSpc>
                <a:spcPct val="80000"/>
              </a:lnSpc>
              <a:buFont typeface="Wingdings" pitchFamily="2" charset="2"/>
              <a:buNone/>
              <a:defRPr/>
            </a:pPr>
            <a:r>
              <a:rPr lang="en-US" sz="1800" smtClean="0"/>
              <a:t>	return 0.07*(income-5000.0);</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double getIncome(string prompt)</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cout &lt;&lt; prompt;</a:t>
            </a:r>
          </a:p>
          <a:p>
            <a:pPr eaLnBrk="1" hangingPunct="1">
              <a:lnSpc>
                <a:spcPct val="80000"/>
              </a:lnSpc>
              <a:buFont typeface="Wingdings" pitchFamily="2" charset="2"/>
              <a:buNone/>
              <a:defRPr/>
            </a:pPr>
            <a:r>
              <a:rPr lang="en-US" sz="1800" smtClean="0"/>
              <a:t>	double income;</a:t>
            </a:r>
          </a:p>
          <a:p>
            <a:pPr eaLnBrk="1" hangingPunct="1">
              <a:lnSpc>
                <a:spcPct val="80000"/>
              </a:lnSpc>
              <a:buFont typeface="Wingdings" pitchFamily="2" charset="2"/>
              <a:buNone/>
              <a:defRPr/>
            </a:pPr>
            <a:r>
              <a:rPr lang="en-US" sz="1800" smtClean="0"/>
              <a:t>	cin &gt;&gt; income;</a:t>
            </a:r>
          </a:p>
          <a:p>
            <a:pPr eaLnBrk="1" hangingPunct="1">
              <a:lnSpc>
                <a:spcPct val="80000"/>
              </a:lnSpc>
              <a:buFont typeface="Wingdings" pitchFamily="2" charset="2"/>
              <a:buNone/>
              <a:defRPr/>
            </a:pPr>
            <a:r>
              <a:rPr lang="en-US" sz="1800" smtClean="0"/>
              <a:t>      return income;</a:t>
            </a:r>
          </a:p>
          <a:p>
            <a:pPr eaLnBrk="1" hangingPunct="1">
              <a:lnSpc>
                <a:spcPct val="80000"/>
              </a:lnSpc>
              <a:buFont typeface="Wingdings" pitchFamily="2" charset="2"/>
              <a:buNone/>
              <a:defRPr/>
            </a:pPr>
            <a:r>
              <a:rPr lang="en-US" sz="1800" smtClean="0"/>
              <a:t>}</a:t>
            </a:r>
          </a:p>
          <a:p>
            <a:pPr eaLnBrk="1" hangingPunct="1">
              <a:lnSpc>
                <a:spcPct val="80000"/>
              </a:lnSpc>
              <a:defRPr/>
            </a:pPr>
            <a:endParaRPr lang="en-US" sz="1800" smtClean="0"/>
          </a:p>
        </p:txBody>
      </p:sp>
      <p:sp>
        <p:nvSpPr>
          <p:cNvPr id="36868" name="Rectangle 4"/>
          <p:cNvSpPr>
            <a:spLocks noGrp="1" noChangeArrowheads="1"/>
          </p:cNvSpPr>
          <p:nvPr>
            <p:ph sz="half" idx="2"/>
          </p:nvPr>
        </p:nvSpPr>
        <p:spPr/>
        <p:txBody>
          <a:bodyPr/>
          <a:lstStyle/>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printTaxes(double taxes)</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cout &lt;&lt; "The taxes is $" &lt;&lt; taxes &lt;&lt; endl;</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endParaRPr lang="en-US" sz="1800" smtClean="0"/>
          </a:p>
        </p:txBody>
      </p:sp>
      <p:sp>
        <p:nvSpPr>
          <p:cNvPr id="5" name="Slide Number Placeholder 4"/>
          <p:cNvSpPr>
            <a:spLocks noGrp="1"/>
          </p:cNvSpPr>
          <p:nvPr>
            <p:ph type="sldNum" sz="quarter" idx="12"/>
          </p:nvPr>
        </p:nvSpPr>
        <p:spPr/>
        <p:txBody>
          <a:bodyPr/>
          <a:lstStyle/>
          <a:p>
            <a:pPr>
              <a:defRPr/>
            </a:pPr>
            <a:fld id="{1E063B67-3E31-454B-9B64-63CB0DA16D16}" type="slidenum">
              <a:rPr lang="en-US"/>
              <a:pPr>
                <a:defRPr/>
              </a:pPr>
              <a:t>24</a:t>
            </a:fld>
            <a:endParaRPr lang="en-US"/>
          </a:p>
        </p:txBody>
      </p:sp>
      <p:sp>
        <p:nvSpPr>
          <p:cNvPr id="6" name="Date Placeholder 5"/>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Main Program File</a:t>
            </a:r>
          </a:p>
        </p:txBody>
      </p:sp>
      <p:sp>
        <p:nvSpPr>
          <p:cNvPr id="38915" name="Rectangle 3"/>
          <p:cNvSpPr>
            <a:spLocks noGrp="1" noChangeArrowheads="1"/>
          </p:cNvSpPr>
          <p:nvPr>
            <p:ph idx="1"/>
          </p:nvPr>
        </p:nvSpPr>
        <p:spPr/>
        <p:txBody>
          <a:bodyPr>
            <a:normAutofit lnSpcReduction="10000"/>
          </a:bodyPr>
          <a:lstStyle/>
          <a:p>
            <a:pPr eaLnBrk="1" hangingPunct="1">
              <a:lnSpc>
                <a:spcPct val="80000"/>
              </a:lnSpc>
              <a:buFont typeface="Wingdings" pitchFamily="2" charset="2"/>
              <a:buNone/>
              <a:defRPr/>
            </a:pPr>
            <a:r>
              <a:rPr lang="en-US" sz="2400" smtClean="0"/>
              <a:t>#include "TaxesRules.h"</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 Get the income;</a:t>
            </a:r>
          </a:p>
          <a:p>
            <a:pPr eaLnBrk="1" hangingPunct="1">
              <a:lnSpc>
                <a:spcPct val="80000"/>
              </a:lnSpc>
              <a:buFont typeface="Wingdings" pitchFamily="2" charset="2"/>
              <a:buNone/>
              <a:defRPr/>
            </a:pPr>
            <a:r>
              <a:rPr lang="en-US" sz="2400" smtClean="0"/>
              <a:t>	double income = </a:t>
            </a:r>
          </a:p>
          <a:p>
            <a:pPr eaLnBrk="1" hangingPunct="1">
              <a:lnSpc>
                <a:spcPct val="80000"/>
              </a:lnSpc>
              <a:buFont typeface="Wingdings" pitchFamily="2" charset="2"/>
              <a:buNone/>
              <a:defRPr/>
            </a:pPr>
            <a:r>
              <a:rPr lang="en-US" sz="2400" smtClean="0"/>
              <a:t>            getIncome("Please enter the employee income: ");</a:t>
            </a:r>
          </a:p>
          <a:p>
            <a:pPr eaLnBrk="1" hangingPunct="1">
              <a:lnSpc>
                <a:spcPct val="80000"/>
              </a:lnSpc>
              <a:buFont typeface="Wingdings" pitchFamily="2" charset="2"/>
              <a:buNone/>
              <a:defRPr/>
            </a:pPr>
            <a:r>
              <a:rPr lang="en-US" sz="2400" smtClean="0"/>
              <a:t>	</a:t>
            </a:r>
          </a:p>
          <a:p>
            <a:pPr eaLnBrk="1" hangingPunct="1">
              <a:lnSpc>
                <a:spcPct val="80000"/>
              </a:lnSpc>
              <a:buFont typeface="Wingdings" pitchFamily="2" charset="2"/>
              <a:buNone/>
              <a:defRPr/>
            </a:pPr>
            <a:r>
              <a:rPr lang="en-US" sz="2400" smtClean="0"/>
              <a:t>    // Compute Taxes</a:t>
            </a:r>
          </a:p>
          <a:p>
            <a:pPr eaLnBrk="1" hangingPunct="1">
              <a:lnSpc>
                <a:spcPct val="80000"/>
              </a:lnSpc>
              <a:buFont typeface="Wingdings" pitchFamily="2" charset="2"/>
              <a:buNone/>
              <a:defRPr/>
            </a:pPr>
            <a:r>
              <a:rPr lang="en-US" sz="2400" smtClean="0"/>
              <a:t>	double taxes = computeTaxes(income);</a:t>
            </a:r>
          </a:p>
          <a:p>
            <a:pPr eaLnBrk="1" hangingPunct="1">
              <a:lnSpc>
                <a:spcPct val="80000"/>
              </a:lnSpc>
              <a:buFont typeface="Wingdings" pitchFamily="2" charset="2"/>
              <a:buNone/>
              <a:defRPr/>
            </a:pPr>
            <a:endParaRPr lang="en-US" sz="2400" smtClean="0"/>
          </a:p>
          <a:p>
            <a:pPr eaLnBrk="1" hangingPunct="1">
              <a:lnSpc>
                <a:spcPct val="80000"/>
              </a:lnSpc>
              <a:buFont typeface="Wingdings" pitchFamily="2" charset="2"/>
              <a:buNone/>
              <a:defRPr/>
            </a:pPr>
            <a:r>
              <a:rPr lang="en-US" sz="2400" smtClean="0"/>
              <a:t>	// Print employee taxes</a:t>
            </a:r>
          </a:p>
          <a:p>
            <a:pPr eaLnBrk="1" hangingPunct="1">
              <a:lnSpc>
                <a:spcPct val="80000"/>
              </a:lnSpc>
              <a:buFont typeface="Wingdings" pitchFamily="2" charset="2"/>
              <a:buNone/>
              <a:defRPr/>
            </a:pPr>
            <a:r>
              <a:rPr lang="en-US" sz="2400" smtClean="0"/>
              <a:t>	printTaxes(taxes);</a:t>
            </a:r>
          </a:p>
          <a:p>
            <a:pPr eaLnBrk="1" hangingPunct="1">
              <a:lnSpc>
                <a:spcPct val="80000"/>
              </a:lnSpc>
              <a:buFont typeface="Wingdings" pitchFamily="2" charset="2"/>
              <a:buNone/>
              <a:defRPr/>
            </a:pPr>
            <a:r>
              <a:rPr lang="en-US" sz="2400" smtClean="0"/>
              <a:t>}</a:t>
            </a:r>
          </a:p>
        </p:txBody>
      </p:sp>
      <p:sp>
        <p:nvSpPr>
          <p:cNvPr id="4" name="Slide Number Placeholder 3"/>
          <p:cNvSpPr>
            <a:spLocks noGrp="1"/>
          </p:cNvSpPr>
          <p:nvPr>
            <p:ph type="sldNum" sz="quarter" idx="12"/>
          </p:nvPr>
        </p:nvSpPr>
        <p:spPr/>
        <p:txBody>
          <a:bodyPr/>
          <a:lstStyle/>
          <a:p>
            <a:pPr>
              <a:defRPr/>
            </a:pPr>
            <a:fld id="{990092A5-D075-409A-B711-1D29186992BA}" type="slidenum">
              <a:rPr lang="en-US"/>
              <a:pPr>
                <a:defRPr/>
              </a:pPr>
              <a:t>25</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Inline Functions</a:t>
            </a:r>
          </a:p>
        </p:txBody>
      </p:sp>
      <p:sp>
        <p:nvSpPr>
          <p:cNvPr id="64515" name="Rectangle 3"/>
          <p:cNvSpPr>
            <a:spLocks noGrp="1" noChangeArrowheads="1"/>
          </p:cNvSpPr>
          <p:nvPr>
            <p:ph idx="1"/>
          </p:nvPr>
        </p:nvSpPr>
        <p:spPr/>
        <p:txBody>
          <a:bodyPr/>
          <a:lstStyle/>
          <a:p>
            <a:pPr eaLnBrk="1" hangingPunct="1">
              <a:lnSpc>
                <a:spcPct val="90000"/>
              </a:lnSpc>
              <a:defRPr/>
            </a:pPr>
            <a:r>
              <a:rPr lang="en-US" sz="2800" dirty="0" smtClean="0"/>
              <a:t>Sometimes, we use the keyword </a:t>
            </a:r>
            <a:r>
              <a:rPr lang="en-US" sz="2800" b="1" i="1" dirty="0" smtClean="0">
                <a:effectLst>
                  <a:outerShdw blurRad="38100" dist="38100" dir="2700000" algn="tl">
                    <a:srgbClr val="FFFFFF"/>
                  </a:outerShdw>
                </a:effectLst>
              </a:rPr>
              <a:t>inline </a:t>
            </a:r>
            <a:r>
              <a:rPr lang="en-US" sz="2800" dirty="0" smtClean="0"/>
              <a:t>to define user-defined functions </a:t>
            </a:r>
          </a:p>
          <a:p>
            <a:pPr lvl="1" eaLnBrk="1" hangingPunct="1">
              <a:lnSpc>
                <a:spcPct val="90000"/>
              </a:lnSpc>
              <a:defRPr/>
            </a:pPr>
            <a:r>
              <a:rPr lang="en-US" sz="2400" dirty="0" smtClean="0"/>
              <a:t>Inline functions are very small functions, generally, one or two lines of code</a:t>
            </a:r>
          </a:p>
          <a:p>
            <a:pPr lvl="1" eaLnBrk="1" hangingPunct="1">
              <a:lnSpc>
                <a:spcPct val="90000"/>
              </a:lnSpc>
              <a:defRPr/>
            </a:pPr>
            <a:r>
              <a:rPr lang="en-US" sz="2400" dirty="0" smtClean="0"/>
              <a:t>Inline functions are very fast functions compared to the  functions declared without the inline keyword</a:t>
            </a:r>
          </a:p>
          <a:p>
            <a:pPr eaLnBrk="1" hangingPunct="1">
              <a:lnSpc>
                <a:spcPct val="90000"/>
              </a:lnSpc>
              <a:defRPr/>
            </a:pPr>
            <a:r>
              <a:rPr lang="en-US" sz="2800" dirty="0" smtClean="0"/>
              <a:t>Example</a:t>
            </a:r>
          </a:p>
          <a:p>
            <a:pPr lvl="2" eaLnBrk="1" hangingPunct="1">
              <a:lnSpc>
                <a:spcPct val="90000"/>
              </a:lnSpc>
              <a:buFont typeface="Wingdings" pitchFamily="2" charset="2"/>
              <a:buNone/>
              <a:defRPr/>
            </a:pPr>
            <a:r>
              <a:rPr lang="en-US" sz="2800" b="1" i="1" dirty="0" smtClean="0">
                <a:effectLst>
                  <a:outerShdw blurRad="38100" dist="38100" dir="2700000" algn="tl">
                    <a:srgbClr val="FFFFFF"/>
                  </a:outerShdw>
                </a:effectLst>
              </a:rPr>
              <a:t>inline</a:t>
            </a:r>
            <a:r>
              <a:rPr lang="en-US" sz="2000" dirty="0" smtClean="0"/>
              <a:t> double degrees( double radian)</a:t>
            </a:r>
          </a:p>
          <a:p>
            <a:pPr lvl="2" eaLnBrk="1" hangingPunct="1">
              <a:lnSpc>
                <a:spcPct val="90000"/>
              </a:lnSpc>
              <a:buFont typeface="Wingdings" pitchFamily="2" charset="2"/>
              <a:buNone/>
              <a:defRPr/>
            </a:pPr>
            <a:r>
              <a:rPr lang="en-US" sz="2000" dirty="0" smtClean="0"/>
              <a:t>{</a:t>
            </a:r>
          </a:p>
          <a:p>
            <a:pPr lvl="2" eaLnBrk="1" hangingPunct="1">
              <a:lnSpc>
                <a:spcPct val="90000"/>
              </a:lnSpc>
              <a:buFont typeface="Wingdings" pitchFamily="2" charset="2"/>
              <a:buNone/>
              <a:defRPr/>
            </a:pPr>
            <a:r>
              <a:rPr lang="en-US" sz="2000" dirty="0" smtClean="0"/>
              <a:t>     return radian * 180.0 / 3.1415;</a:t>
            </a:r>
          </a:p>
          <a:p>
            <a:pPr lvl="2" eaLnBrk="1" hangingPunct="1">
              <a:lnSpc>
                <a:spcPct val="90000"/>
              </a:lnSpc>
              <a:buFont typeface="Wingdings" pitchFamily="2" charset="2"/>
              <a:buNone/>
              <a:defRPr/>
            </a:pPr>
            <a:r>
              <a:rPr lang="en-US" sz="2000" dirty="0" smtClean="0"/>
              <a:t>}</a:t>
            </a:r>
          </a:p>
        </p:txBody>
      </p:sp>
      <p:sp>
        <p:nvSpPr>
          <p:cNvPr id="4" name="Slide Number Placeholder 3"/>
          <p:cNvSpPr>
            <a:spLocks noGrp="1"/>
          </p:cNvSpPr>
          <p:nvPr>
            <p:ph type="sldNum" sz="quarter" idx="12"/>
          </p:nvPr>
        </p:nvSpPr>
        <p:spPr/>
        <p:txBody>
          <a:bodyPr/>
          <a:lstStyle/>
          <a:p>
            <a:pPr>
              <a:defRPr/>
            </a:pPr>
            <a:fld id="{109A75F0-E32A-421D-8327-98C79FABA4B9}" type="slidenum">
              <a:rPr lang="en-US"/>
              <a:pPr>
                <a:defRPr/>
              </a:pPr>
              <a:t>26</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Example #1</a:t>
            </a:r>
          </a:p>
        </p:txBody>
      </p:sp>
      <p:sp>
        <p:nvSpPr>
          <p:cNvPr id="65539" name="Rectangle 3"/>
          <p:cNvSpPr>
            <a:spLocks noGrp="1" noChangeArrowheads="1"/>
          </p:cNvSpPr>
          <p:nvPr>
            <p:ph idx="1"/>
          </p:nvPr>
        </p:nvSpPr>
        <p:spPr>
          <a:xfrm>
            <a:off x="503506" y="2327275"/>
            <a:ext cx="8229600" cy="4530725"/>
          </a:xfrm>
        </p:spPr>
        <p:txBody>
          <a:bodyPr/>
          <a:lstStyle/>
          <a:p>
            <a:pPr eaLnBrk="1" hangingPunct="1">
              <a:defRPr/>
            </a:pPr>
            <a:r>
              <a:rPr lang="en-US" dirty="0" smtClean="0"/>
              <a:t>Write a function to test if a number is an odd number</a:t>
            </a:r>
          </a:p>
          <a:p>
            <a:pPr eaLnBrk="1" hangingPunct="1">
              <a:buFont typeface="Wingdings" pitchFamily="2" charset="2"/>
              <a:buNone/>
              <a:defRPr/>
            </a:pPr>
            <a:endParaRPr lang="en-US" dirty="0" smtClean="0"/>
          </a:p>
          <a:p>
            <a:pPr lvl="2" eaLnBrk="1" hangingPunct="1">
              <a:buFont typeface="Wingdings" pitchFamily="2" charset="2"/>
              <a:buNone/>
              <a:defRPr/>
            </a:pPr>
            <a:r>
              <a:rPr lang="en-US" sz="3200" i="1" dirty="0" smtClean="0"/>
              <a:t>inline </a:t>
            </a:r>
            <a:r>
              <a:rPr lang="en-US" sz="3200" i="1" dirty="0" err="1" smtClean="0"/>
              <a:t>bool</a:t>
            </a:r>
            <a:r>
              <a:rPr lang="en-US" sz="3200" i="1" dirty="0" smtClean="0"/>
              <a:t> odd (</a:t>
            </a:r>
            <a:r>
              <a:rPr lang="en-US" sz="3200" i="1" dirty="0" err="1" smtClean="0"/>
              <a:t>int</a:t>
            </a:r>
            <a:r>
              <a:rPr lang="en-US" sz="3200" i="1" dirty="0" smtClean="0"/>
              <a:t> x)</a:t>
            </a:r>
          </a:p>
          <a:p>
            <a:pPr lvl="2" eaLnBrk="1" hangingPunct="1">
              <a:buFont typeface="Wingdings" pitchFamily="2" charset="2"/>
              <a:buNone/>
              <a:defRPr/>
            </a:pPr>
            <a:r>
              <a:rPr lang="en-US" sz="3200" i="1" dirty="0" smtClean="0"/>
              <a:t>{</a:t>
            </a:r>
          </a:p>
          <a:p>
            <a:pPr lvl="2" eaLnBrk="1" hangingPunct="1">
              <a:buFont typeface="Wingdings" pitchFamily="2" charset="2"/>
              <a:buNone/>
              <a:defRPr/>
            </a:pPr>
            <a:r>
              <a:rPr lang="en-US" sz="3200" i="1" dirty="0" smtClean="0"/>
              <a:t>    return (x % 2 == 1);</a:t>
            </a:r>
          </a:p>
          <a:p>
            <a:pPr lvl="2" eaLnBrk="1" hangingPunct="1">
              <a:buFont typeface="Wingdings" pitchFamily="2" charset="2"/>
              <a:buNone/>
              <a:defRPr/>
            </a:pPr>
            <a:r>
              <a:rPr lang="en-US" sz="3200" i="1" dirty="0" smtClean="0"/>
              <a:t>}</a:t>
            </a:r>
          </a:p>
        </p:txBody>
      </p:sp>
      <p:sp>
        <p:nvSpPr>
          <p:cNvPr id="4" name="Slide Number Placeholder 3"/>
          <p:cNvSpPr>
            <a:spLocks noGrp="1"/>
          </p:cNvSpPr>
          <p:nvPr>
            <p:ph type="sldNum" sz="quarter" idx="12"/>
          </p:nvPr>
        </p:nvSpPr>
        <p:spPr/>
        <p:txBody>
          <a:bodyPr/>
          <a:lstStyle/>
          <a:p>
            <a:pPr>
              <a:defRPr/>
            </a:pPr>
            <a:fld id="{33732A83-4A7D-4BDD-B359-DE211E1486E5}" type="slidenum">
              <a:rPr lang="en-US"/>
              <a:pPr>
                <a:defRPr/>
              </a:pPr>
              <a:t>27</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mtClean="0"/>
              <a:t>Example #2</a:t>
            </a:r>
          </a:p>
        </p:txBody>
      </p:sp>
      <p:sp>
        <p:nvSpPr>
          <p:cNvPr id="67587" name="Rectangle 3"/>
          <p:cNvSpPr>
            <a:spLocks noGrp="1" noChangeArrowheads="1"/>
          </p:cNvSpPr>
          <p:nvPr>
            <p:ph idx="1"/>
          </p:nvPr>
        </p:nvSpPr>
        <p:spPr/>
        <p:txBody>
          <a:bodyPr/>
          <a:lstStyle/>
          <a:p>
            <a:pPr eaLnBrk="1" hangingPunct="1">
              <a:defRPr/>
            </a:pPr>
            <a:r>
              <a:rPr lang="en-US" sz="2800" dirty="0" smtClean="0"/>
              <a:t>Write a function to compute the distance between two points (x1, y1) and (x2, y2)</a:t>
            </a:r>
          </a:p>
          <a:p>
            <a:pPr eaLnBrk="1" hangingPunct="1">
              <a:defRPr/>
            </a:pPr>
            <a:endParaRPr lang="en-US" sz="2800" dirty="0" smtClean="0"/>
          </a:p>
          <a:p>
            <a:pPr lvl="2" eaLnBrk="1" hangingPunct="1">
              <a:buFont typeface="Wingdings" pitchFamily="2" charset="2"/>
              <a:buNone/>
              <a:defRPr/>
            </a:pPr>
            <a:r>
              <a:rPr lang="en-US" sz="2800" dirty="0" smtClean="0"/>
              <a:t>inline double distance (double x1, double y1,</a:t>
            </a:r>
          </a:p>
          <a:p>
            <a:pPr lvl="2" eaLnBrk="1" hangingPunct="1">
              <a:buFont typeface="Wingdings" pitchFamily="2" charset="2"/>
              <a:buNone/>
              <a:defRPr/>
            </a:pPr>
            <a:r>
              <a:rPr lang="en-US" sz="2800" dirty="0" smtClean="0"/>
              <a:t>                                    double x2, double y2)</a:t>
            </a:r>
          </a:p>
          <a:p>
            <a:pPr lvl="2" eaLnBrk="1" hangingPunct="1">
              <a:buFont typeface="Wingdings" pitchFamily="2" charset="2"/>
              <a:buNone/>
              <a:defRPr/>
            </a:pPr>
            <a:r>
              <a:rPr lang="en-US" sz="2800" dirty="0" smtClean="0"/>
              <a:t>{</a:t>
            </a:r>
          </a:p>
          <a:p>
            <a:pPr lvl="2" eaLnBrk="1" hangingPunct="1">
              <a:buFont typeface="Wingdings" pitchFamily="2" charset="2"/>
              <a:buNone/>
              <a:defRPr/>
            </a:pPr>
            <a:r>
              <a:rPr lang="en-US" sz="2800" dirty="0" smtClean="0"/>
              <a:t>   return </a:t>
            </a:r>
            <a:r>
              <a:rPr lang="en-US" sz="2800" dirty="0" err="1" smtClean="0"/>
              <a:t>sqrt</a:t>
            </a:r>
            <a:r>
              <a:rPr lang="en-US" sz="2800" dirty="0" smtClean="0"/>
              <a:t>(</a:t>
            </a:r>
            <a:r>
              <a:rPr lang="en-US" sz="2800" dirty="0" err="1" smtClean="0"/>
              <a:t>pow</a:t>
            </a:r>
            <a:r>
              <a:rPr lang="en-US" sz="2800" dirty="0" smtClean="0"/>
              <a:t>(x1-x2,2)+</a:t>
            </a:r>
            <a:r>
              <a:rPr lang="en-US" sz="2800" dirty="0" err="1" smtClean="0"/>
              <a:t>pow</a:t>
            </a:r>
            <a:r>
              <a:rPr lang="en-US" sz="2800" dirty="0" smtClean="0"/>
              <a:t>(y1-y2,2));</a:t>
            </a:r>
          </a:p>
          <a:p>
            <a:pPr lvl="2" eaLnBrk="1" hangingPunct="1">
              <a:buFont typeface="Wingdings" pitchFamily="2" charset="2"/>
              <a:buNone/>
              <a:defRPr/>
            </a:pPr>
            <a:r>
              <a:rPr lang="en-US" sz="2800" dirty="0" smtClean="0"/>
              <a:t>}</a:t>
            </a:r>
          </a:p>
        </p:txBody>
      </p:sp>
      <p:sp>
        <p:nvSpPr>
          <p:cNvPr id="4" name="Slide Number Placeholder 3"/>
          <p:cNvSpPr>
            <a:spLocks noGrp="1"/>
          </p:cNvSpPr>
          <p:nvPr>
            <p:ph type="sldNum" sz="quarter" idx="12"/>
          </p:nvPr>
        </p:nvSpPr>
        <p:spPr/>
        <p:txBody>
          <a:bodyPr/>
          <a:lstStyle/>
          <a:p>
            <a:pPr>
              <a:defRPr/>
            </a:pPr>
            <a:fld id="{66A801FD-7AE1-4757-A0BC-07FC174C6C12}" type="slidenum">
              <a:rPr lang="en-US"/>
              <a:pPr>
                <a:defRPr/>
              </a:pPr>
              <a:t>28</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Example #3</a:t>
            </a:r>
          </a:p>
        </p:txBody>
      </p:sp>
      <p:sp>
        <p:nvSpPr>
          <p:cNvPr id="66563" name="Rectangle 3"/>
          <p:cNvSpPr>
            <a:spLocks noGrp="1" noChangeArrowheads="1"/>
          </p:cNvSpPr>
          <p:nvPr>
            <p:ph idx="1"/>
          </p:nvPr>
        </p:nvSpPr>
        <p:spPr/>
        <p:txBody>
          <a:bodyPr/>
          <a:lstStyle/>
          <a:p>
            <a:pPr eaLnBrk="1" hangingPunct="1">
              <a:lnSpc>
                <a:spcPct val="90000"/>
              </a:lnSpc>
              <a:defRPr/>
            </a:pPr>
            <a:r>
              <a:rPr lang="en-US" smtClean="0"/>
              <a:t>Write a function to compute n!</a:t>
            </a:r>
          </a:p>
          <a:p>
            <a:pPr eaLnBrk="1" hangingPunct="1">
              <a:lnSpc>
                <a:spcPct val="90000"/>
              </a:lnSpc>
              <a:defRPr/>
            </a:pPr>
            <a:endParaRPr lang="en-US" smtClean="0"/>
          </a:p>
          <a:p>
            <a:pPr lvl="2" eaLnBrk="1" hangingPunct="1">
              <a:lnSpc>
                <a:spcPct val="90000"/>
              </a:lnSpc>
              <a:buFont typeface="Wingdings" pitchFamily="2" charset="2"/>
              <a:buNone/>
              <a:defRPr/>
            </a:pPr>
            <a:r>
              <a:rPr lang="en-US" sz="3200" i="1" smtClean="0"/>
              <a:t>int factorial( int n)</a:t>
            </a:r>
          </a:p>
          <a:p>
            <a:pPr lvl="2" eaLnBrk="1" hangingPunct="1">
              <a:lnSpc>
                <a:spcPct val="90000"/>
              </a:lnSpc>
              <a:buFont typeface="Wingdings" pitchFamily="2" charset="2"/>
              <a:buNone/>
              <a:defRPr/>
            </a:pPr>
            <a:r>
              <a:rPr lang="en-US" sz="3200" i="1" smtClean="0"/>
              <a:t>{</a:t>
            </a:r>
          </a:p>
          <a:p>
            <a:pPr lvl="2" eaLnBrk="1" hangingPunct="1">
              <a:lnSpc>
                <a:spcPct val="90000"/>
              </a:lnSpc>
              <a:buFont typeface="Wingdings" pitchFamily="2" charset="2"/>
              <a:buNone/>
              <a:defRPr/>
            </a:pPr>
            <a:r>
              <a:rPr lang="en-US" sz="3200" i="1" smtClean="0"/>
              <a:t>    int product=1;</a:t>
            </a:r>
          </a:p>
          <a:p>
            <a:pPr lvl="2" eaLnBrk="1" hangingPunct="1">
              <a:lnSpc>
                <a:spcPct val="90000"/>
              </a:lnSpc>
              <a:buFont typeface="Wingdings" pitchFamily="2" charset="2"/>
              <a:buNone/>
              <a:defRPr/>
            </a:pPr>
            <a:r>
              <a:rPr lang="en-US" sz="3200" i="1" smtClean="0"/>
              <a:t>    for (int i=1; i&lt;=n; i++) product *= i;</a:t>
            </a:r>
          </a:p>
          <a:p>
            <a:pPr lvl="2" eaLnBrk="1" hangingPunct="1">
              <a:lnSpc>
                <a:spcPct val="90000"/>
              </a:lnSpc>
              <a:buFont typeface="Wingdings" pitchFamily="2" charset="2"/>
              <a:buNone/>
              <a:defRPr/>
            </a:pPr>
            <a:r>
              <a:rPr lang="en-US" sz="3200" i="1" smtClean="0"/>
              <a:t>    return product;</a:t>
            </a:r>
          </a:p>
          <a:p>
            <a:pPr lvl="2" eaLnBrk="1" hangingPunct="1">
              <a:lnSpc>
                <a:spcPct val="90000"/>
              </a:lnSpc>
              <a:buFont typeface="Wingdings" pitchFamily="2" charset="2"/>
              <a:buNone/>
              <a:defRPr/>
            </a:pPr>
            <a:r>
              <a:rPr lang="en-US" sz="3200" i="1" smtClean="0"/>
              <a:t>}</a:t>
            </a:r>
          </a:p>
        </p:txBody>
      </p:sp>
      <p:sp>
        <p:nvSpPr>
          <p:cNvPr id="4" name="Slide Number Placeholder 3"/>
          <p:cNvSpPr>
            <a:spLocks noGrp="1"/>
          </p:cNvSpPr>
          <p:nvPr>
            <p:ph type="sldNum" sz="quarter" idx="12"/>
          </p:nvPr>
        </p:nvSpPr>
        <p:spPr/>
        <p:txBody>
          <a:bodyPr/>
          <a:lstStyle/>
          <a:p>
            <a:pPr>
              <a:defRPr/>
            </a:pPr>
            <a:fld id="{2C7880F4-E1DD-4B73-A4BE-E947B236246F}" type="slidenum">
              <a:rPr lang="en-US"/>
              <a:pPr>
                <a:defRPr/>
              </a:pPr>
              <a:t>29</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Functions and subprograms</a:t>
            </a:r>
          </a:p>
        </p:txBody>
      </p:sp>
      <p:sp>
        <p:nvSpPr>
          <p:cNvPr id="19459" name="Rectangle 3"/>
          <p:cNvSpPr>
            <a:spLocks noGrp="1" noChangeArrowheads="1"/>
          </p:cNvSpPr>
          <p:nvPr>
            <p:ph idx="1"/>
          </p:nvPr>
        </p:nvSpPr>
        <p:spPr/>
        <p:txBody>
          <a:bodyPr/>
          <a:lstStyle/>
          <a:p>
            <a:pPr eaLnBrk="1" hangingPunct="1">
              <a:lnSpc>
                <a:spcPct val="90000"/>
              </a:lnSpc>
              <a:defRPr/>
            </a:pPr>
            <a:r>
              <a:rPr lang="en-US" sz="2400" dirty="0" smtClean="0"/>
              <a:t>The Top-down design approach is based on dividing the main problem into smaller tasks</a:t>
            </a:r>
          </a:p>
          <a:p>
            <a:pPr eaLnBrk="1" hangingPunct="1">
              <a:lnSpc>
                <a:spcPct val="90000"/>
              </a:lnSpc>
              <a:defRPr/>
            </a:pPr>
            <a:endParaRPr lang="en-US" sz="2400" dirty="0" smtClean="0"/>
          </a:p>
          <a:p>
            <a:pPr eaLnBrk="1" hangingPunct="1">
              <a:lnSpc>
                <a:spcPct val="90000"/>
              </a:lnSpc>
              <a:defRPr/>
            </a:pPr>
            <a:r>
              <a:rPr lang="en-US" sz="2400" dirty="0" smtClean="0"/>
              <a:t>A C++ function or a subprogram is simply a chunk of C++ code that has</a:t>
            </a:r>
          </a:p>
          <a:p>
            <a:pPr lvl="1" eaLnBrk="1" hangingPunct="1">
              <a:lnSpc>
                <a:spcPct val="90000"/>
              </a:lnSpc>
              <a:defRPr/>
            </a:pPr>
            <a:endParaRPr lang="en-US" sz="2000" dirty="0" smtClean="0"/>
          </a:p>
          <a:p>
            <a:pPr lvl="1" eaLnBrk="1" hangingPunct="1">
              <a:lnSpc>
                <a:spcPct val="90000"/>
              </a:lnSpc>
              <a:defRPr/>
            </a:pPr>
            <a:r>
              <a:rPr lang="en-US" sz="2000" dirty="0" smtClean="0"/>
              <a:t>A descriptive function name, e.g.</a:t>
            </a:r>
          </a:p>
          <a:p>
            <a:pPr lvl="1" eaLnBrk="1" hangingPunct="1">
              <a:lnSpc>
                <a:spcPct val="90000"/>
              </a:lnSpc>
              <a:defRPr/>
            </a:pPr>
            <a:endParaRPr lang="en-US" sz="2000" dirty="0" smtClean="0"/>
          </a:p>
          <a:p>
            <a:pPr lvl="1" eaLnBrk="1" hangingPunct="1">
              <a:lnSpc>
                <a:spcPct val="90000"/>
              </a:lnSpc>
              <a:defRPr/>
            </a:pPr>
            <a:r>
              <a:rPr lang="en-US" sz="2000" dirty="0" smtClean="0"/>
              <a:t>A returning value</a:t>
            </a:r>
          </a:p>
        </p:txBody>
      </p:sp>
      <p:sp>
        <p:nvSpPr>
          <p:cNvPr id="4" name="Slide Number Placeholder 3"/>
          <p:cNvSpPr>
            <a:spLocks noGrp="1"/>
          </p:cNvSpPr>
          <p:nvPr>
            <p:ph type="sldNum" sz="quarter" idx="12"/>
          </p:nvPr>
        </p:nvSpPr>
        <p:spPr/>
        <p:txBody>
          <a:bodyPr/>
          <a:lstStyle/>
          <a:p>
            <a:pPr>
              <a:defRPr/>
            </a:pPr>
            <a:fld id="{5738B37B-ECBD-49C6-8310-8D7F69B21D2C}" type="slidenum">
              <a:rPr lang="en-US"/>
              <a:pPr>
                <a:defRPr/>
              </a:pPr>
              <a:t>3</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pPr eaLnBrk="1" hangingPunct="1">
              <a:defRPr/>
            </a:pPr>
            <a:r>
              <a:rPr lang="en-US" sz="4000" smtClean="0"/>
              <a:t>Example #4</a:t>
            </a:r>
            <a:br>
              <a:rPr lang="en-US" sz="4000" smtClean="0"/>
            </a:br>
            <a:r>
              <a:rPr lang="en-US" sz="4000" smtClean="0"/>
              <a:t>Function Overloading</a:t>
            </a:r>
          </a:p>
        </p:txBody>
      </p:sp>
      <p:sp>
        <p:nvSpPr>
          <p:cNvPr id="68611" name="Rectangle 3"/>
          <p:cNvSpPr>
            <a:spLocks noGrp="1" noChangeArrowheads="1"/>
          </p:cNvSpPr>
          <p:nvPr>
            <p:ph idx="1"/>
          </p:nvPr>
        </p:nvSpPr>
        <p:spPr/>
        <p:txBody>
          <a:bodyPr/>
          <a:lstStyle/>
          <a:p>
            <a:pPr eaLnBrk="1" hangingPunct="1">
              <a:lnSpc>
                <a:spcPct val="80000"/>
              </a:lnSpc>
              <a:defRPr/>
            </a:pPr>
            <a:r>
              <a:rPr lang="en-US" sz="2400" smtClean="0"/>
              <a:t>Write functions to return with  the maximum number of two numbers</a:t>
            </a:r>
          </a:p>
          <a:p>
            <a:pPr eaLnBrk="1" hangingPunct="1">
              <a:lnSpc>
                <a:spcPct val="80000"/>
              </a:lnSpc>
              <a:buFont typeface="Wingdings" pitchFamily="2" charset="2"/>
              <a:buNone/>
              <a:defRPr/>
            </a:pPr>
            <a:endParaRPr lang="en-US" sz="2400" smtClean="0"/>
          </a:p>
          <a:p>
            <a:pPr lvl="2" eaLnBrk="1" hangingPunct="1">
              <a:lnSpc>
                <a:spcPct val="80000"/>
              </a:lnSpc>
              <a:buFont typeface="Wingdings" pitchFamily="2" charset="2"/>
              <a:buNone/>
              <a:defRPr/>
            </a:pPr>
            <a:r>
              <a:rPr lang="en-US" i="1" smtClean="0"/>
              <a:t>inline int max( int x, int y)</a:t>
            </a:r>
          </a:p>
          <a:p>
            <a:pPr lvl="2" eaLnBrk="1" hangingPunct="1">
              <a:lnSpc>
                <a:spcPct val="80000"/>
              </a:lnSpc>
              <a:buFont typeface="Wingdings" pitchFamily="2" charset="2"/>
              <a:buNone/>
              <a:defRPr/>
            </a:pPr>
            <a:r>
              <a:rPr lang="en-US" i="1" smtClean="0"/>
              <a:t>{</a:t>
            </a:r>
          </a:p>
          <a:p>
            <a:pPr lvl="2" eaLnBrk="1" hangingPunct="1">
              <a:lnSpc>
                <a:spcPct val="80000"/>
              </a:lnSpc>
              <a:buFont typeface="Wingdings" pitchFamily="2" charset="2"/>
              <a:buNone/>
              <a:defRPr/>
            </a:pPr>
            <a:r>
              <a:rPr lang="en-US" i="1" smtClean="0"/>
              <a:t>     if (x&gt;y) return x; else return y;</a:t>
            </a:r>
          </a:p>
          <a:p>
            <a:pPr lvl="2" eaLnBrk="1" hangingPunct="1">
              <a:lnSpc>
                <a:spcPct val="80000"/>
              </a:lnSpc>
              <a:buFont typeface="Wingdings" pitchFamily="2" charset="2"/>
              <a:buNone/>
              <a:defRPr/>
            </a:pPr>
            <a:r>
              <a:rPr lang="en-US" i="1" smtClean="0"/>
              <a:t>}</a:t>
            </a:r>
          </a:p>
          <a:p>
            <a:pPr lvl="2" eaLnBrk="1" hangingPunct="1">
              <a:lnSpc>
                <a:spcPct val="80000"/>
              </a:lnSpc>
              <a:buFont typeface="Wingdings" pitchFamily="2" charset="2"/>
              <a:buNone/>
              <a:defRPr/>
            </a:pPr>
            <a:endParaRPr lang="en-US" i="1" smtClean="0"/>
          </a:p>
          <a:p>
            <a:pPr lvl="2" eaLnBrk="1" hangingPunct="1">
              <a:lnSpc>
                <a:spcPct val="80000"/>
              </a:lnSpc>
              <a:buFont typeface="Wingdings" pitchFamily="2" charset="2"/>
              <a:buNone/>
              <a:defRPr/>
            </a:pPr>
            <a:r>
              <a:rPr lang="en-US" i="1" smtClean="0"/>
              <a:t>inline double max( double x, double y)</a:t>
            </a:r>
          </a:p>
          <a:p>
            <a:pPr lvl="2" eaLnBrk="1" hangingPunct="1">
              <a:lnSpc>
                <a:spcPct val="80000"/>
              </a:lnSpc>
              <a:buFont typeface="Wingdings" pitchFamily="2" charset="2"/>
              <a:buNone/>
              <a:defRPr/>
            </a:pPr>
            <a:r>
              <a:rPr lang="en-US" i="1" smtClean="0"/>
              <a:t>{</a:t>
            </a:r>
          </a:p>
          <a:p>
            <a:pPr lvl="2" eaLnBrk="1" hangingPunct="1">
              <a:lnSpc>
                <a:spcPct val="80000"/>
              </a:lnSpc>
              <a:buFont typeface="Wingdings" pitchFamily="2" charset="2"/>
              <a:buNone/>
              <a:defRPr/>
            </a:pPr>
            <a:r>
              <a:rPr lang="en-US" i="1" smtClean="0"/>
              <a:t>     if (x&gt;y) return x; else return y;</a:t>
            </a:r>
          </a:p>
          <a:p>
            <a:pPr lvl="2" eaLnBrk="1" hangingPunct="1">
              <a:lnSpc>
                <a:spcPct val="80000"/>
              </a:lnSpc>
              <a:buFont typeface="Wingdings" pitchFamily="2" charset="2"/>
              <a:buNone/>
              <a:defRPr/>
            </a:pPr>
            <a:r>
              <a:rPr lang="en-US" i="1" smtClean="0"/>
              <a:t>}</a:t>
            </a:r>
          </a:p>
          <a:p>
            <a:pPr eaLnBrk="1" hangingPunct="1">
              <a:lnSpc>
                <a:spcPct val="80000"/>
              </a:lnSpc>
              <a:buFont typeface="Wingdings" pitchFamily="2" charset="2"/>
              <a:buNone/>
              <a:defRPr/>
            </a:pPr>
            <a:endParaRPr lang="en-US" i="1" smtClean="0"/>
          </a:p>
        </p:txBody>
      </p:sp>
      <p:sp>
        <p:nvSpPr>
          <p:cNvPr id="5" name="Slide Number Placeholder 3"/>
          <p:cNvSpPr>
            <a:spLocks noGrp="1"/>
          </p:cNvSpPr>
          <p:nvPr>
            <p:ph type="sldNum" sz="quarter" idx="12"/>
          </p:nvPr>
        </p:nvSpPr>
        <p:spPr/>
        <p:txBody>
          <a:bodyPr/>
          <a:lstStyle/>
          <a:p>
            <a:pPr>
              <a:defRPr/>
            </a:pPr>
            <a:fld id="{5B9B4B43-3176-4192-9409-0F7DE211B67C}" type="slidenum">
              <a:rPr lang="en-US"/>
              <a:pPr>
                <a:defRPr/>
              </a:pPr>
              <a:t>30</a:t>
            </a:fld>
            <a:endParaRPr lang="en-US"/>
          </a:p>
        </p:txBody>
      </p:sp>
      <p:sp>
        <p:nvSpPr>
          <p:cNvPr id="27653" name="AutoShape 4"/>
          <p:cNvSpPr>
            <a:spLocks noChangeArrowheads="1"/>
          </p:cNvSpPr>
          <p:nvPr/>
        </p:nvSpPr>
        <p:spPr bwMode="auto">
          <a:xfrm>
            <a:off x="6616309" y="2253200"/>
            <a:ext cx="2260600" cy="2432050"/>
          </a:xfrm>
          <a:prstGeom prst="wedgeRoundRectCallout">
            <a:avLst>
              <a:gd name="adj1" fmla="val -182796"/>
              <a:gd name="adj2" fmla="val 49282"/>
              <a:gd name="adj3" fmla="val 16667"/>
            </a:avLst>
          </a:prstGeom>
          <a:solidFill>
            <a:schemeClr val="accent1"/>
          </a:solidFill>
          <a:ln w="9525">
            <a:solidFill>
              <a:schemeClr val="tx1"/>
            </a:solidFill>
            <a:miter lim="800000"/>
            <a:headEnd/>
            <a:tailEnd/>
          </a:ln>
        </p:spPr>
        <p:txBody>
          <a:bodyPr/>
          <a:lstStyle/>
          <a:p>
            <a:pPr algn="ctr"/>
            <a:r>
              <a:rPr lang="en-US" b="0" dirty="0"/>
              <a:t>An overloaded function is a function that is defined more than once with different data types or different number of  parameters</a:t>
            </a:r>
          </a:p>
        </p:txBody>
      </p:sp>
      <p:sp>
        <p:nvSpPr>
          <p:cNvPr id="6" name="Date Placeholder 5"/>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704088"/>
            <a:ext cx="8229600" cy="885561"/>
          </a:xfrm>
        </p:spPr>
        <p:txBody>
          <a:bodyPr>
            <a:normAutofit fontScale="90000"/>
          </a:bodyPr>
          <a:lstStyle/>
          <a:p>
            <a:pPr eaLnBrk="1" hangingPunct="1">
              <a:defRPr/>
            </a:pPr>
            <a:r>
              <a:rPr lang="en-US" sz="4000" dirty="0" smtClean="0"/>
              <a:t>Sharing Data Among </a:t>
            </a:r>
            <a:br>
              <a:rPr lang="en-US" sz="4000" dirty="0" smtClean="0"/>
            </a:br>
            <a:r>
              <a:rPr lang="en-US" sz="4000" dirty="0" smtClean="0"/>
              <a:t>User-Defined Functions</a:t>
            </a:r>
          </a:p>
        </p:txBody>
      </p:sp>
      <p:sp>
        <p:nvSpPr>
          <p:cNvPr id="69635" name="Rectangle 3"/>
          <p:cNvSpPr>
            <a:spLocks noGrp="1" noChangeArrowheads="1"/>
          </p:cNvSpPr>
          <p:nvPr>
            <p:ph idx="1"/>
          </p:nvPr>
        </p:nvSpPr>
        <p:spPr>
          <a:xfrm>
            <a:off x="457200" y="1600200"/>
            <a:ext cx="8686800" cy="4530725"/>
          </a:xfrm>
        </p:spPr>
        <p:txBody>
          <a:bodyPr/>
          <a:lstStyle/>
          <a:p>
            <a:pPr eaLnBrk="1" hangingPunct="1">
              <a:defRPr/>
            </a:pPr>
            <a:r>
              <a:rPr lang="en-US" sz="3600" dirty="0" smtClean="0"/>
              <a:t>There are two ways to share data among different functions</a:t>
            </a:r>
          </a:p>
          <a:p>
            <a:pPr lvl="1" eaLnBrk="1" hangingPunct="1">
              <a:defRPr/>
            </a:pPr>
            <a:endParaRPr lang="en-US" sz="3200" dirty="0" smtClean="0"/>
          </a:p>
          <a:p>
            <a:pPr lvl="1" eaLnBrk="1" hangingPunct="1">
              <a:defRPr/>
            </a:pPr>
            <a:r>
              <a:rPr lang="en-US" sz="3200" dirty="0" smtClean="0"/>
              <a:t>Using global variables (very bad practice!)</a:t>
            </a:r>
          </a:p>
          <a:p>
            <a:pPr lvl="1" eaLnBrk="1" hangingPunct="1">
              <a:defRPr/>
            </a:pPr>
            <a:r>
              <a:rPr lang="en-US" sz="3200" dirty="0" smtClean="0"/>
              <a:t>Passing data through function parameters</a:t>
            </a:r>
          </a:p>
          <a:p>
            <a:pPr lvl="2" eaLnBrk="1" hangingPunct="1">
              <a:defRPr/>
            </a:pPr>
            <a:r>
              <a:rPr lang="en-US" sz="2800" dirty="0" smtClean="0"/>
              <a:t>Value parameters</a:t>
            </a:r>
          </a:p>
          <a:p>
            <a:pPr lvl="2" eaLnBrk="1" hangingPunct="1">
              <a:defRPr/>
            </a:pPr>
            <a:r>
              <a:rPr lang="en-US" sz="2800" dirty="0" smtClean="0"/>
              <a:t>Reference parameters</a:t>
            </a:r>
          </a:p>
          <a:p>
            <a:pPr lvl="2" eaLnBrk="1" hangingPunct="1">
              <a:defRPr/>
            </a:pPr>
            <a:r>
              <a:rPr lang="en-US" sz="2800" dirty="0" smtClean="0"/>
              <a:t>Constant reference parameters </a:t>
            </a:r>
          </a:p>
        </p:txBody>
      </p:sp>
      <p:sp>
        <p:nvSpPr>
          <p:cNvPr id="4" name="Slide Number Placeholder 3"/>
          <p:cNvSpPr>
            <a:spLocks noGrp="1"/>
          </p:cNvSpPr>
          <p:nvPr>
            <p:ph type="sldNum" sz="quarter" idx="12"/>
          </p:nvPr>
        </p:nvSpPr>
        <p:spPr/>
        <p:txBody>
          <a:bodyPr/>
          <a:lstStyle/>
          <a:p>
            <a:pPr>
              <a:defRPr/>
            </a:pPr>
            <a:fld id="{785522D4-63A2-49F6-B26A-FF0C21ACFDEB}" type="slidenum">
              <a:rPr lang="en-US"/>
              <a:pPr>
                <a:defRPr/>
              </a:pPr>
              <a:t>31</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smtClean="0"/>
              <a:t>Scope of  Variables</a:t>
            </a:r>
          </a:p>
        </p:txBody>
      </p:sp>
      <p:sp>
        <p:nvSpPr>
          <p:cNvPr id="70659" name="Rectangle 3"/>
          <p:cNvSpPr>
            <a:spLocks noGrp="1" noChangeArrowheads="1"/>
          </p:cNvSpPr>
          <p:nvPr>
            <p:ph idx="1"/>
          </p:nvPr>
        </p:nvSpPr>
        <p:spPr/>
        <p:txBody>
          <a:bodyPr/>
          <a:lstStyle/>
          <a:p>
            <a:pPr eaLnBrk="1" hangingPunct="1">
              <a:lnSpc>
                <a:spcPct val="90000"/>
              </a:lnSpc>
              <a:defRPr/>
            </a:pPr>
            <a:r>
              <a:rPr lang="en-US" sz="2800" dirty="0" smtClean="0"/>
              <a:t>A variable is a place in memory that has</a:t>
            </a:r>
          </a:p>
          <a:p>
            <a:pPr lvl="1" eaLnBrk="1" hangingPunct="1">
              <a:lnSpc>
                <a:spcPct val="90000"/>
              </a:lnSpc>
              <a:defRPr/>
            </a:pPr>
            <a:endParaRPr lang="en-US" sz="2400" dirty="0" smtClean="0"/>
          </a:p>
          <a:p>
            <a:pPr lvl="1" eaLnBrk="1" hangingPunct="1">
              <a:lnSpc>
                <a:spcPct val="90000"/>
              </a:lnSpc>
              <a:defRPr/>
            </a:pPr>
            <a:r>
              <a:rPr lang="en-US" sz="2400" dirty="0" smtClean="0"/>
              <a:t>A scope (the part of the program code that can use it)</a:t>
            </a:r>
          </a:p>
          <a:p>
            <a:pPr lvl="2" eaLnBrk="1" hangingPunct="1">
              <a:lnSpc>
                <a:spcPct val="90000"/>
              </a:lnSpc>
              <a:defRPr/>
            </a:pPr>
            <a:r>
              <a:rPr lang="en-US" sz="2000" dirty="0" smtClean="0"/>
              <a:t>Global variables – all functions can see it and using it</a:t>
            </a:r>
          </a:p>
          <a:p>
            <a:pPr lvl="2" eaLnBrk="1" hangingPunct="1">
              <a:lnSpc>
                <a:spcPct val="90000"/>
              </a:lnSpc>
              <a:defRPr/>
            </a:pPr>
            <a:r>
              <a:rPr lang="en-US" sz="2000" dirty="0" smtClean="0"/>
              <a:t>Local variables – only the function that declare local variables see and use these variables</a:t>
            </a:r>
          </a:p>
          <a:p>
            <a:pPr lvl="1" eaLnBrk="1" hangingPunct="1">
              <a:lnSpc>
                <a:spcPct val="90000"/>
              </a:lnSpc>
              <a:defRPr/>
            </a:pPr>
            <a:endParaRPr lang="en-US" sz="2400" dirty="0" smtClean="0"/>
          </a:p>
          <a:p>
            <a:pPr lvl="1" eaLnBrk="1" hangingPunct="1">
              <a:lnSpc>
                <a:spcPct val="90000"/>
              </a:lnSpc>
              <a:defRPr/>
            </a:pPr>
            <a:r>
              <a:rPr lang="en-US" sz="2400" dirty="0" smtClean="0"/>
              <a:t>A life time (the duration of its existence)</a:t>
            </a:r>
          </a:p>
          <a:p>
            <a:pPr lvl="2" eaLnBrk="1" hangingPunct="1">
              <a:lnSpc>
                <a:spcPct val="90000"/>
              </a:lnSpc>
              <a:defRPr/>
            </a:pPr>
            <a:r>
              <a:rPr lang="en-US" sz="2000" dirty="0" smtClean="0"/>
              <a:t>Global variables can live as long as the program is executed</a:t>
            </a:r>
          </a:p>
          <a:p>
            <a:pPr lvl="2" eaLnBrk="1" hangingPunct="1">
              <a:lnSpc>
                <a:spcPct val="90000"/>
              </a:lnSpc>
              <a:defRPr/>
            </a:pPr>
            <a:r>
              <a:rPr lang="en-US" sz="2000" dirty="0" smtClean="0"/>
              <a:t>Local variables are lived only when the functions that define these variables are executed</a:t>
            </a:r>
          </a:p>
        </p:txBody>
      </p:sp>
      <p:sp>
        <p:nvSpPr>
          <p:cNvPr id="4" name="Slide Number Placeholder 3"/>
          <p:cNvSpPr>
            <a:spLocks noGrp="1"/>
          </p:cNvSpPr>
          <p:nvPr>
            <p:ph type="sldNum" sz="quarter" idx="12"/>
          </p:nvPr>
        </p:nvSpPr>
        <p:spPr/>
        <p:txBody>
          <a:bodyPr/>
          <a:lstStyle/>
          <a:p>
            <a:pPr>
              <a:defRPr/>
            </a:pPr>
            <a:fld id="{47560589-57B0-4A23-9E14-415B56B5639F}" type="slidenum">
              <a:rPr lang="en-US"/>
              <a:pPr>
                <a:defRPr/>
              </a:pPr>
              <a:t>32</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dirty="0" smtClean="0"/>
              <a:t>Using Global Variables</a:t>
            </a:r>
          </a:p>
        </p:txBody>
      </p:sp>
      <p:sp>
        <p:nvSpPr>
          <p:cNvPr id="71683" name="Rectangle 3"/>
          <p:cNvSpPr>
            <a:spLocks noGrp="1" noChangeArrowheads="1"/>
          </p:cNvSpPr>
          <p:nvPr>
            <p:ph sz="half" idx="1"/>
          </p:nvPr>
        </p:nvSpPr>
        <p:spPr/>
        <p:txBody>
          <a:bodyPr/>
          <a:lstStyle/>
          <a:p>
            <a:pPr eaLnBrk="1" hangingPunct="1">
              <a:lnSpc>
                <a:spcPct val="90000"/>
              </a:lnSpc>
              <a:buFont typeface="Wingdings" pitchFamily="2" charset="2"/>
              <a:buNone/>
              <a:defRPr/>
            </a:pPr>
            <a:r>
              <a:rPr lang="en-US" dirty="0" smtClean="0"/>
              <a:t>#include &lt;</a:t>
            </a:r>
            <a:r>
              <a:rPr lang="en-US" dirty="0" err="1" smtClean="0"/>
              <a:t>iostream.h</a:t>
            </a:r>
            <a:r>
              <a:rPr lang="en-US" dirty="0" smtClean="0"/>
              <a:t>&gt;</a:t>
            </a:r>
          </a:p>
          <a:p>
            <a:pPr eaLnBrk="1" hangingPunct="1">
              <a:lnSpc>
                <a:spcPct val="90000"/>
              </a:lnSpc>
              <a:buFont typeface="Wingdings" pitchFamily="2" charset="2"/>
              <a:buNone/>
              <a:defRPr/>
            </a:pPr>
            <a:r>
              <a:rPr lang="en-US" dirty="0" err="1" smtClean="0"/>
              <a:t>int</a:t>
            </a:r>
            <a:r>
              <a:rPr lang="en-US" dirty="0" smtClean="0"/>
              <a:t> x = 0;</a:t>
            </a:r>
          </a:p>
          <a:p>
            <a:pPr eaLnBrk="1" hangingPunct="1">
              <a:lnSpc>
                <a:spcPct val="90000"/>
              </a:lnSpc>
              <a:buFont typeface="Wingdings" pitchFamily="2" charset="2"/>
              <a:buNone/>
              <a:defRPr/>
            </a:pPr>
            <a:r>
              <a:rPr lang="en-US" dirty="0" smtClean="0"/>
              <a:t>void f1() {  x++; }</a:t>
            </a:r>
          </a:p>
          <a:p>
            <a:pPr eaLnBrk="1" hangingPunct="1">
              <a:lnSpc>
                <a:spcPct val="90000"/>
              </a:lnSpc>
              <a:buFont typeface="Wingdings" pitchFamily="2" charset="2"/>
              <a:buNone/>
              <a:defRPr/>
            </a:pPr>
            <a:r>
              <a:rPr lang="en-US" dirty="0" smtClean="0"/>
              <a:t>void f2() { x+=4; f1(); }</a:t>
            </a:r>
          </a:p>
          <a:p>
            <a:pPr eaLnBrk="1" hangingPunct="1">
              <a:lnSpc>
                <a:spcPct val="90000"/>
              </a:lnSpc>
              <a:buFont typeface="Wingdings" pitchFamily="2" charset="2"/>
              <a:buNone/>
              <a:defRPr/>
            </a:pPr>
            <a:r>
              <a:rPr lang="en-US" dirty="0" smtClean="0"/>
              <a:t>void main()</a:t>
            </a:r>
          </a:p>
          <a:p>
            <a:pPr eaLnBrk="1" hangingPunct="1">
              <a:lnSpc>
                <a:spcPct val="90000"/>
              </a:lnSpc>
              <a:buFont typeface="Wingdings" pitchFamily="2" charset="2"/>
              <a:buNone/>
              <a:defRPr/>
            </a:pPr>
            <a:r>
              <a:rPr lang="en-US" dirty="0" smtClean="0"/>
              <a:t>{  </a:t>
            </a:r>
          </a:p>
          <a:p>
            <a:pPr eaLnBrk="1" hangingPunct="1">
              <a:lnSpc>
                <a:spcPct val="90000"/>
              </a:lnSpc>
              <a:buFont typeface="Wingdings" pitchFamily="2" charset="2"/>
              <a:buNone/>
              <a:defRPr/>
            </a:pPr>
            <a:r>
              <a:rPr lang="en-US" dirty="0" smtClean="0"/>
              <a:t>   f2();</a:t>
            </a:r>
          </a:p>
          <a:p>
            <a:pPr eaLnBrk="1" hangingPunct="1">
              <a:lnSpc>
                <a:spcPct val="90000"/>
              </a:lnSpc>
              <a:buFont typeface="Wingdings" pitchFamily="2" charset="2"/>
              <a:buNone/>
              <a:defRPr/>
            </a:pPr>
            <a:r>
              <a:rPr lang="en-US" dirty="0" smtClean="0"/>
              <a:t>   </a:t>
            </a:r>
            <a:r>
              <a:rPr lang="en-US" dirty="0" err="1" smtClean="0"/>
              <a:t>cout</a:t>
            </a:r>
            <a:r>
              <a:rPr lang="en-US" dirty="0" smtClean="0"/>
              <a:t> &lt;&lt; x &lt;&lt; </a:t>
            </a:r>
            <a:r>
              <a:rPr lang="en-US" dirty="0" err="1" smtClean="0"/>
              <a:t>endl</a:t>
            </a:r>
            <a:r>
              <a:rPr lang="en-US" dirty="0" smtClean="0"/>
              <a:t>;</a:t>
            </a:r>
          </a:p>
          <a:p>
            <a:pPr eaLnBrk="1" hangingPunct="1">
              <a:lnSpc>
                <a:spcPct val="90000"/>
              </a:lnSpc>
              <a:buFont typeface="Wingdings" pitchFamily="2" charset="2"/>
              <a:buNone/>
              <a:defRPr/>
            </a:pPr>
            <a:r>
              <a:rPr lang="en-US" dirty="0" smtClean="0"/>
              <a:t>}</a:t>
            </a:r>
          </a:p>
          <a:p>
            <a:pPr eaLnBrk="1" hangingPunct="1">
              <a:lnSpc>
                <a:spcPct val="90000"/>
              </a:lnSpc>
              <a:buFont typeface="Wingdings" pitchFamily="2" charset="2"/>
              <a:buNone/>
              <a:defRPr/>
            </a:pPr>
            <a:endParaRPr lang="en-US" dirty="0" smtClean="0"/>
          </a:p>
        </p:txBody>
      </p:sp>
      <p:sp>
        <p:nvSpPr>
          <p:cNvPr id="4" name="Slide Number Placeholder 4"/>
          <p:cNvSpPr>
            <a:spLocks noGrp="1"/>
          </p:cNvSpPr>
          <p:nvPr>
            <p:ph type="sldNum" sz="quarter" idx="12"/>
          </p:nvPr>
        </p:nvSpPr>
        <p:spPr/>
        <p:txBody>
          <a:bodyPr/>
          <a:lstStyle/>
          <a:p>
            <a:pPr>
              <a:defRPr/>
            </a:pPr>
            <a:fld id="{D4445258-33A7-487D-A79D-5F87088AB1D6}" type="slidenum">
              <a:rPr lang="en-US"/>
              <a:pPr>
                <a:defRPr/>
              </a:pPr>
              <a:t>33</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mtClean="0"/>
              <a:t>I. Using Global Variables</a:t>
            </a:r>
          </a:p>
        </p:txBody>
      </p:sp>
      <p:sp>
        <p:nvSpPr>
          <p:cNvPr id="75779" name="Rectangle 3"/>
          <p:cNvSpPr>
            <a:spLocks noGrp="1" noChangeArrowheads="1"/>
          </p:cNvSpPr>
          <p:nvPr>
            <p:ph sz="half" idx="1"/>
          </p:nvPr>
        </p:nvSpPr>
        <p:spPr/>
        <p:txBody>
          <a:bodyPr/>
          <a:lstStyle/>
          <a:p>
            <a:pPr eaLnBrk="1" hangingPunct="1">
              <a:lnSpc>
                <a:spcPct val="90000"/>
              </a:lnSpc>
              <a:buFont typeface="Wingdings" pitchFamily="2" charset="2"/>
              <a:buNone/>
              <a:defRPr/>
            </a:pPr>
            <a:r>
              <a:rPr lang="en-US" smtClean="0"/>
              <a:t>#include &lt;iostream.h&gt;</a:t>
            </a:r>
          </a:p>
          <a:p>
            <a:pPr eaLnBrk="1" hangingPunct="1">
              <a:lnSpc>
                <a:spcPct val="90000"/>
              </a:lnSpc>
              <a:buFont typeface="Wingdings" pitchFamily="2" charset="2"/>
              <a:buNone/>
              <a:defRPr/>
            </a:pPr>
            <a:r>
              <a:rPr lang="en-US" smtClean="0"/>
              <a:t>int x = 0;</a:t>
            </a:r>
          </a:p>
          <a:p>
            <a:pPr eaLnBrk="1" hangingPunct="1">
              <a:lnSpc>
                <a:spcPct val="90000"/>
              </a:lnSpc>
              <a:buFont typeface="Wingdings" pitchFamily="2" charset="2"/>
              <a:buNone/>
              <a:defRPr/>
            </a:pPr>
            <a:r>
              <a:rPr lang="en-US" smtClean="0"/>
              <a:t>void f1() {  x++; }</a:t>
            </a:r>
          </a:p>
          <a:p>
            <a:pPr eaLnBrk="1" hangingPunct="1">
              <a:lnSpc>
                <a:spcPct val="90000"/>
              </a:lnSpc>
              <a:buFont typeface="Wingdings" pitchFamily="2" charset="2"/>
              <a:buNone/>
              <a:defRPr/>
            </a:pPr>
            <a:r>
              <a:rPr lang="en-US" smtClean="0"/>
              <a:t>void f2() { x+=4; f1(); }</a:t>
            </a:r>
          </a:p>
          <a:p>
            <a:pPr eaLnBrk="1" hangingPunct="1">
              <a:lnSpc>
                <a:spcPct val="90000"/>
              </a:lnSpc>
              <a:buFont typeface="Wingdings" pitchFamily="2" charset="2"/>
              <a:buNone/>
              <a:defRPr/>
            </a:pPr>
            <a:r>
              <a:rPr lang="en-US" smtClean="0"/>
              <a:t>void main()</a:t>
            </a:r>
          </a:p>
          <a:p>
            <a:pPr eaLnBrk="1" hangingPunct="1">
              <a:lnSpc>
                <a:spcPct val="90000"/>
              </a:lnSpc>
              <a:buFont typeface="Wingdings" pitchFamily="2" charset="2"/>
              <a:buNone/>
              <a:defRPr/>
            </a:pPr>
            <a:r>
              <a:rPr lang="en-US" smtClean="0"/>
              <a:t>{  </a:t>
            </a:r>
          </a:p>
          <a:p>
            <a:pPr eaLnBrk="1" hangingPunct="1">
              <a:lnSpc>
                <a:spcPct val="90000"/>
              </a:lnSpc>
              <a:buFont typeface="Wingdings" pitchFamily="2" charset="2"/>
              <a:buNone/>
              <a:defRPr/>
            </a:pPr>
            <a:r>
              <a:rPr lang="en-US" smtClean="0"/>
              <a:t>   f2();</a:t>
            </a:r>
          </a:p>
          <a:p>
            <a:pPr eaLnBrk="1" hangingPunct="1">
              <a:lnSpc>
                <a:spcPct val="90000"/>
              </a:lnSpc>
              <a:buFont typeface="Wingdings" pitchFamily="2" charset="2"/>
              <a:buNone/>
              <a:defRPr/>
            </a:pPr>
            <a:r>
              <a:rPr lang="en-US" smtClean="0"/>
              <a:t>   cout &lt;&lt; x &lt;&lt; endl;</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endParaRPr lang="en-US" smtClean="0"/>
          </a:p>
        </p:txBody>
      </p:sp>
      <p:sp>
        <p:nvSpPr>
          <p:cNvPr id="6" name="Slide Number Placeholder 4"/>
          <p:cNvSpPr>
            <a:spLocks noGrp="1"/>
          </p:cNvSpPr>
          <p:nvPr>
            <p:ph type="sldNum" sz="quarter" idx="12"/>
          </p:nvPr>
        </p:nvSpPr>
        <p:spPr/>
        <p:txBody>
          <a:bodyPr/>
          <a:lstStyle/>
          <a:p>
            <a:pPr>
              <a:defRPr/>
            </a:pPr>
            <a:fld id="{F87962FB-93AC-49D8-880B-F8754D1377FA}" type="slidenum">
              <a:rPr lang="en-US"/>
              <a:pPr>
                <a:defRPr/>
              </a:pPr>
              <a:t>34</a:t>
            </a:fld>
            <a:endParaRPr lang="en-US"/>
          </a:p>
        </p:txBody>
      </p:sp>
      <p:sp>
        <p:nvSpPr>
          <p:cNvPr id="31749"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31750"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7" name="Date Placeholder 6"/>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I. Using Global Variables</a:t>
            </a:r>
          </a:p>
        </p:txBody>
      </p:sp>
      <p:sp>
        <p:nvSpPr>
          <p:cNvPr id="73731" name="Rectangle 3"/>
          <p:cNvSpPr>
            <a:spLocks noGrp="1" noChangeArrowheads="1"/>
          </p:cNvSpPr>
          <p:nvPr>
            <p:ph sz="half" idx="1"/>
          </p:nvPr>
        </p:nvSpPr>
        <p:spPr/>
        <p:txBody>
          <a:bodyPr/>
          <a:lstStyle/>
          <a:p>
            <a:pPr eaLnBrk="1" hangingPunct="1">
              <a:lnSpc>
                <a:spcPct val="90000"/>
              </a:lnSpc>
              <a:buFont typeface="Wingdings" pitchFamily="2" charset="2"/>
              <a:buNone/>
              <a:defRPr/>
            </a:pPr>
            <a:r>
              <a:rPr lang="en-US" smtClean="0"/>
              <a:t>#include &lt;iostream.h&gt;</a:t>
            </a:r>
          </a:p>
          <a:p>
            <a:pPr eaLnBrk="1" hangingPunct="1">
              <a:lnSpc>
                <a:spcPct val="90000"/>
              </a:lnSpc>
              <a:buFont typeface="Wingdings" pitchFamily="2" charset="2"/>
              <a:buNone/>
              <a:defRPr/>
            </a:pPr>
            <a:r>
              <a:rPr lang="en-US" smtClean="0"/>
              <a:t>int x = 0;</a:t>
            </a:r>
          </a:p>
          <a:p>
            <a:pPr eaLnBrk="1" hangingPunct="1">
              <a:lnSpc>
                <a:spcPct val="90000"/>
              </a:lnSpc>
              <a:buFont typeface="Wingdings" pitchFamily="2" charset="2"/>
              <a:buNone/>
              <a:defRPr/>
            </a:pPr>
            <a:r>
              <a:rPr lang="en-US" smtClean="0"/>
              <a:t>void f1() {  x++; }</a:t>
            </a:r>
          </a:p>
          <a:p>
            <a:pPr eaLnBrk="1" hangingPunct="1">
              <a:lnSpc>
                <a:spcPct val="90000"/>
              </a:lnSpc>
              <a:buFont typeface="Wingdings" pitchFamily="2" charset="2"/>
              <a:buNone/>
              <a:defRPr/>
            </a:pPr>
            <a:r>
              <a:rPr lang="en-US" smtClean="0"/>
              <a:t>void f2() { x+=4; f1(); }</a:t>
            </a:r>
          </a:p>
          <a:p>
            <a:pPr eaLnBrk="1" hangingPunct="1">
              <a:lnSpc>
                <a:spcPct val="90000"/>
              </a:lnSpc>
              <a:buFont typeface="Wingdings" pitchFamily="2" charset="2"/>
              <a:buNone/>
              <a:defRPr/>
            </a:pPr>
            <a:r>
              <a:rPr lang="en-US" smtClean="0"/>
              <a:t>void main()</a:t>
            </a:r>
          </a:p>
          <a:p>
            <a:pPr eaLnBrk="1" hangingPunct="1">
              <a:lnSpc>
                <a:spcPct val="90000"/>
              </a:lnSpc>
              <a:buFont typeface="Wingdings" pitchFamily="2" charset="2"/>
              <a:buNone/>
              <a:defRPr/>
            </a:pPr>
            <a:r>
              <a:rPr lang="en-US" smtClean="0"/>
              <a:t>{  </a:t>
            </a:r>
          </a:p>
          <a:p>
            <a:pPr eaLnBrk="1" hangingPunct="1">
              <a:lnSpc>
                <a:spcPct val="90000"/>
              </a:lnSpc>
              <a:buFont typeface="Wingdings" pitchFamily="2" charset="2"/>
              <a:buNone/>
              <a:defRPr/>
            </a:pPr>
            <a:r>
              <a:rPr lang="en-US" smtClean="0"/>
              <a:t>   f2();</a:t>
            </a:r>
          </a:p>
          <a:p>
            <a:pPr eaLnBrk="1" hangingPunct="1">
              <a:lnSpc>
                <a:spcPct val="90000"/>
              </a:lnSpc>
              <a:buFont typeface="Wingdings" pitchFamily="2" charset="2"/>
              <a:buNone/>
              <a:defRPr/>
            </a:pPr>
            <a:r>
              <a:rPr lang="en-US" smtClean="0"/>
              <a:t>   cout &lt;&lt; x &lt;&lt; endl;</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endParaRPr lang="en-US" smtClean="0"/>
          </a:p>
        </p:txBody>
      </p:sp>
      <p:sp>
        <p:nvSpPr>
          <p:cNvPr id="8" name="Slide Number Placeholder 4"/>
          <p:cNvSpPr>
            <a:spLocks noGrp="1"/>
          </p:cNvSpPr>
          <p:nvPr>
            <p:ph type="sldNum" sz="quarter" idx="12"/>
          </p:nvPr>
        </p:nvSpPr>
        <p:spPr/>
        <p:txBody>
          <a:bodyPr/>
          <a:lstStyle/>
          <a:p>
            <a:pPr>
              <a:defRPr/>
            </a:pPr>
            <a:fld id="{2FBD2EC1-F3AC-46C7-8BA3-00827A3A646E}" type="slidenum">
              <a:rPr lang="en-US"/>
              <a:pPr>
                <a:defRPr/>
              </a:pPr>
              <a:t>35</a:t>
            </a:fld>
            <a:endParaRPr lang="en-US"/>
          </a:p>
        </p:txBody>
      </p:sp>
      <p:sp>
        <p:nvSpPr>
          <p:cNvPr id="32773"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32774"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73734" name="Text Box 6"/>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 ;</a:t>
            </a:r>
          </a:p>
          <a:p>
            <a:pPr>
              <a:defRPr/>
            </a:pPr>
            <a:r>
              <a:rPr lang="en-US" b="0">
                <a:effectLst>
                  <a:outerShdw blurRad="38100" dist="38100" dir="2700000" algn="tl">
                    <a:srgbClr val="000000"/>
                  </a:outerShdw>
                </a:effectLst>
              </a:rPr>
              <a:t>}</a:t>
            </a:r>
            <a:endParaRPr lang="en-US" b="0"/>
          </a:p>
        </p:txBody>
      </p:sp>
      <p:sp>
        <p:nvSpPr>
          <p:cNvPr id="73735" name="AutoShape 7"/>
          <p:cNvSpPr>
            <a:spLocks noChangeArrowheads="1"/>
          </p:cNvSpPr>
          <p:nvPr/>
        </p:nvSpPr>
        <p:spPr bwMode="auto">
          <a:xfrm>
            <a:off x="5532438" y="54006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9" name="Date Placeholder 8"/>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mtClean="0"/>
              <a:t>I. Using Global Variables</a:t>
            </a:r>
          </a:p>
        </p:txBody>
      </p:sp>
      <p:sp>
        <p:nvSpPr>
          <p:cNvPr id="74755" name="Rectangle 3"/>
          <p:cNvSpPr>
            <a:spLocks noGrp="1" noChangeArrowheads="1"/>
          </p:cNvSpPr>
          <p:nvPr>
            <p:ph sz="half" idx="1"/>
          </p:nvPr>
        </p:nvSpPr>
        <p:spPr/>
        <p:txBody>
          <a:bodyPr/>
          <a:lstStyle/>
          <a:p>
            <a:pPr eaLnBrk="1" hangingPunct="1">
              <a:lnSpc>
                <a:spcPct val="90000"/>
              </a:lnSpc>
              <a:buFont typeface="Wingdings" pitchFamily="2" charset="2"/>
              <a:buNone/>
              <a:defRPr/>
            </a:pPr>
            <a:r>
              <a:rPr lang="en-US" smtClean="0"/>
              <a:t>#include &lt;iostream.h&gt;</a:t>
            </a:r>
          </a:p>
          <a:p>
            <a:pPr eaLnBrk="1" hangingPunct="1">
              <a:lnSpc>
                <a:spcPct val="90000"/>
              </a:lnSpc>
              <a:buFont typeface="Wingdings" pitchFamily="2" charset="2"/>
              <a:buNone/>
              <a:defRPr/>
            </a:pPr>
            <a:r>
              <a:rPr lang="en-US" smtClean="0"/>
              <a:t>int x = 0;</a:t>
            </a:r>
          </a:p>
          <a:p>
            <a:pPr eaLnBrk="1" hangingPunct="1">
              <a:lnSpc>
                <a:spcPct val="90000"/>
              </a:lnSpc>
              <a:buFont typeface="Wingdings" pitchFamily="2" charset="2"/>
              <a:buNone/>
              <a:defRPr/>
            </a:pPr>
            <a:r>
              <a:rPr lang="en-US" smtClean="0"/>
              <a:t>void f1() {  x++; }</a:t>
            </a:r>
          </a:p>
          <a:p>
            <a:pPr eaLnBrk="1" hangingPunct="1">
              <a:lnSpc>
                <a:spcPct val="90000"/>
              </a:lnSpc>
              <a:buFont typeface="Wingdings" pitchFamily="2" charset="2"/>
              <a:buNone/>
              <a:defRPr/>
            </a:pPr>
            <a:r>
              <a:rPr lang="en-US" smtClean="0"/>
              <a:t>void f2() { x+=4; f1(); }</a:t>
            </a:r>
          </a:p>
          <a:p>
            <a:pPr eaLnBrk="1" hangingPunct="1">
              <a:lnSpc>
                <a:spcPct val="90000"/>
              </a:lnSpc>
              <a:buFont typeface="Wingdings" pitchFamily="2" charset="2"/>
              <a:buNone/>
              <a:defRPr/>
            </a:pPr>
            <a:r>
              <a:rPr lang="en-US" smtClean="0"/>
              <a:t>void main()</a:t>
            </a:r>
          </a:p>
          <a:p>
            <a:pPr eaLnBrk="1" hangingPunct="1">
              <a:lnSpc>
                <a:spcPct val="90000"/>
              </a:lnSpc>
              <a:buFont typeface="Wingdings" pitchFamily="2" charset="2"/>
              <a:buNone/>
              <a:defRPr/>
            </a:pPr>
            <a:r>
              <a:rPr lang="en-US" smtClean="0"/>
              <a:t>{  </a:t>
            </a:r>
          </a:p>
          <a:p>
            <a:pPr eaLnBrk="1" hangingPunct="1">
              <a:lnSpc>
                <a:spcPct val="90000"/>
              </a:lnSpc>
              <a:buFont typeface="Wingdings" pitchFamily="2" charset="2"/>
              <a:buNone/>
              <a:defRPr/>
            </a:pPr>
            <a:r>
              <a:rPr lang="en-US" smtClean="0"/>
              <a:t>   f2();</a:t>
            </a:r>
          </a:p>
          <a:p>
            <a:pPr eaLnBrk="1" hangingPunct="1">
              <a:lnSpc>
                <a:spcPct val="90000"/>
              </a:lnSpc>
              <a:buFont typeface="Wingdings" pitchFamily="2" charset="2"/>
              <a:buNone/>
              <a:defRPr/>
            </a:pPr>
            <a:r>
              <a:rPr lang="en-US" smtClean="0"/>
              <a:t>   cout &lt;&lt; x &lt;&lt; endl;</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endParaRPr lang="en-US" smtClean="0"/>
          </a:p>
        </p:txBody>
      </p:sp>
      <p:sp>
        <p:nvSpPr>
          <p:cNvPr id="11" name="Slide Number Placeholder 4"/>
          <p:cNvSpPr>
            <a:spLocks noGrp="1"/>
          </p:cNvSpPr>
          <p:nvPr>
            <p:ph type="sldNum" sz="quarter" idx="12"/>
          </p:nvPr>
        </p:nvSpPr>
        <p:spPr/>
        <p:txBody>
          <a:bodyPr/>
          <a:lstStyle/>
          <a:p>
            <a:pPr>
              <a:defRPr/>
            </a:pPr>
            <a:fld id="{B4707086-B6E9-4CC7-8E03-881E5ADAB579}" type="slidenum">
              <a:rPr lang="en-US"/>
              <a:pPr>
                <a:defRPr/>
              </a:pPr>
              <a:t>36</a:t>
            </a:fld>
            <a:endParaRPr lang="en-US"/>
          </a:p>
        </p:txBody>
      </p:sp>
      <p:sp>
        <p:nvSpPr>
          <p:cNvPr id="33797"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33798"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74758" name="Text Box 6"/>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 ;</a:t>
            </a:r>
          </a:p>
          <a:p>
            <a:pPr>
              <a:defRPr/>
            </a:pPr>
            <a:r>
              <a:rPr lang="en-US" b="0">
                <a:effectLst>
                  <a:outerShdw blurRad="38100" dist="38100" dir="2700000" algn="tl">
                    <a:srgbClr val="000000"/>
                  </a:outerShdw>
                </a:effectLst>
              </a:rPr>
              <a:t>}</a:t>
            </a:r>
            <a:endParaRPr lang="en-US" b="0"/>
          </a:p>
        </p:txBody>
      </p:sp>
      <p:sp>
        <p:nvSpPr>
          <p:cNvPr id="33800" name="AutoShape 7"/>
          <p:cNvSpPr>
            <a:spLocks noChangeArrowheads="1"/>
          </p:cNvSpPr>
          <p:nvPr/>
        </p:nvSpPr>
        <p:spPr bwMode="auto">
          <a:xfrm>
            <a:off x="5532438" y="54006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74760" name="Text Box 8"/>
          <p:cNvSpPr txBox="1">
            <a:spLocks noChangeArrowheads="1"/>
          </p:cNvSpPr>
          <p:nvPr/>
        </p:nvSpPr>
        <p:spPr bwMode="auto">
          <a:xfrm>
            <a:off x="5953125" y="3398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f2()</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f1();</a:t>
            </a:r>
          </a:p>
          <a:p>
            <a:pPr>
              <a:defRPr/>
            </a:pPr>
            <a:r>
              <a:rPr lang="en-US" b="0">
                <a:effectLst>
                  <a:outerShdw blurRad="38100" dist="38100" dir="2700000" algn="tl">
                    <a:srgbClr val="000000"/>
                  </a:outerShdw>
                </a:effectLst>
              </a:rPr>
              <a:t>}</a:t>
            </a:r>
            <a:endParaRPr lang="en-US" b="0"/>
          </a:p>
        </p:txBody>
      </p:sp>
      <p:sp>
        <p:nvSpPr>
          <p:cNvPr id="74761" name="AutoShape 9"/>
          <p:cNvSpPr>
            <a:spLocks noChangeArrowheads="1"/>
          </p:cNvSpPr>
          <p:nvPr/>
        </p:nvSpPr>
        <p:spPr bwMode="auto">
          <a:xfrm>
            <a:off x="5532438" y="39338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74762" name="Text Box 10"/>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2" name="Date Placeholder 11"/>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animBg="1"/>
      <p:bldP spid="7476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I. Using Global Variables</a:t>
            </a:r>
          </a:p>
        </p:txBody>
      </p:sp>
      <p:sp>
        <p:nvSpPr>
          <p:cNvPr id="76803" name="Rectangle 3"/>
          <p:cNvSpPr>
            <a:spLocks noGrp="1" noChangeArrowheads="1"/>
          </p:cNvSpPr>
          <p:nvPr>
            <p:ph sz="half" idx="1"/>
          </p:nvPr>
        </p:nvSpPr>
        <p:spPr/>
        <p:txBody>
          <a:bodyPr/>
          <a:lstStyle/>
          <a:p>
            <a:pPr eaLnBrk="1" hangingPunct="1">
              <a:lnSpc>
                <a:spcPct val="90000"/>
              </a:lnSpc>
              <a:buFont typeface="Wingdings" pitchFamily="2" charset="2"/>
              <a:buNone/>
              <a:defRPr/>
            </a:pPr>
            <a:r>
              <a:rPr lang="en-US" smtClean="0"/>
              <a:t>#include &lt;iostream.h&gt;</a:t>
            </a:r>
          </a:p>
          <a:p>
            <a:pPr eaLnBrk="1" hangingPunct="1">
              <a:lnSpc>
                <a:spcPct val="90000"/>
              </a:lnSpc>
              <a:buFont typeface="Wingdings" pitchFamily="2" charset="2"/>
              <a:buNone/>
              <a:defRPr/>
            </a:pPr>
            <a:r>
              <a:rPr lang="en-US" smtClean="0"/>
              <a:t>int x = 0;</a:t>
            </a:r>
          </a:p>
          <a:p>
            <a:pPr eaLnBrk="1" hangingPunct="1">
              <a:lnSpc>
                <a:spcPct val="90000"/>
              </a:lnSpc>
              <a:buFont typeface="Wingdings" pitchFamily="2" charset="2"/>
              <a:buNone/>
              <a:defRPr/>
            </a:pPr>
            <a:r>
              <a:rPr lang="en-US" smtClean="0"/>
              <a:t>void f1() {  x++; }</a:t>
            </a:r>
          </a:p>
          <a:p>
            <a:pPr eaLnBrk="1" hangingPunct="1">
              <a:lnSpc>
                <a:spcPct val="90000"/>
              </a:lnSpc>
              <a:buFont typeface="Wingdings" pitchFamily="2" charset="2"/>
              <a:buNone/>
              <a:defRPr/>
            </a:pPr>
            <a:r>
              <a:rPr lang="en-US" smtClean="0"/>
              <a:t>void f2() { x+=4; f1(); }</a:t>
            </a:r>
          </a:p>
          <a:p>
            <a:pPr eaLnBrk="1" hangingPunct="1">
              <a:lnSpc>
                <a:spcPct val="90000"/>
              </a:lnSpc>
              <a:buFont typeface="Wingdings" pitchFamily="2" charset="2"/>
              <a:buNone/>
              <a:defRPr/>
            </a:pPr>
            <a:r>
              <a:rPr lang="en-US" smtClean="0"/>
              <a:t>void main()</a:t>
            </a:r>
          </a:p>
          <a:p>
            <a:pPr eaLnBrk="1" hangingPunct="1">
              <a:lnSpc>
                <a:spcPct val="90000"/>
              </a:lnSpc>
              <a:buFont typeface="Wingdings" pitchFamily="2" charset="2"/>
              <a:buNone/>
              <a:defRPr/>
            </a:pPr>
            <a:r>
              <a:rPr lang="en-US" smtClean="0"/>
              <a:t>{  </a:t>
            </a:r>
          </a:p>
          <a:p>
            <a:pPr eaLnBrk="1" hangingPunct="1">
              <a:lnSpc>
                <a:spcPct val="90000"/>
              </a:lnSpc>
              <a:buFont typeface="Wingdings" pitchFamily="2" charset="2"/>
              <a:buNone/>
              <a:defRPr/>
            </a:pPr>
            <a:r>
              <a:rPr lang="en-US" smtClean="0"/>
              <a:t>   f2();</a:t>
            </a:r>
          </a:p>
          <a:p>
            <a:pPr eaLnBrk="1" hangingPunct="1">
              <a:lnSpc>
                <a:spcPct val="90000"/>
              </a:lnSpc>
              <a:buFont typeface="Wingdings" pitchFamily="2" charset="2"/>
              <a:buNone/>
              <a:defRPr/>
            </a:pPr>
            <a:r>
              <a:rPr lang="en-US" smtClean="0"/>
              <a:t>   cout &lt;&lt; x &lt;&lt; endl;</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endParaRPr lang="en-US" smtClean="0"/>
          </a:p>
        </p:txBody>
      </p:sp>
      <p:sp>
        <p:nvSpPr>
          <p:cNvPr id="13" name="Slide Number Placeholder 4"/>
          <p:cNvSpPr>
            <a:spLocks noGrp="1"/>
          </p:cNvSpPr>
          <p:nvPr>
            <p:ph type="sldNum" sz="quarter" idx="12"/>
          </p:nvPr>
        </p:nvSpPr>
        <p:spPr/>
        <p:txBody>
          <a:bodyPr/>
          <a:lstStyle/>
          <a:p>
            <a:pPr>
              <a:defRPr/>
            </a:pPr>
            <a:fld id="{8D0ED927-B584-4D0F-85D9-C211BD4ABE2E}" type="slidenum">
              <a:rPr lang="en-US"/>
              <a:pPr>
                <a:defRPr/>
              </a:pPr>
              <a:t>37</a:t>
            </a:fld>
            <a:endParaRPr lang="en-US"/>
          </a:p>
        </p:txBody>
      </p:sp>
      <p:sp>
        <p:nvSpPr>
          <p:cNvPr id="34819"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76810" name="Text Box 10"/>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34823"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76806" name="Text Box 6"/>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 ;</a:t>
            </a:r>
          </a:p>
          <a:p>
            <a:pPr>
              <a:defRPr/>
            </a:pPr>
            <a:r>
              <a:rPr lang="en-US" b="0">
                <a:effectLst>
                  <a:outerShdw blurRad="38100" dist="38100" dir="2700000" algn="tl">
                    <a:srgbClr val="000000"/>
                  </a:outerShdw>
                </a:effectLst>
              </a:rPr>
              <a:t>}</a:t>
            </a:r>
            <a:endParaRPr lang="en-US" b="0"/>
          </a:p>
        </p:txBody>
      </p:sp>
      <p:sp>
        <p:nvSpPr>
          <p:cNvPr id="34825" name="AutoShape 7"/>
          <p:cNvSpPr>
            <a:spLocks noChangeArrowheads="1"/>
          </p:cNvSpPr>
          <p:nvPr/>
        </p:nvSpPr>
        <p:spPr bwMode="auto">
          <a:xfrm>
            <a:off x="5532438" y="54006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76808" name="Text Box 8"/>
          <p:cNvSpPr txBox="1">
            <a:spLocks noChangeArrowheads="1"/>
          </p:cNvSpPr>
          <p:nvPr/>
        </p:nvSpPr>
        <p:spPr bwMode="auto">
          <a:xfrm>
            <a:off x="5953125" y="3398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f2()</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f1();</a:t>
            </a:r>
          </a:p>
          <a:p>
            <a:pPr>
              <a:defRPr/>
            </a:pPr>
            <a:r>
              <a:rPr lang="en-US" b="0">
                <a:effectLst>
                  <a:outerShdw blurRad="38100" dist="38100" dir="2700000" algn="tl">
                    <a:srgbClr val="000000"/>
                  </a:outerShdw>
                </a:effectLst>
              </a:rPr>
              <a:t>}</a:t>
            </a:r>
            <a:endParaRPr lang="en-US" b="0"/>
          </a:p>
        </p:txBody>
      </p:sp>
      <p:sp>
        <p:nvSpPr>
          <p:cNvPr id="34827" name="AutoShape 9"/>
          <p:cNvSpPr>
            <a:spLocks noChangeArrowheads="1"/>
          </p:cNvSpPr>
          <p:nvPr/>
        </p:nvSpPr>
        <p:spPr bwMode="auto">
          <a:xfrm>
            <a:off x="5532438" y="41433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
        <p:nvSpPr>
          <p:cNvPr id="76811" name="Text Box 11"/>
          <p:cNvSpPr txBox="1">
            <a:spLocks noChangeArrowheads="1"/>
          </p:cNvSpPr>
          <p:nvPr/>
        </p:nvSpPr>
        <p:spPr bwMode="auto">
          <a:xfrm>
            <a:off x="5934075" y="2141538"/>
            <a:ext cx="2295525" cy="1200150"/>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f1()</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a:t>
            </a:r>
          </a:p>
          <a:p>
            <a:pPr>
              <a:defRPr/>
            </a:pPr>
            <a:r>
              <a:rPr lang="en-US" b="0">
                <a:effectLst>
                  <a:outerShdw blurRad="38100" dist="38100" dir="2700000" algn="tl">
                    <a:srgbClr val="000000"/>
                  </a:outerShdw>
                </a:effectLst>
              </a:rPr>
              <a:t>}</a:t>
            </a:r>
            <a:endParaRPr lang="en-US" b="0"/>
          </a:p>
        </p:txBody>
      </p:sp>
      <p:sp>
        <p:nvSpPr>
          <p:cNvPr id="76813" name="AutoShape 13"/>
          <p:cNvSpPr>
            <a:spLocks noChangeArrowheads="1"/>
          </p:cNvSpPr>
          <p:nvPr/>
        </p:nvSpPr>
        <p:spPr bwMode="auto">
          <a:xfrm>
            <a:off x="5513388" y="2638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4</a:t>
            </a:r>
          </a:p>
        </p:txBody>
      </p:sp>
      <p:sp>
        <p:nvSpPr>
          <p:cNvPr id="14" name="Date Placeholder 13"/>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0" grpId="0" animBg="1"/>
      <p:bldP spid="76811" grpId="0" animBg="1"/>
      <p:bldP spid="7681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lstStyle/>
          <a:p>
            <a:pPr eaLnBrk="1" hangingPunct="1">
              <a:defRPr/>
            </a:pPr>
            <a:r>
              <a:rPr lang="en-US" smtClean="0"/>
              <a:t>I. Using Global Variables</a:t>
            </a:r>
          </a:p>
        </p:txBody>
      </p:sp>
      <p:sp>
        <p:nvSpPr>
          <p:cNvPr id="77829" name="Rectangle 5"/>
          <p:cNvSpPr>
            <a:spLocks noGrp="1" noChangeArrowheads="1"/>
          </p:cNvSpPr>
          <p:nvPr>
            <p:ph sz="half" idx="1"/>
          </p:nvPr>
        </p:nvSpPr>
        <p:spPr/>
        <p:txBody>
          <a:bodyPr/>
          <a:lstStyle/>
          <a:p>
            <a:pPr eaLnBrk="1" hangingPunct="1">
              <a:lnSpc>
                <a:spcPct val="90000"/>
              </a:lnSpc>
              <a:buFont typeface="Wingdings" pitchFamily="2" charset="2"/>
              <a:buNone/>
              <a:defRPr/>
            </a:pPr>
            <a:r>
              <a:rPr lang="en-US" smtClean="0"/>
              <a:t>#include &lt;iostream.h&gt;</a:t>
            </a:r>
          </a:p>
          <a:p>
            <a:pPr eaLnBrk="1" hangingPunct="1">
              <a:lnSpc>
                <a:spcPct val="90000"/>
              </a:lnSpc>
              <a:buFont typeface="Wingdings" pitchFamily="2" charset="2"/>
              <a:buNone/>
              <a:defRPr/>
            </a:pPr>
            <a:r>
              <a:rPr lang="en-US" smtClean="0"/>
              <a:t>int x = 0;</a:t>
            </a:r>
          </a:p>
          <a:p>
            <a:pPr eaLnBrk="1" hangingPunct="1">
              <a:lnSpc>
                <a:spcPct val="90000"/>
              </a:lnSpc>
              <a:buFont typeface="Wingdings" pitchFamily="2" charset="2"/>
              <a:buNone/>
              <a:defRPr/>
            </a:pPr>
            <a:r>
              <a:rPr lang="en-US" smtClean="0"/>
              <a:t>void f1() {  x++; }</a:t>
            </a:r>
          </a:p>
          <a:p>
            <a:pPr eaLnBrk="1" hangingPunct="1">
              <a:lnSpc>
                <a:spcPct val="90000"/>
              </a:lnSpc>
              <a:buFont typeface="Wingdings" pitchFamily="2" charset="2"/>
              <a:buNone/>
              <a:defRPr/>
            </a:pPr>
            <a:r>
              <a:rPr lang="en-US" smtClean="0"/>
              <a:t>void f2() { x+=4; f1(); }</a:t>
            </a:r>
          </a:p>
          <a:p>
            <a:pPr eaLnBrk="1" hangingPunct="1">
              <a:lnSpc>
                <a:spcPct val="90000"/>
              </a:lnSpc>
              <a:buFont typeface="Wingdings" pitchFamily="2" charset="2"/>
              <a:buNone/>
              <a:defRPr/>
            </a:pPr>
            <a:r>
              <a:rPr lang="en-US" smtClean="0"/>
              <a:t>void main()</a:t>
            </a:r>
          </a:p>
          <a:p>
            <a:pPr eaLnBrk="1" hangingPunct="1">
              <a:lnSpc>
                <a:spcPct val="90000"/>
              </a:lnSpc>
              <a:buFont typeface="Wingdings" pitchFamily="2" charset="2"/>
              <a:buNone/>
              <a:defRPr/>
            </a:pPr>
            <a:r>
              <a:rPr lang="en-US" smtClean="0"/>
              <a:t>{  </a:t>
            </a:r>
          </a:p>
          <a:p>
            <a:pPr eaLnBrk="1" hangingPunct="1">
              <a:lnSpc>
                <a:spcPct val="90000"/>
              </a:lnSpc>
              <a:buFont typeface="Wingdings" pitchFamily="2" charset="2"/>
              <a:buNone/>
              <a:defRPr/>
            </a:pPr>
            <a:r>
              <a:rPr lang="en-US" smtClean="0"/>
              <a:t>   f2();</a:t>
            </a:r>
          </a:p>
          <a:p>
            <a:pPr eaLnBrk="1" hangingPunct="1">
              <a:lnSpc>
                <a:spcPct val="90000"/>
              </a:lnSpc>
              <a:buFont typeface="Wingdings" pitchFamily="2" charset="2"/>
              <a:buNone/>
              <a:defRPr/>
            </a:pPr>
            <a:r>
              <a:rPr lang="en-US" smtClean="0"/>
              <a:t>   cout &lt;&lt; x &lt;&lt; endl;</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endParaRPr lang="en-US" smtClean="0"/>
          </a:p>
        </p:txBody>
      </p:sp>
      <p:sp>
        <p:nvSpPr>
          <p:cNvPr id="13" name="Slide Number Placeholder 4"/>
          <p:cNvSpPr>
            <a:spLocks noGrp="1"/>
          </p:cNvSpPr>
          <p:nvPr>
            <p:ph type="sldNum" sz="quarter" idx="12"/>
          </p:nvPr>
        </p:nvSpPr>
        <p:spPr/>
        <p:txBody>
          <a:bodyPr/>
          <a:lstStyle/>
          <a:p>
            <a:pPr>
              <a:defRPr/>
            </a:pPr>
            <a:fld id="{4F5D57E2-31FB-4BB6-8B5C-40886DA4B470}" type="slidenum">
              <a:rPr lang="en-US"/>
              <a:pPr>
                <a:defRPr/>
              </a:pPr>
              <a:t>38</a:t>
            </a:fld>
            <a:endParaRPr lang="en-US"/>
          </a:p>
        </p:txBody>
      </p:sp>
      <p:sp>
        <p:nvSpPr>
          <p:cNvPr id="35843" name="Text Box 2"/>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35844" name="Text Box 3"/>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35847" name="Text Box 6"/>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77831" name="Text Box 7"/>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35849" name="AutoShape 8"/>
          <p:cNvSpPr>
            <a:spLocks noChangeArrowheads="1"/>
          </p:cNvSpPr>
          <p:nvPr/>
        </p:nvSpPr>
        <p:spPr bwMode="auto">
          <a:xfrm>
            <a:off x="5532438" y="54006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77833" name="Text Box 9"/>
          <p:cNvSpPr txBox="1">
            <a:spLocks noChangeArrowheads="1"/>
          </p:cNvSpPr>
          <p:nvPr/>
        </p:nvSpPr>
        <p:spPr bwMode="auto">
          <a:xfrm>
            <a:off x="5953125" y="3398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f2()</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f1();</a:t>
            </a:r>
          </a:p>
          <a:p>
            <a:pPr>
              <a:defRPr/>
            </a:pPr>
            <a:r>
              <a:rPr lang="en-US" b="0">
                <a:effectLst>
                  <a:outerShdw blurRad="38100" dist="38100" dir="2700000" algn="tl">
                    <a:srgbClr val="000000"/>
                  </a:outerShdw>
                </a:effectLst>
              </a:rPr>
              <a:t>}</a:t>
            </a:r>
            <a:endParaRPr lang="en-US" b="0"/>
          </a:p>
        </p:txBody>
      </p:sp>
      <p:sp>
        <p:nvSpPr>
          <p:cNvPr id="35851" name="AutoShape 10"/>
          <p:cNvSpPr>
            <a:spLocks noChangeArrowheads="1"/>
          </p:cNvSpPr>
          <p:nvPr/>
        </p:nvSpPr>
        <p:spPr bwMode="auto">
          <a:xfrm>
            <a:off x="5532438" y="41433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
        <p:nvSpPr>
          <p:cNvPr id="77835" name="Text Box 11"/>
          <p:cNvSpPr txBox="1">
            <a:spLocks noChangeArrowheads="1"/>
          </p:cNvSpPr>
          <p:nvPr/>
        </p:nvSpPr>
        <p:spPr bwMode="auto">
          <a:xfrm>
            <a:off x="5934075" y="2141538"/>
            <a:ext cx="2295525" cy="1200150"/>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f1()</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a:t>
            </a:r>
          </a:p>
          <a:p>
            <a:pPr>
              <a:defRPr/>
            </a:pPr>
            <a:r>
              <a:rPr lang="en-US" b="0">
                <a:effectLst>
                  <a:outerShdw blurRad="38100" dist="38100" dir="2700000" algn="tl">
                    <a:srgbClr val="000000"/>
                  </a:outerShdw>
                </a:effectLst>
              </a:rPr>
              <a:t>}</a:t>
            </a:r>
            <a:endParaRPr lang="en-US" b="0"/>
          </a:p>
        </p:txBody>
      </p:sp>
      <p:sp>
        <p:nvSpPr>
          <p:cNvPr id="35853" name="AutoShape 14"/>
          <p:cNvSpPr>
            <a:spLocks noChangeArrowheads="1"/>
          </p:cNvSpPr>
          <p:nvPr/>
        </p:nvSpPr>
        <p:spPr bwMode="auto">
          <a:xfrm>
            <a:off x="5451475" y="2913063"/>
            <a:ext cx="487363" cy="466725"/>
          </a:xfrm>
          <a:prstGeom prst="leftArrow">
            <a:avLst>
              <a:gd name="adj1" fmla="val 50000"/>
              <a:gd name="adj2" fmla="val 26105"/>
            </a:avLst>
          </a:prstGeom>
          <a:solidFill>
            <a:schemeClr val="accent1"/>
          </a:solidFill>
          <a:ln w="9525">
            <a:solidFill>
              <a:schemeClr val="tx1"/>
            </a:solidFill>
            <a:miter lim="800000"/>
            <a:headEnd/>
            <a:tailEnd/>
          </a:ln>
        </p:spPr>
        <p:txBody>
          <a:bodyPr wrap="none" anchor="ctr"/>
          <a:lstStyle/>
          <a:p>
            <a:pPr algn="ctr"/>
            <a:r>
              <a:rPr lang="en-US" b="0"/>
              <a:t>5</a:t>
            </a:r>
          </a:p>
        </p:txBody>
      </p:sp>
      <p:sp>
        <p:nvSpPr>
          <p:cNvPr id="14" name="Date Placeholder 13"/>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pPr eaLnBrk="1" hangingPunct="1">
              <a:defRPr/>
            </a:pPr>
            <a:r>
              <a:rPr lang="en-US" smtClean="0"/>
              <a:t>I. Using Global Variables</a:t>
            </a:r>
          </a:p>
        </p:txBody>
      </p:sp>
      <p:sp>
        <p:nvSpPr>
          <p:cNvPr id="78853" name="Rectangle 5"/>
          <p:cNvSpPr>
            <a:spLocks noGrp="1" noChangeArrowheads="1"/>
          </p:cNvSpPr>
          <p:nvPr>
            <p:ph sz="half" idx="1"/>
          </p:nvPr>
        </p:nvSpPr>
        <p:spPr/>
        <p:txBody>
          <a:bodyPr/>
          <a:lstStyle/>
          <a:p>
            <a:pPr eaLnBrk="1" hangingPunct="1">
              <a:lnSpc>
                <a:spcPct val="90000"/>
              </a:lnSpc>
              <a:buFont typeface="Wingdings" pitchFamily="2" charset="2"/>
              <a:buNone/>
              <a:defRPr/>
            </a:pPr>
            <a:r>
              <a:rPr lang="en-US" smtClean="0"/>
              <a:t>#include &lt;iostream.h&gt;</a:t>
            </a:r>
          </a:p>
          <a:p>
            <a:pPr eaLnBrk="1" hangingPunct="1">
              <a:lnSpc>
                <a:spcPct val="90000"/>
              </a:lnSpc>
              <a:buFont typeface="Wingdings" pitchFamily="2" charset="2"/>
              <a:buNone/>
              <a:defRPr/>
            </a:pPr>
            <a:r>
              <a:rPr lang="en-US" smtClean="0"/>
              <a:t>int x = 0;</a:t>
            </a:r>
          </a:p>
          <a:p>
            <a:pPr eaLnBrk="1" hangingPunct="1">
              <a:lnSpc>
                <a:spcPct val="90000"/>
              </a:lnSpc>
              <a:buFont typeface="Wingdings" pitchFamily="2" charset="2"/>
              <a:buNone/>
              <a:defRPr/>
            </a:pPr>
            <a:r>
              <a:rPr lang="en-US" smtClean="0"/>
              <a:t>void f1() {  x++; }</a:t>
            </a:r>
          </a:p>
          <a:p>
            <a:pPr eaLnBrk="1" hangingPunct="1">
              <a:lnSpc>
                <a:spcPct val="90000"/>
              </a:lnSpc>
              <a:buFont typeface="Wingdings" pitchFamily="2" charset="2"/>
              <a:buNone/>
              <a:defRPr/>
            </a:pPr>
            <a:r>
              <a:rPr lang="en-US" smtClean="0"/>
              <a:t>void f2() { x+=4; f1(); }</a:t>
            </a:r>
          </a:p>
          <a:p>
            <a:pPr eaLnBrk="1" hangingPunct="1">
              <a:lnSpc>
                <a:spcPct val="90000"/>
              </a:lnSpc>
              <a:buFont typeface="Wingdings" pitchFamily="2" charset="2"/>
              <a:buNone/>
              <a:defRPr/>
            </a:pPr>
            <a:r>
              <a:rPr lang="en-US" smtClean="0"/>
              <a:t>void main()</a:t>
            </a:r>
          </a:p>
          <a:p>
            <a:pPr eaLnBrk="1" hangingPunct="1">
              <a:lnSpc>
                <a:spcPct val="90000"/>
              </a:lnSpc>
              <a:buFont typeface="Wingdings" pitchFamily="2" charset="2"/>
              <a:buNone/>
              <a:defRPr/>
            </a:pPr>
            <a:r>
              <a:rPr lang="en-US" smtClean="0"/>
              <a:t>{  </a:t>
            </a:r>
          </a:p>
          <a:p>
            <a:pPr eaLnBrk="1" hangingPunct="1">
              <a:lnSpc>
                <a:spcPct val="90000"/>
              </a:lnSpc>
              <a:buFont typeface="Wingdings" pitchFamily="2" charset="2"/>
              <a:buNone/>
              <a:defRPr/>
            </a:pPr>
            <a:r>
              <a:rPr lang="en-US" smtClean="0"/>
              <a:t>   f2();</a:t>
            </a:r>
          </a:p>
          <a:p>
            <a:pPr eaLnBrk="1" hangingPunct="1">
              <a:lnSpc>
                <a:spcPct val="90000"/>
              </a:lnSpc>
              <a:buFont typeface="Wingdings" pitchFamily="2" charset="2"/>
              <a:buNone/>
              <a:defRPr/>
            </a:pPr>
            <a:r>
              <a:rPr lang="en-US" smtClean="0"/>
              <a:t>   cout &lt;&lt; x &lt;&lt; endl;</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endParaRPr lang="en-US" smtClean="0"/>
          </a:p>
        </p:txBody>
      </p:sp>
      <p:sp>
        <p:nvSpPr>
          <p:cNvPr id="11" name="Slide Number Placeholder 4"/>
          <p:cNvSpPr>
            <a:spLocks noGrp="1"/>
          </p:cNvSpPr>
          <p:nvPr>
            <p:ph type="sldNum" sz="quarter" idx="12"/>
          </p:nvPr>
        </p:nvSpPr>
        <p:spPr/>
        <p:txBody>
          <a:bodyPr/>
          <a:lstStyle/>
          <a:p>
            <a:pPr>
              <a:defRPr/>
            </a:pPr>
            <a:fld id="{84C35A1C-E4F3-47B6-9850-3990F62835E2}" type="slidenum">
              <a:rPr lang="en-US"/>
              <a:pPr>
                <a:defRPr/>
              </a:pPr>
              <a:t>39</a:t>
            </a:fld>
            <a:endParaRPr lang="en-US"/>
          </a:p>
        </p:txBody>
      </p:sp>
      <p:sp>
        <p:nvSpPr>
          <p:cNvPr id="36867" name="Text Box 2"/>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36868" name="Text Box 3"/>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36871" name="Text Box 6"/>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78855" name="Text Box 7"/>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36873" name="AutoShape 8"/>
          <p:cNvSpPr>
            <a:spLocks noChangeArrowheads="1"/>
          </p:cNvSpPr>
          <p:nvPr/>
        </p:nvSpPr>
        <p:spPr bwMode="auto">
          <a:xfrm>
            <a:off x="5532438" y="54006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78857" name="Text Box 9"/>
          <p:cNvSpPr txBox="1">
            <a:spLocks noChangeArrowheads="1"/>
          </p:cNvSpPr>
          <p:nvPr/>
        </p:nvSpPr>
        <p:spPr bwMode="auto">
          <a:xfrm>
            <a:off x="5953125" y="3398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f2()</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f1();</a:t>
            </a:r>
          </a:p>
          <a:p>
            <a:pPr>
              <a:defRPr/>
            </a:pPr>
            <a:r>
              <a:rPr lang="en-US" b="0">
                <a:effectLst>
                  <a:outerShdw blurRad="38100" dist="38100" dir="2700000" algn="tl">
                    <a:srgbClr val="000000"/>
                  </a:outerShdw>
                </a:effectLst>
              </a:rPr>
              <a:t>}</a:t>
            </a:r>
            <a:endParaRPr lang="en-US" b="0"/>
          </a:p>
        </p:txBody>
      </p:sp>
      <p:sp>
        <p:nvSpPr>
          <p:cNvPr id="36875" name="AutoShape 12"/>
          <p:cNvSpPr>
            <a:spLocks noChangeArrowheads="1"/>
          </p:cNvSpPr>
          <p:nvPr/>
        </p:nvSpPr>
        <p:spPr bwMode="auto">
          <a:xfrm>
            <a:off x="5451475" y="4437063"/>
            <a:ext cx="487363" cy="466725"/>
          </a:xfrm>
          <a:prstGeom prst="leftArrow">
            <a:avLst>
              <a:gd name="adj1" fmla="val 50000"/>
              <a:gd name="adj2" fmla="val 26105"/>
            </a:avLst>
          </a:prstGeom>
          <a:solidFill>
            <a:schemeClr val="accent1"/>
          </a:solidFill>
          <a:ln w="9525">
            <a:solidFill>
              <a:schemeClr val="tx1"/>
            </a:solidFill>
            <a:miter lim="800000"/>
            <a:headEnd/>
            <a:tailEnd/>
          </a:ln>
        </p:spPr>
        <p:txBody>
          <a:bodyPr wrap="none" anchor="ctr"/>
          <a:lstStyle/>
          <a:p>
            <a:pPr algn="ctr"/>
            <a:r>
              <a:rPr lang="en-US" b="0"/>
              <a:t>6</a:t>
            </a:r>
          </a:p>
        </p:txBody>
      </p:sp>
      <p:sp>
        <p:nvSpPr>
          <p:cNvPr id="12" name="Date Placeholder 11"/>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5674" y="352395"/>
            <a:ext cx="8229600" cy="1143000"/>
          </a:xfrm>
        </p:spPr>
        <p:txBody>
          <a:bodyPr/>
          <a:lstStyle/>
          <a:p>
            <a:pPr eaLnBrk="1" hangingPunct="1">
              <a:defRPr/>
            </a:pPr>
            <a:r>
              <a:rPr lang="en-US" dirty="0" smtClean="0"/>
              <a:t>C++ Standard Functions</a:t>
            </a:r>
          </a:p>
        </p:txBody>
      </p:sp>
      <p:sp>
        <p:nvSpPr>
          <p:cNvPr id="20483" name="Rectangle 3"/>
          <p:cNvSpPr>
            <a:spLocks noGrp="1" noChangeArrowheads="1"/>
          </p:cNvSpPr>
          <p:nvPr>
            <p:ph idx="1"/>
          </p:nvPr>
        </p:nvSpPr>
        <p:spPr/>
        <p:txBody>
          <a:bodyPr>
            <a:normAutofit/>
          </a:bodyPr>
          <a:lstStyle/>
          <a:p>
            <a:pPr eaLnBrk="1" hangingPunct="1">
              <a:lnSpc>
                <a:spcPct val="80000"/>
              </a:lnSpc>
              <a:defRPr/>
            </a:pPr>
            <a:r>
              <a:rPr lang="en-US" sz="2800" smtClean="0"/>
              <a:t>C++ language is shipped with a lot of functions which are known as standard functions</a:t>
            </a:r>
          </a:p>
          <a:p>
            <a:pPr eaLnBrk="1" hangingPunct="1">
              <a:lnSpc>
                <a:spcPct val="80000"/>
              </a:lnSpc>
              <a:defRPr/>
            </a:pPr>
            <a:r>
              <a:rPr lang="en-US" sz="2800" smtClean="0"/>
              <a:t>These standard functions are groups in different libraries which can be included in the C++ program, e.g.</a:t>
            </a:r>
          </a:p>
          <a:p>
            <a:pPr lvl="1" eaLnBrk="1" hangingPunct="1">
              <a:lnSpc>
                <a:spcPct val="80000"/>
              </a:lnSpc>
              <a:defRPr/>
            </a:pPr>
            <a:r>
              <a:rPr lang="en-US" sz="2400" smtClean="0"/>
              <a:t>Math functions are declared in &lt;math.h&gt; library</a:t>
            </a:r>
          </a:p>
          <a:p>
            <a:pPr lvl="1" eaLnBrk="1" hangingPunct="1">
              <a:lnSpc>
                <a:spcPct val="80000"/>
              </a:lnSpc>
              <a:defRPr/>
            </a:pPr>
            <a:r>
              <a:rPr lang="en-US" sz="2400" smtClean="0"/>
              <a:t>Character-manipulation functions are declared in &lt;ctype.h&gt; library</a:t>
            </a:r>
          </a:p>
          <a:p>
            <a:pPr lvl="1" eaLnBrk="1" hangingPunct="1">
              <a:lnSpc>
                <a:spcPct val="80000"/>
              </a:lnSpc>
              <a:defRPr/>
            </a:pPr>
            <a:r>
              <a:rPr lang="en-US" sz="2400" smtClean="0"/>
              <a:t>C++ is shipped with more than 100 standard libraries, some of them are very  popular such as &lt;iostream.h&gt; and &lt;stdlib.h&gt;, others are very specific to certain hardware platform, e.g. &lt;limits.h&gt; and &lt;largeInt.h&gt;</a:t>
            </a:r>
          </a:p>
        </p:txBody>
      </p:sp>
      <p:sp>
        <p:nvSpPr>
          <p:cNvPr id="4" name="Slide Number Placeholder 3"/>
          <p:cNvSpPr>
            <a:spLocks noGrp="1"/>
          </p:cNvSpPr>
          <p:nvPr>
            <p:ph type="sldNum" sz="quarter" idx="12"/>
          </p:nvPr>
        </p:nvSpPr>
        <p:spPr/>
        <p:txBody>
          <a:bodyPr/>
          <a:lstStyle/>
          <a:p>
            <a:pPr>
              <a:defRPr/>
            </a:pPr>
            <a:fld id="{681C672A-E250-4BAC-9EC0-49E3BDEACC6B}" type="slidenum">
              <a:rPr lang="en-US"/>
              <a:pPr>
                <a:defRPr/>
              </a:pPr>
              <a:t>4</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p:txBody>
          <a:bodyPr/>
          <a:lstStyle/>
          <a:p>
            <a:pPr eaLnBrk="1" hangingPunct="1">
              <a:defRPr/>
            </a:pPr>
            <a:r>
              <a:rPr lang="en-US" smtClean="0"/>
              <a:t>I. Using Global Variables</a:t>
            </a:r>
          </a:p>
        </p:txBody>
      </p:sp>
      <p:sp>
        <p:nvSpPr>
          <p:cNvPr id="79877" name="Rectangle 5"/>
          <p:cNvSpPr>
            <a:spLocks noGrp="1" noChangeArrowheads="1"/>
          </p:cNvSpPr>
          <p:nvPr>
            <p:ph type="body" sz="half" idx="1"/>
          </p:nvPr>
        </p:nvSpPr>
        <p:spPr/>
        <p:txBody>
          <a:bodyPr/>
          <a:lstStyle/>
          <a:p>
            <a:pPr eaLnBrk="1" hangingPunct="1">
              <a:lnSpc>
                <a:spcPct val="90000"/>
              </a:lnSpc>
              <a:buFont typeface="Wingdings" pitchFamily="2" charset="2"/>
              <a:buNone/>
              <a:defRPr/>
            </a:pPr>
            <a:r>
              <a:rPr lang="en-US" sz="2800" smtClean="0"/>
              <a:t>#include &lt;iostream.h&gt;</a:t>
            </a:r>
          </a:p>
          <a:p>
            <a:pPr eaLnBrk="1" hangingPunct="1">
              <a:lnSpc>
                <a:spcPct val="90000"/>
              </a:lnSpc>
              <a:buFont typeface="Wingdings" pitchFamily="2" charset="2"/>
              <a:buNone/>
              <a:defRPr/>
            </a:pPr>
            <a:r>
              <a:rPr lang="en-US" sz="2800" smtClean="0"/>
              <a:t>int x = 0;</a:t>
            </a:r>
          </a:p>
          <a:p>
            <a:pPr eaLnBrk="1" hangingPunct="1">
              <a:lnSpc>
                <a:spcPct val="90000"/>
              </a:lnSpc>
              <a:buFont typeface="Wingdings" pitchFamily="2" charset="2"/>
              <a:buNone/>
              <a:defRPr/>
            </a:pPr>
            <a:r>
              <a:rPr lang="en-US" sz="2800" smtClean="0"/>
              <a:t>void f1() {  x++; }</a:t>
            </a:r>
          </a:p>
          <a:p>
            <a:pPr eaLnBrk="1" hangingPunct="1">
              <a:lnSpc>
                <a:spcPct val="90000"/>
              </a:lnSpc>
              <a:buFont typeface="Wingdings" pitchFamily="2" charset="2"/>
              <a:buNone/>
              <a:defRPr/>
            </a:pPr>
            <a:r>
              <a:rPr lang="en-US" sz="2800" smtClean="0"/>
              <a:t>void f2() { x+=4; f1(); }</a:t>
            </a:r>
          </a:p>
          <a:p>
            <a:pPr eaLnBrk="1" hangingPunct="1">
              <a:lnSpc>
                <a:spcPct val="90000"/>
              </a:lnSpc>
              <a:buFont typeface="Wingdings" pitchFamily="2" charset="2"/>
              <a:buNone/>
              <a:defRPr/>
            </a:pPr>
            <a:r>
              <a:rPr lang="en-US" sz="2800" smtClean="0"/>
              <a:t>void main()</a:t>
            </a:r>
          </a:p>
          <a:p>
            <a:pPr eaLnBrk="1" hangingPunct="1">
              <a:lnSpc>
                <a:spcPct val="90000"/>
              </a:lnSpc>
              <a:buFont typeface="Wingdings" pitchFamily="2" charset="2"/>
              <a:buNone/>
              <a:defRPr/>
            </a:pPr>
            <a:r>
              <a:rPr lang="en-US" sz="2800" smtClean="0"/>
              <a:t>{  </a:t>
            </a:r>
          </a:p>
          <a:p>
            <a:pPr eaLnBrk="1" hangingPunct="1">
              <a:lnSpc>
                <a:spcPct val="90000"/>
              </a:lnSpc>
              <a:buFont typeface="Wingdings" pitchFamily="2" charset="2"/>
              <a:buNone/>
              <a:defRPr/>
            </a:pPr>
            <a:r>
              <a:rPr lang="en-US" sz="2800" smtClean="0"/>
              <a:t>   f2();</a:t>
            </a:r>
          </a:p>
          <a:p>
            <a:pPr eaLnBrk="1" hangingPunct="1">
              <a:lnSpc>
                <a:spcPct val="90000"/>
              </a:lnSpc>
              <a:buFont typeface="Wingdings" pitchFamily="2" charset="2"/>
              <a:buNone/>
              <a:defRPr/>
            </a:pPr>
            <a:r>
              <a:rPr lang="en-US" sz="2800" smtClean="0"/>
              <a:t>   cout &lt;&lt; x &lt;&lt; endl;</a:t>
            </a:r>
          </a:p>
          <a:p>
            <a:pPr eaLnBrk="1" hangingPunct="1">
              <a:lnSpc>
                <a:spcPct val="90000"/>
              </a:lnSpc>
              <a:buFont typeface="Wingdings" pitchFamily="2" charset="2"/>
              <a:buNone/>
              <a:defRPr/>
            </a:pPr>
            <a:r>
              <a:rPr lang="en-US" sz="2800" smtClean="0"/>
              <a:t>}</a:t>
            </a:r>
          </a:p>
          <a:p>
            <a:pPr eaLnBrk="1" hangingPunct="1">
              <a:lnSpc>
                <a:spcPct val="90000"/>
              </a:lnSpc>
              <a:buFont typeface="Wingdings" pitchFamily="2" charset="2"/>
              <a:buNone/>
              <a:defRPr/>
            </a:pPr>
            <a:endParaRPr lang="en-US" sz="2800" smtClean="0"/>
          </a:p>
        </p:txBody>
      </p:sp>
      <p:pic>
        <p:nvPicPr>
          <p:cNvPr id="79884" name="Picture 12"/>
          <p:cNvPicPr>
            <a:picLocks noGrp="1" noChangeAspect="1" noChangeArrowheads="1"/>
          </p:cNvPicPr>
          <p:nvPr>
            <p:ph sz="half" idx="2"/>
          </p:nvPr>
        </p:nvPicPr>
        <p:blipFill>
          <a:blip r:embed="rId2" cstate="print"/>
          <a:stretch>
            <a:fillRect/>
          </a:stretch>
        </p:blipFill>
        <p:spPr>
          <a:xfrm>
            <a:off x="5105595" y="3384610"/>
            <a:ext cx="3123810" cy="961905"/>
          </a:xfrm>
          <a:noFill/>
        </p:spPr>
      </p:pic>
      <p:sp>
        <p:nvSpPr>
          <p:cNvPr id="10" name="Slide Number Placeholder 4"/>
          <p:cNvSpPr>
            <a:spLocks noGrp="1"/>
          </p:cNvSpPr>
          <p:nvPr>
            <p:ph type="sldNum" sz="quarter" idx="10"/>
          </p:nvPr>
        </p:nvSpPr>
        <p:spPr/>
        <p:txBody>
          <a:bodyPr/>
          <a:lstStyle/>
          <a:p>
            <a:pPr>
              <a:defRPr/>
            </a:pPr>
            <a:fld id="{2668A4EC-75D0-469C-B3D6-675D37A7DDE5}" type="slidenum">
              <a:rPr lang="en-US"/>
              <a:pPr>
                <a:defRPr/>
              </a:pPr>
              <a:t>40</a:t>
            </a:fld>
            <a:endParaRPr lang="en-US"/>
          </a:p>
        </p:txBody>
      </p:sp>
      <p:sp>
        <p:nvSpPr>
          <p:cNvPr id="37891" name="Text Box 2"/>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37892" name="Text Box 3"/>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37895" name="Text Box 6"/>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79879" name="Text Box 7"/>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37897" name="AutoShape 8"/>
          <p:cNvSpPr>
            <a:spLocks noChangeArrowheads="1"/>
          </p:cNvSpPr>
          <p:nvPr/>
        </p:nvSpPr>
        <p:spPr bwMode="auto">
          <a:xfrm>
            <a:off x="553243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lstStyle/>
          <a:p>
            <a:pPr eaLnBrk="1" hangingPunct="1">
              <a:defRPr/>
            </a:pPr>
            <a:r>
              <a:rPr lang="en-US" smtClean="0"/>
              <a:t>I. Using Global Variables</a:t>
            </a:r>
          </a:p>
        </p:txBody>
      </p:sp>
      <p:sp>
        <p:nvSpPr>
          <p:cNvPr id="81925" name="Rectangle 5"/>
          <p:cNvSpPr>
            <a:spLocks noGrp="1" noChangeArrowheads="1"/>
          </p:cNvSpPr>
          <p:nvPr>
            <p:ph type="body" sz="half" idx="1"/>
          </p:nvPr>
        </p:nvSpPr>
        <p:spPr/>
        <p:txBody>
          <a:bodyPr/>
          <a:lstStyle/>
          <a:p>
            <a:pPr eaLnBrk="1" hangingPunct="1">
              <a:lnSpc>
                <a:spcPct val="90000"/>
              </a:lnSpc>
              <a:buFont typeface="Wingdings" pitchFamily="2" charset="2"/>
              <a:buNone/>
              <a:defRPr/>
            </a:pPr>
            <a:r>
              <a:rPr lang="en-US" sz="2800" smtClean="0"/>
              <a:t>#include &lt;iostream.h&gt;</a:t>
            </a:r>
          </a:p>
          <a:p>
            <a:pPr eaLnBrk="1" hangingPunct="1">
              <a:lnSpc>
                <a:spcPct val="90000"/>
              </a:lnSpc>
              <a:buFont typeface="Wingdings" pitchFamily="2" charset="2"/>
              <a:buNone/>
              <a:defRPr/>
            </a:pPr>
            <a:r>
              <a:rPr lang="en-US" sz="2800" smtClean="0"/>
              <a:t>int x = 0;</a:t>
            </a:r>
          </a:p>
          <a:p>
            <a:pPr eaLnBrk="1" hangingPunct="1">
              <a:lnSpc>
                <a:spcPct val="90000"/>
              </a:lnSpc>
              <a:buFont typeface="Wingdings" pitchFamily="2" charset="2"/>
              <a:buNone/>
              <a:defRPr/>
            </a:pPr>
            <a:r>
              <a:rPr lang="en-US" sz="2800" smtClean="0"/>
              <a:t>void f1() {  x++; }</a:t>
            </a:r>
          </a:p>
          <a:p>
            <a:pPr eaLnBrk="1" hangingPunct="1">
              <a:lnSpc>
                <a:spcPct val="90000"/>
              </a:lnSpc>
              <a:buFont typeface="Wingdings" pitchFamily="2" charset="2"/>
              <a:buNone/>
              <a:defRPr/>
            </a:pPr>
            <a:r>
              <a:rPr lang="en-US" sz="2800" smtClean="0"/>
              <a:t>void f2() { x+=4; f1(); }</a:t>
            </a:r>
          </a:p>
          <a:p>
            <a:pPr eaLnBrk="1" hangingPunct="1">
              <a:lnSpc>
                <a:spcPct val="90000"/>
              </a:lnSpc>
              <a:buFont typeface="Wingdings" pitchFamily="2" charset="2"/>
              <a:buNone/>
              <a:defRPr/>
            </a:pPr>
            <a:r>
              <a:rPr lang="en-US" sz="2800" smtClean="0"/>
              <a:t>void main()</a:t>
            </a:r>
          </a:p>
          <a:p>
            <a:pPr eaLnBrk="1" hangingPunct="1">
              <a:lnSpc>
                <a:spcPct val="90000"/>
              </a:lnSpc>
              <a:buFont typeface="Wingdings" pitchFamily="2" charset="2"/>
              <a:buNone/>
              <a:defRPr/>
            </a:pPr>
            <a:r>
              <a:rPr lang="en-US" sz="2800" smtClean="0"/>
              <a:t>{  </a:t>
            </a:r>
          </a:p>
          <a:p>
            <a:pPr eaLnBrk="1" hangingPunct="1">
              <a:lnSpc>
                <a:spcPct val="90000"/>
              </a:lnSpc>
              <a:buFont typeface="Wingdings" pitchFamily="2" charset="2"/>
              <a:buNone/>
              <a:defRPr/>
            </a:pPr>
            <a:r>
              <a:rPr lang="en-US" sz="2800" smtClean="0"/>
              <a:t>   f2();</a:t>
            </a:r>
          </a:p>
          <a:p>
            <a:pPr eaLnBrk="1" hangingPunct="1">
              <a:lnSpc>
                <a:spcPct val="90000"/>
              </a:lnSpc>
              <a:buFont typeface="Wingdings" pitchFamily="2" charset="2"/>
              <a:buNone/>
              <a:defRPr/>
            </a:pPr>
            <a:r>
              <a:rPr lang="en-US" sz="2800" smtClean="0"/>
              <a:t>   cout &lt;&lt; x &lt;&lt; endl;</a:t>
            </a:r>
          </a:p>
          <a:p>
            <a:pPr eaLnBrk="1" hangingPunct="1">
              <a:lnSpc>
                <a:spcPct val="90000"/>
              </a:lnSpc>
              <a:buFont typeface="Wingdings" pitchFamily="2" charset="2"/>
              <a:buNone/>
              <a:defRPr/>
            </a:pPr>
            <a:r>
              <a:rPr lang="en-US" sz="2800" smtClean="0"/>
              <a:t>}</a:t>
            </a:r>
          </a:p>
          <a:p>
            <a:pPr eaLnBrk="1" hangingPunct="1">
              <a:lnSpc>
                <a:spcPct val="90000"/>
              </a:lnSpc>
              <a:buFont typeface="Wingdings" pitchFamily="2" charset="2"/>
              <a:buNone/>
              <a:defRPr/>
            </a:pPr>
            <a:endParaRPr lang="en-US" sz="2800" smtClean="0"/>
          </a:p>
        </p:txBody>
      </p:sp>
      <p:pic>
        <p:nvPicPr>
          <p:cNvPr id="38921" name="Picture 9"/>
          <p:cNvPicPr>
            <a:picLocks noGrp="1" noChangeAspect="1" noChangeArrowheads="1"/>
          </p:cNvPicPr>
          <p:nvPr>
            <p:ph sz="half" idx="2"/>
          </p:nvPr>
        </p:nvPicPr>
        <p:blipFill>
          <a:blip r:embed="rId2" cstate="print"/>
          <a:stretch>
            <a:fillRect/>
          </a:stretch>
        </p:blipFill>
        <p:spPr>
          <a:xfrm>
            <a:off x="5105595" y="3384610"/>
            <a:ext cx="3123810" cy="961905"/>
          </a:xfrm>
          <a:noFill/>
        </p:spPr>
      </p:pic>
      <p:sp>
        <p:nvSpPr>
          <p:cNvPr id="10" name="Slide Number Placeholder 4"/>
          <p:cNvSpPr>
            <a:spLocks noGrp="1"/>
          </p:cNvSpPr>
          <p:nvPr>
            <p:ph type="sldNum" sz="quarter" idx="10"/>
          </p:nvPr>
        </p:nvSpPr>
        <p:spPr/>
        <p:txBody>
          <a:bodyPr/>
          <a:lstStyle/>
          <a:p>
            <a:pPr>
              <a:defRPr/>
            </a:pPr>
            <a:fld id="{DFFD4E2D-6127-4F39-857E-E5DCD13F0806}" type="slidenum">
              <a:rPr lang="en-US"/>
              <a:pPr>
                <a:defRPr/>
              </a:pPr>
              <a:t>41</a:t>
            </a:fld>
            <a:endParaRPr lang="en-US"/>
          </a:p>
        </p:txBody>
      </p:sp>
      <p:sp>
        <p:nvSpPr>
          <p:cNvPr id="38915" name="Text Box 2"/>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38916" name="Text Box 3"/>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38919" name="Text Box 6"/>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81927" name="Text Box 7"/>
          <p:cNvSpPr txBox="1">
            <a:spLocks noChangeArrowheads="1"/>
          </p:cNvSpPr>
          <p:nvPr/>
        </p:nvSpPr>
        <p:spPr bwMode="auto">
          <a:xfrm>
            <a:off x="5953125" y="492283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f2();</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38922" name="AutoShape 10"/>
          <p:cNvSpPr>
            <a:spLocks noChangeArrowheads="1"/>
          </p:cNvSpPr>
          <p:nvPr/>
        </p:nvSpPr>
        <p:spPr bwMode="auto">
          <a:xfrm>
            <a:off x="5451475" y="5980113"/>
            <a:ext cx="487363" cy="466725"/>
          </a:xfrm>
          <a:prstGeom prst="leftArrow">
            <a:avLst>
              <a:gd name="adj1" fmla="val 50000"/>
              <a:gd name="adj2" fmla="val 26105"/>
            </a:avLst>
          </a:prstGeom>
          <a:solidFill>
            <a:schemeClr val="accent1"/>
          </a:solidFill>
          <a:ln w="9525">
            <a:solidFill>
              <a:schemeClr val="tx1"/>
            </a:solidFill>
            <a:miter lim="800000"/>
            <a:headEnd/>
            <a:tailEnd/>
          </a:ln>
        </p:spPr>
        <p:txBody>
          <a:bodyPr wrap="none" anchor="ctr"/>
          <a:lstStyle/>
          <a:p>
            <a:pPr algn="ctr"/>
            <a:r>
              <a:rPr lang="en-US" b="0"/>
              <a:t>8</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pPr eaLnBrk="1" hangingPunct="1">
              <a:defRPr/>
            </a:pPr>
            <a:r>
              <a:rPr lang="en-US" dirty="0" smtClean="0"/>
              <a:t>Using Global Variables</a:t>
            </a:r>
          </a:p>
        </p:txBody>
      </p:sp>
      <p:sp>
        <p:nvSpPr>
          <p:cNvPr id="82949" name="Rectangle 5"/>
          <p:cNvSpPr>
            <a:spLocks noGrp="1" noChangeArrowheads="1"/>
          </p:cNvSpPr>
          <p:nvPr>
            <p:ph type="body" sz="half" idx="1"/>
          </p:nvPr>
        </p:nvSpPr>
        <p:spPr/>
        <p:txBody>
          <a:bodyPr/>
          <a:lstStyle/>
          <a:p>
            <a:pPr eaLnBrk="1" hangingPunct="1">
              <a:lnSpc>
                <a:spcPct val="90000"/>
              </a:lnSpc>
              <a:buFont typeface="Wingdings" pitchFamily="2" charset="2"/>
              <a:buNone/>
              <a:defRPr/>
            </a:pPr>
            <a:r>
              <a:rPr lang="en-US" sz="2800" smtClean="0"/>
              <a:t>#include &lt;iostream.h&gt;</a:t>
            </a:r>
          </a:p>
          <a:p>
            <a:pPr eaLnBrk="1" hangingPunct="1">
              <a:lnSpc>
                <a:spcPct val="90000"/>
              </a:lnSpc>
              <a:buFont typeface="Wingdings" pitchFamily="2" charset="2"/>
              <a:buNone/>
              <a:defRPr/>
            </a:pPr>
            <a:r>
              <a:rPr lang="en-US" sz="2800" smtClean="0"/>
              <a:t>int x = 0;</a:t>
            </a:r>
          </a:p>
          <a:p>
            <a:pPr eaLnBrk="1" hangingPunct="1">
              <a:lnSpc>
                <a:spcPct val="90000"/>
              </a:lnSpc>
              <a:buFont typeface="Wingdings" pitchFamily="2" charset="2"/>
              <a:buNone/>
              <a:defRPr/>
            </a:pPr>
            <a:r>
              <a:rPr lang="en-US" sz="2800" smtClean="0"/>
              <a:t>void f1() {  x++; }</a:t>
            </a:r>
          </a:p>
          <a:p>
            <a:pPr eaLnBrk="1" hangingPunct="1">
              <a:lnSpc>
                <a:spcPct val="90000"/>
              </a:lnSpc>
              <a:buFont typeface="Wingdings" pitchFamily="2" charset="2"/>
              <a:buNone/>
              <a:defRPr/>
            </a:pPr>
            <a:r>
              <a:rPr lang="en-US" sz="2800" smtClean="0"/>
              <a:t>void f2() { x+=4; f1(); }</a:t>
            </a:r>
          </a:p>
          <a:p>
            <a:pPr eaLnBrk="1" hangingPunct="1">
              <a:lnSpc>
                <a:spcPct val="90000"/>
              </a:lnSpc>
              <a:buFont typeface="Wingdings" pitchFamily="2" charset="2"/>
              <a:buNone/>
              <a:defRPr/>
            </a:pPr>
            <a:r>
              <a:rPr lang="en-US" sz="2800" smtClean="0"/>
              <a:t>void main()</a:t>
            </a:r>
          </a:p>
          <a:p>
            <a:pPr eaLnBrk="1" hangingPunct="1">
              <a:lnSpc>
                <a:spcPct val="90000"/>
              </a:lnSpc>
              <a:buFont typeface="Wingdings" pitchFamily="2" charset="2"/>
              <a:buNone/>
              <a:defRPr/>
            </a:pPr>
            <a:r>
              <a:rPr lang="en-US" sz="2800" smtClean="0"/>
              <a:t>{  </a:t>
            </a:r>
          </a:p>
          <a:p>
            <a:pPr eaLnBrk="1" hangingPunct="1">
              <a:lnSpc>
                <a:spcPct val="90000"/>
              </a:lnSpc>
              <a:buFont typeface="Wingdings" pitchFamily="2" charset="2"/>
              <a:buNone/>
              <a:defRPr/>
            </a:pPr>
            <a:r>
              <a:rPr lang="en-US" sz="2800" smtClean="0"/>
              <a:t>   f2();</a:t>
            </a:r>
          </a:p>
          <a:p>
            <a:pPr eaLnBrk="1" hangingPunct="1">
              <a:lnSpc>
                <a:spcPct val="90000"/>
              </a:lnSpc>
              <a:buFont typeface="Wingdings" pitchFamily="2" charset="2"/>
              <a:buNone/>
              <a:defRPr/>
            </a:pPr>
            <a:r>
              <a:rPr lang="en-US" sz="2800" smtClean="0"/>
              <a:t>   cout &lt;&lt; x &lt;&lt; endl;</a:t>
            </a:r>
          </a:p>
          <a:p>
            <a:pPr eaLnBrk="1" hangingPunct="1">
              <a:lnSpc>
                <a:spcPct val="90000"/>
              </a:lnSpc>
              <a:buFont typeface="Wingdings" pitchFamily="2" charset="2"/>
              <a:buNone/>
              <a:defRPr/>
            </a:pPr>
            <a:r>
              <a:rPr lang="en-US" sz="2800" smtClean="0"/>
              <a:t>}</a:t>
            </a:r>
          </a:p>
          <a:p>
            <a:pPr eaLnBrk="1" hangingPunct="1">
              <a:lnSpc>
                <a:spcPct val="90000"/>
              </a:lnSpc>
              <a:buFont typeface="Wingdings" pitchFamily="2" charset="2"/>
              <a:buNone/>
              <a:defRPr/>
            </a:pPr>
            <a:endParaRPr lang="en-US" sz="2800" smtClean="0"/>
          </a:p>
        </p:txBody>
      </p:sp>
      <p:pic>
        <p:nvPicPr>
          <p:cNvPr id="39941" name="Picture 8"/>
          <p:cNvPicPr>
            <a:picLocks noGrp="1" noChangeAspect="1" noChangeArrowheads="1"/>
          </p:cNvPicPr>
          <p:nvPr>
            <p:ph sz="half" idx="2"/>
          </p:nvPr>
        </p:nvPicPr>
        <p:blipFill>
          <a:blip r:embed="rId2" cstate="print"/>
          <a:stretch>
            <a:fillRect/>
          </a:stretch>
        </p:blipFill>
        <p:spPr>
          <a:xfrm>
            <a:off x="5105595" y="3384610"/>
            <a:ext cx="3123810" cy="961905"/>
          </a:xfrm>
          <a:noFill/>
        </p:spPr>
      </p:pic>
      <p:sp>
        <p:nvSpPr>
          <p:cNvPr id="5" name="Slide Number Placeholder 4"/>
          <p:cNvSpPr>
            <a:spLocks noGrp="1"/>
          </p:cNvSpPr>
          <p:nvPr>
            <p:ph type="sldNum" sz="quarter" idx="10"/>
          </p:nvPr>
        </p:nvSpPr>
        <p:spPr/>
        <p:txBody>
          <a:bodyPr/>
          <a:lstStyle/>
          <a:p>
            <a:pPr>
              <a:defRPr/>
            </a:pPr>
            <a:fld id="{0653737A-BA1A-497C-AE1D-6B1D35451D37}"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fontScale="90000"/>
          </a:bodyPr>
          <a:lstStyle/>
          <a:p>
            <a:pPr eaLnBrk="1" hangingPunct="1">
              <a:defRPr/>
            </a:pPr>
            <a:r>
              <a:rPr lang="en-US" sz="4000" smtClean="0"/>
              <a:t>What Happens When We Use Inline Keyword?</a:t>
            </a:r>
          </a:p>
        </p:txBody>
      </p:sp>
      <p:sp>
        <p:nvSpPr>
          <p:cNvPr id="83971" name="Rectangle 3"/>
          <p:cNvSpPr>
            <a:spLocks noGrp="1" noChangeArrowheads="1"/>
          </p:cNvSpPr>
          <p:nvPr>
            <p:ph type="body" sz="half" idx="1"/>
          </p:nvPr>
        </p:nvSpPr>
        <p:spPr>
          <a:xfrm>
            <a:off x="457200" y="1600200"/>
            <a:ext cx="4583113" cy="4530725"/>
          </a:xfrm>
        </p:spPr>
        <p:txBody>
          <a:bodyPr>
            <a:normAutofit lnSpcReduction="10000"/>
          </a:bodyPr>
          <a:lstStyle/>
          <a:p>
            <a:pPr eaLnBrk="1" hangingPunct="1">
              <a:buFont typeface="Wingdings" pitchFamily="2" charset="2"/>
              <a:buNone/>
              <a:defRPr/>
            </a:pPr>
            <a:r>
              <a:rPr lang="en-US" sz="2800" smtClean="0"/>
              <a:t>#include &lt;iostream.h&gt;</a:t>
            </a:r>
          </a:p>
          <a:p>
            <a:pPr eaLnBrk="1" hangingPunct="1">
              <a:buFont typeface="Wingdings" pitchFamily="2" charset="2"/>
              <a:buNone/>
              <a:defRPr/>
            </a:pPr>
            <a:r>
              <a:rPr lang="en-US" sz="2800" smtClean="0"/>
              <a:t>int x = 0;</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f1() {  x++; }</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f2() { x+=4; f1();}</a:t>
            </a:r>
          </a:p>
          <a:p>
            <a:pPr eaLnBrk="1" hangingPunct="1">
              <a:buFont typeface="Wingdings" pitchFamily="2" charset="2"/>
              <a:buNone/>
              <a:defRPr/>
            </a:pPr>
            <a:r>
              <a:rPr lang="en-US" sz="2800" smtClean="0"/>
              <a:t>void main()</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f2();</a:t>
            </a:r>
          </a:p>
          <a:p>
            <a:pPr eaLnBrk="1" hangingPunct="1">
              <a:buFont typeface="Wingdings" pitchFamily="2" charset="2"/>
              <a:buNone/>
              <a:defRPr/>
            </a:pPr>
            <a:r>
              <a:rPr lang="en-US" sz="2800" smtClean="0"/>
              <a:t>   cout &lt;&lt; x &lt;&lt; endl;</a:t>
            </a:r>
          </a:p>
          <a:p>
            <a:pPr eaLnBrk="1" hangingPunct="1">
              <a:buFont typeface="Wingdings" pitchFamily="2" charset="2"/>
              <a:buNone/>
              <a:defRPr/>
            </a:pPr>
            <a:r>
              <a:rPr lang="en-US" sz="2800" smtClean="0"/>
              <a:t>}</a:t>
            </a:r>
          </a:p>
        </p:txBody>
      </p:sp>
      <p:sp>
        <p:nvSpPr>
          <p:cNvPr id="4" name="Slide Number Placeholder 4"/>
          <p:cNvSpPr>
            <a:spLocks noGrp="1"/>
          </p:cNvSpPr>
          <p:nvPr>
            <p:ph type="sldNum" sz="quarter" idx="10"/>
          </p:nvPr>
        </p:nvSpPr>
        <p:spPr/>
        <p:txBody>
          <a:bodyPr/>
          <a:lstStyle/>
          <a:p>
            <a:pPr>
              <a:defRPr/>
            </a:pPr>
            <a:fld id="{296073A2-90F3-49B7-84E3-3F508A6B3CBA}"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defRPr/>
            </a:pPr>
            <a:r>
              <a:rPr lang="en-US" sz="4000" smtClean="0"/>
              <a:t>What Happens When We Use Inline Keyword?</a:t>
            </a:r>
          </a:p>
        </p:txBody>
      </p:sp>
      <p:sp>
        <p:nvSpPr>
          <p:cNvPr id="84995" name="Rectangle 3"/>
          <p:cNvSpPr>
            <a:spLocks noGrp="1" noChangeArrowheads="1"/>
          </p:cNvSpPr>
          <p:nvPr>
            <p:ph type="body" sz="half" idx="1"/>
          </p:nvPr>
        </p:nvSpPr>
        <p:spPr>
          <a:xfrm>
            <a:off x="457200" y="1600200"/>
            <a:ext cx="4583113" cy="4530725"/>
          </a:xfrm>
        </p:spPr>
        <p:txBody>
          <a:bodyPr>
            <a:normAutofit lnSpcReduction="10000"/>
          </a:bodyPr>
          <a:lstStyle/>
          <a:p>
            <a:pPr eaLnBrk="1" hangingPunct="1">
              <a:buFont typeface="Wingdings" pitchFamily="2" charset="2"/>
              <a:buNone/>
              <a:defRPr/>
            </a:pPr>
            <a:r>
              <a:rPr lang="en-US" sz="2800" smtClean="0"/>
              <a:t>#include &lt;iostream.h&gt;</a:t>
            </a:r>
          </a:p>
          <a:p>
            <a:pPr eaLnBrk="1" hangingPunct="1">
              <a:buFont typeface="Wingdings" pitchFamily="2" charset="2"/>
              <a:buNone/>
              <a:defRPr/>
            </a:pPr>
            <a:r>
              <a:rPr lang="en-US" sz="2800" smtClean="0"/>
              <a:t>int x = 0;</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f1() {  x++; }</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f2() { x+=4; f1();}</a:t>
            </a:r>
          </a:p>
          <a:p>
            <a:pPr eaLnBrk="1" hangingPunct="1">
              <a:buFont typeface="Wingdings" pitchFamily="2" charset="2"/>
              <a:buNone/>
              <a:defRPr/>
            </a:pPr>
            <a:r>
              <a:rPr lang="en-US" sz="2800" smtClean="0"/>
              <a:t>void main()</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f2();</a:t>
            </a:r>
          </a:p>
          <a:p>
            <a:pPr eaLnBrk="1" hangingPunct="1">
              <a:buFont typeface="Wingdings" pitchFamily="2" charset="2"/>
              <a:buNone/>
              <a:defRPr/>
            </a:pPr>
            <a:r>
              <a:rPr lang="en-US" sz="2800" smtClean="0"/>
              <a:t>   cout &lt;&lt; x &lt;&lt; endl;</a:t>
            </a:r>
          </a:p>
          <a:p>
            <a:pPr eaLnBrk="1" hangingPunct="1">
              <a:buFont typeface="Wingdings" pitchFamily="2" charset="2"/>
              <a:buNone/>
              <a:defRPr/>
            </a:pPr>
            <a:r>
              <a:rPr lang="en-US" sz="2800" smtClean="0"/>
              <a:t>}</a:t>
            </a:r>
          </a:p>
        </p:txBody>
      </p:sp>
      <p:sp>
        <p:nvSpPr>
          <p:cNvPr id="9" name="Slide Number Placeholder 4"/>
          <p:cNvSpPr>
            <a:spLocks noGrp="1"/>
          </p:cNvSpPr>
          <p:nvPr>
            <p:ph type="sldNum" sz="quarter" idx="10"/>
          </p:nvPr>
        </p:nvSpPr>
        <p:spPr/>
        <p:txBody>
          <a:bodyPr/>
          <a:lstStyle/>
          <a:p>
            <a:pPr>
              <a:defRPr/>
            </a:pPr>
            <a:fld id="{046C9F3C-8A54-4EA2-BAF4-2520F97FB18C}" type="slidenum">
              <a:rPr lang="en-US"/>
              <a:pPr>
                <a:defRPr/>
              </a:pPr>
              <a:t>44</a:t>
            </a:fld>
            <a:endParaRPr lang="en-US"/>
          </a:p>
        </p:txBody>
      </p:sp>
      <p:sp>
        <p:nvSpPr>
          <p:cNvPr id="41989" name="Text Box 4"/>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41990" name="Text Box 6"/>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84999" name="Text Box 7"/>
          <p:cNvSpPr txBox="1">
            <a:spLocks noChangeArrowheads="1"/>
          </p:cNvSpPr>
          <p:nvPr/>
        </p:nvSpPr>
        <p:spPr bwMode="auto">
          <a:xfrm>
            <a:off x="5611813" y="4676775"/>
            <a:ext cx="3113087"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x+=4;</a:t>
            </a:r>
          </a:p>
          <a:p>
            <a:pPr>
              <a:defRPr/>
            </a:pPr>
            <a:r>
              <a:rPr lang="en-US" b="0">
                <a:effectLst>
                  <a:outerShdw blurRad="38100" dist="38100" dir="2700000" algn="tl">
                    <a:srgbClr val="000000"/>
                  </a:outerShdw>
                </a:effectLst>
              </a:rPr>
              <a:t>   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85000" name="AutoShape 8"/>
          <p:cNvSpPr>
            <a:spLocks noChangeArrowheads="1"/>
          </p:cNvSpPr>
          <p:nvPr/>
        </p:nvSpPr>
        <p:spPr bwMode="auto">
          <a:xfrm>
            <a:off x="5189538" y="51720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85001" name="AutoShape 9"/>
          <p:cNvSpPr>
            <a:spLocks noChangeArrowheads="1"/>
          </p:cNvSpPr>
          <p:nvPr/>
        </p:nvSpPr>
        <p:spPr bwMode="auto">
          <a:xfrm>
            <a:off x="6224588" y="2528888"/>
            <a:ext cx="2919412" cy="1498600"/>
          </a:xfrm>
          <a:prstGeom prst="wedgeRoundRectCallout">
            <a:avLst>
              <a:gd name="adj1" fmla="val -23028"/>
              <a:gd name="adj2" fmla="val 144176"/>
              <a:gd name="adj3" fmla="val 16667"/>
            </a:avLst>
          </a:prstGeom>
          <a:solidFill>
            <a:schemeClr val="accent1"/>
          </a:solidFill>
          <a:ln w="9525">
            <a:solidFill>
              <a:schemeClr val="tx1"/>
            </a:solidFill>
            <a:miter lim="800000"/>
            <a:headEnd/>
            <a:tailEnd/>
          </a:ln>
        </p:spPr>
        <p:txBody>
          <a:bodyPr/>
          <a:lstStyle/>
          <a:p>
            <a:pPr algn="ctr"/>
            <a:r>
              <a:rPr lang="en-US"/>
              <a:t>The inline keyword instructs the compiler to replace the function call with the function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0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nimBg="1"/>
      <p:bldP spid="85000" grpId="0" animBg="1"/>
      <p:bldP spid="850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pPr eaLnBrk="1" hangingPunct="1">
              <a:defRPr/>
            </a:pPr>
            <a:r>
              <a:rPr lang="en-US" sz="4000" smtClean="0"/>
              <a:t>What Happens When We Use Inline Keyword?</a:t>
            </a:r>
          </a:p>
        </p:txBody>
      </p:sp>
      <p:sp>
        <p:nvSpPr>
          <p:cNvPr id="86019" name="Rectangle 3"/>
          <p:cNvSpPr>
            <a:spLocks noGrp="1" noChangeArrowheads="1"/>
          </p:cNvSpPr>
          <p:nvPr>
            <p:ph type="body" sz="half" idx="1"/>
          </p:nvPr>
        </p:nvSpPr>
        <p:spPr>
          <a:xfrm>
            <a:off x="457200" y="1600200"/>
            <a:ext cx="4583113" cy="4530725"/>
          </a:xfrm>
        </p:spPr>
        <p:txBody>
          <a:bodyPr>
            <a:normAutofit lnSpcReduction="10000"/>
          </a:bodyPr>
          <a:lstStyle/>
          <a:p>
            <a:pPr eaLnBrk="1" hangingPunct="1">
              <a:buFont typeface="Wingdings" pitchFamily="2" charset="2"/>
              <a:buNone/>
              <a:defRPr/>
            </a:pPr>
            <a:r>
              <a:rPr lang="en-US" sz="2800" smtClean="0"/>
              <a:t>#include &lt;iostream.h&gt;</a:t>
            </a:r>
          </a:p>
          <a:p>
            <a:pPr eaLnBrk="1" hangingPunct="1">
              <a:buFont typeface="Wingdings" pitchFamily="2" charset="2"/>
              <a:buNone/>
              <a:defRPr/>
            </a:pPr>
            <a:r>
              <a:rPr lang="en-US" sz="2800" smtClean="0"/>
              <a:t>int x = 0;</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f1() {  x++; }</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f2() { x+=4; f1();}</a:t>
            </a:r>
          </a:p>
          <a:p>
            <a:pPr eaLnBrk="1" hangingPunct="1">
              <a:buFont typeface="Wingdings" pitchFamily="2" charset="2"/>
              <a:buNone/>
              <a:defRPr/>
            </a:pPr>
            <a:r>
              <a:rPr lang="en-US" sz="2800" smtClean="0"/>
              <a:t>void main()</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f2();</a:t>
            </a:r>
          </a:p>
          <a:p>
            <a:pPr eaLnBrk="1" hangingPunct="1">
              <a:buFont typeface="Wingdings" pitchFamily="2" charset="2"/>
              <a:buNone/>
              <a:defRPr/>
            </a:pPr>
            <a:r>
              <a:rPr lang="en-US" sz="2800" smtClean="0"/>
              <a:t>   cout &lt;&lt; x &lt;&lt; endl;</a:t>
            </a:r>
          </a:p>
          <a:p>
            <a:pPr eaLnBrk="1" hangingPunct="1">
              <a:buFont typeface="Wingdings" pitchFamily="2" charset="2"/>
              <a:buNone/>
              <a:defRPr/>
            </a:pPr>
            <a:r>
              <a:rPr lang="en-US" sz="2800" smtClean="0"/>
              <a:t>}</a:t>
            </a:r>
          </a:p>
        </p:txBody>
      </p:sp>
      <p:sp>
        <p:nvSpPr>
          <p:cNvPr id="8" name="Slide Number Placeholder 4"/>
          <p:cNvSpPr>
            <a:spLocks noGrp="1"/>
          </p:cNvSpPr>
          <p:nvPr>
            <p:ph type="sldNum" sz="quarter" idx="10"/>
          </p:nvPr>
        </p:nvSpPr>
        <p:spPr/>
        <p:txBody>
          <a:bodyPr/>
          <a:lstStyle/>
          <a:p>
            <a:pPr>
              <a:defRPr/>
            </a:pPr>
            <a:fld id="{5D139157-E54C-4F3B-8C69-469A55A83703}" type="slidenum">
              <a:rPr lang="en-US"/>
              <a:pPr>
                <a:defRPr/>
              </a:pPr>
              <a:t>45</a:t>
            </a:fld>
            <a:endParaRPr lang="en-US"/>
          </a:p>
        </p:txBody>
      </p:sp>
      <p:sp>
        <p:nvSpPr>
          <p:cNvPr id="43013" name="Text Box 4"/>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43014" name="Text Box 5"/>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86022" name="Text Box 6"/>
          <p:cNvSpPr txBox="1">
            <a:spLocks noChangeArrowheads="1"/>
          </p:cNvSpPr>
          <p:nvPr/>
        </p:nvSpPr>
        <p:spPr bwMode="auto">
          <a:xfrm>
            <a:off x="5611813" y="4676775"/>
            <a:ext cx="3113087"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x+=4;</a:t>
            </a:r>
          </a:p>
          <a:p>
            <a:pPr>
              <a:defRPr/>
            </a:pPr>
            <a:r>
              <a:rPr lang="en-US" b="0">
                <a:effectLst>
                  <a:outerShdw blurRad="38100" dist="38100" dir="2700000" algn="tl">
                    <a:srgbClr val="000000"/>
                  </a:outerShdw>
                </a:effectLst>
              </a:rPr>
              <a:t>   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86023" name="AutoShape 7"/>
          <p:cNvSpPr>
            <a:spLocks noChangeArrowheads="1"/>
          </p:cNvSpPr>
          <p:nvPr/>
        </p:nvSpPr>
        <p:spPr bwMode="auto">
          <a:xfrm>
            <a:off x="5189538" y="54768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fontScale="90000"/>
          </a:bodyPr>
          <a:lstStyle/>
          <a:p>
            <a:pPr eaLnBrk="1" hangingPunct="1">
              <a:defRPr/>
            </a:pPr>
            <a:r>
              <a:rPr lang="en-US" sz="4000" smtClean="0"/>
              <a:t>What Happens When We Use Inline Keyword?</a:t>
            </a:r>
          </a:p>
        </p:txBody>
      </p:sp>
      <p:sp>
        <p:nvSpPr>
          <p:cNvPr id="87043" name="Rectangle 3"/>
          <p:cNvSpPr>
            <a:spLocks noGrp="1" noChangeArrowheads="1"/>
          </p:cNvSpPr>
          <p:nvPr>
            <p:ph type="body" sz="half" idx="1"/>
          </p:nvPr>
        </p:nvSpPr>
        <p:spPr>
          <a:xfrm>
            <a:off x="457200" y="1600200"/>
            <a:ext cx="4583113" cy="4530725"/>
          </a:xfrm>
        </p:spPr>
        <p:txBody>
          <a:bodyPr>
            <a:normAutofit lnSpcReduction="10000"/>
          </a:bodyPr>
          <a:lstStyle/>
          <a:p>
            <a:pPr eaLnBrk="1" hangingPunct="1">
              <a:buFont typeface="Wingdings" pitchFamily="2" charset="2"/>
              <a:buNone/>
              <a:defRPr/>
            </a:pPr>
            <a:r>
              <a:rPr lang="en-US" sz="2800" smtClean="0"/>
              <a:t>#include &lt;iostream.h&gt;</a:t>
            </a:r>
          </a:p>
          <a:p>
            <a:pPr eaLnBrk="1" hangingPunct="1">
              <a:buFont typeface="Wingdings" pitchFamily="2" charset="2"/>
              <a:buNone/>
              <a:defRPr/>
            </a:pPr>
            <a:r>
              <a:rPr lang="en-US" sz="2800" smtClean="0"/>
              <a:t>int x = 0;</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f1() {  x++; }</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f2() { x+=4; f1();}</a:t>
            </a:r>
          </a:p>
          <a:p>
            <a:pPr eaLnBrk="1" hangingPunct="1">
              <a:buFont typeface="Wingdings" pitchFamily="2" charset="2"/>
              <a:buNone/>
              <a:defRPr/>
            </a:pPr>
            <a:r>
              <a:rPr lang="en-US" sz="2800" smtClean="0"/>
              <a:t>void main()</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f2();</a:t>
            </a:r>
          </a:p>
          <a:p>
            <a:pPr eaLnBrk="1" hangingPunct="1">
              <a:buFont typeface="Wingdings" pitchFamily="2" charset="2"/>
              <a:buNone/>
              <a:defRPr/>
            </a:pPr>
            <a:r>
              <a:rPr lang="en-US" sz="2800" smtClean="0"/>
              <a:t>   cout &lt;&lt; x &lt;&lt; endl;</a:t>
            </a:r>
          </a:p>
          <a:p>
            <a:pPr eaLnBrk="1" hangingPunct="1">
              <a:buFont typeface="Wingdings" pitchFamily="2" charset="2"/>
              <a:buNone/>
              <a:defRPr/>
            </a:pPr>
            <a:r>
              <a:rPr lang="en-US" sz="2800" smtClean="0"/>
              <a:t>}</a:t>
            </a:r>
          </a:p>
        </p:txBody>
      </p:sp>
      <p:pic>
        <p:nvPicPr>
          <p:cNvPr id="87048" name="Picture 8"/>
          <p:cNvPicPr>
            <a:picLocks noGrp="1" noChangeAspect="1" noChangeArrowheads="1"/>
          </p:cNvPicPr>
          <p:nvPr>
            <p:ph sz="half" idx="2"/>
          </p:nvPr>
        </p:nvPicPr>
        <p:blipFill>
          <a:blip r:embed="rId2" cstate="print"/>
          <a:srcRect/>
          <a:stretch>
            <a:fillRect/>
          </a:stretch>
        </p:blipFill>
        <p:spPr>
          <a:xfrm>
            <a:off x="5216525" y="3041650"/>
            <a:ext cx="3776663" cy="1390650"/>
          </a:xfrm>
          <a:noFill/>
        </p:spPr>
      </p:pic>
      <p:sp>
        <p:nvSpPr>
          <p:cNvPr id="9" name="Slide Number Placeholder 4"/>
          <p:cNvSpPr>
            <a:spLocks noGrp="1"/>
          </p:cNvSpPr>
          <p:nvPr>
            <p:ph type="sldNum" sz="quarter" idx="10"/>
          </p:nvPr>
        </p:nvSpPr>
        <p:spPr/>
        <p:txBody>
          <a:bodyPr/>
          <a:lstStyle/>
          <a:p>
            <a:pPr>
              <a:defRPr/>
            </a:pPr>
            <a:fld id="{7F953BB2-A10D-447B-9377-2F3DEAC2350A}" type="slidenum">
              <a:rPr lang="en-US"/>
              <a:pPr>
                <a:defRPr/>
              </a:pPr>
              <a:t>46</a:t>
            </a:fld>
            <a:endParaRPr lang="en-US"/>
          </a:p>
        </p:txBody>
      </p:sp>
      <p:sp>
        <p:nvSpPr>
          <p:cNvPr id="44037" name="Text Box 4"/>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44038" name="Text Box 5"/>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87046" name="Text Box 6"/>
          <p:cNvSpPr txBox="1">
            <a:spLocks noChangeArrowheads="1"/>
          </p:cNvSpPr>
          <p:nvPr/>
        </p:nvSpPr>
        <p:spPr bwMode="auto">
          <a:xfrm>
            <a:off x="5611813" y="4676775"/>
            <a:ext cx="3113087"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x+=4;</a:t>
            </a:r>
          </a:p>
          <a:p>
            <a:pPr>
              <a:defRPr/>
            </a:pPr>
            <a:r>
              <a:rPr lang="en-US" b="0">
                <a:effectLst>
                  <a:outerShdw blurRad="38100" dist="38100" dir="2700000" algn="tl">
                    <a:srgbClr val="000000"/>
                  </a:outerShdw>
                </a:effectLst>
              </a:rPr>
              <a:t>   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87047" name="AutoShape 7"/>
          <p:cNvSpPr>
            <a:spLocks noChangeArrowheads="1"/>
          </p:cNvSpPr>
          <p:nvPr/>
        </p:nvSpPr>
        <p:spPr bwMode="auto">
          <a:xfrm>
            <a:off x="5189538" y="57245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pPr eaLnBrk="1" hangingPunct="1">
              <a:defRPr/>
            </a:pPr>
            <a:r>
              <a:rPr lang="en-US" sz="4000" smtClean="0"/>
              <a:t>What Happens When We Use Inline Keyword?</a:t>
            </a:r>
          </a:p>
        </p:txBody>
      </p:sp>
      <p:sp>
        <p:nvSpPr>
          <p:cNvPr id="88067" name="Rectangle 3"/>
          <p:cNvSpPr>
            <a:spLocks noGrp="1" noChangeArrowheads="1"/>
          </p:cNvSpPr>
          <p:nvPr>
            <p:ph type="body" sz="half" idx="1"/>
          </p:nvPr>
        </p:nvSpPr>
        <p:spPr>
          <a:xfrm>
            <a:off x="457200" y="1600200"/>
            <a:ext cx="4583113" cy="4530725"/>
          </a:xfrm>
        </p:spPr>
        <p:txBody>
          <a:bodyPr>
            <a:normAutofit lnSpcReduction="10000"/>
          </a:bodyPr>
          <a:lstStyle/>
          <a:p>
            <a:pPr eaLnBrk="1" hangingPunct="1">
              <a:buFont typeface="Wingdings" pitchFamily="2" charset="2"/>
              <a:buNone/>
              <a:defRPr/>
            </a:pPr>
            <a:r>
              <a:rPr lang="en-US" sz="2800" smtClean="0"/>
              <a:t>#include &lt;iostream.h&gt;</a:t>
            </a:r>
          </a:p>
          <a:p>
            <a:pPr eaLnBrk="1" hangingPunct="1">
              <a:buFont typeface="Wingdings" pitchFamily="2" charset="2"/>
              <a:buNone/>
              <a:defRPr/>
            </a:pPr>
            <a:r>
              <a:rPr lang="en-US" sz="2800" smtClean="0"/>
              <a:t>int x = 0;</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f1() {  x++; }</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f2() { x+=4; f1();}</a:t>
            </a:r>
          </a:p>
          <a:p>
            <a:pPr eaLnBrk="1" hangingPunct="1">
              <a:buFont typeface="Wingdings" pitchFamily="2" charset="2"/>
              <a:buNone/>
              <a:defRPr/>
            </a:pPr>
            <a:r>
              <a:rPr lang="en-US" sz="2800" smtClean="0"/>
              <a:t>void main()</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f2();</a:t>
            </a:r>
          </a:p>
          <a:p>
            <a:pPr eaLnBrk="1" hangingPunct="1">
              <a:buFont typeface="Wingdings" pitchFamily="2" charset="2"/>
              <a:buNone/>
              <a:defRPr/>
            </a:pPr>
            <a:r>
              <a:rPr lang="en-US" sz="2800" smtClean="0"/>
              <a:t>   cout &lt;&lt; x &lt;&lt; endl;</a:t>
            </a:r>
          </a:p>
          <a:p>
            <a:pPr eaLnBrk="1" hangingPunct="1">
              <a:buFont typeface="Wingdings" pitchFamily="2" charset="2"/>
              <a:buNone/>
              <a:defRPr/>
            </a:pPr>
            <a:r>
              <a:rPr lang="en-US" sz="2800" smtClean="0"/>
              <a:t>}</a:t>
            </a:r>
          </a:p>
        </p:txBody>
      </p:sp>
      <p:pic>
        <p:nvPicPr>
          <p:cNvPr id="45064" name="Picture 8"/>
          <p:cNvPicPr>
            <a:picLocks noGrp="1" noChangeAspect="1" noChangeArrowheads="1"/>
          </p:cNvPicPr>
          <p:nvPr>
            <p:ph sz="half" idx="2"/>
          </p:nvPr>
        </p:nvPicPr>
        <p:blipFill>
          <a:blip r:embed="rId2" cstate="print"/>
          <a:srcRect/>
          <a:stretch>
            <a:fillRect/>
          </a:stretch>
        </p:blipFill>
        <p:spPr>
          <a:xfrm>
            <a:off x="5216525" y="3041650"/>
            <a:ext cx="3776663" cy="1390650"/>
          </a:xfrm>
          <a:noFill/>
        </p:spPr>
      </p:pic>
      <p:sp>
        <p:nvSpPr>
          <p:cNvPr id="9" name="Slide Number Placeholder 4"/>
          <p:cNvSpPr>
            <a:spLocks noGrp="1"/>
          </p:cNvSpPr>
          <p:nvPr>
            <p:ph type="sldNum" sz="quarter" idx="10"/>
          </p:nvPr>
        </p:nvSpPr>
        <p:spPr/>
        <p:txBody>
          <a:bodyPr/>
          <a:lstStyle/>
          <a:p>
            <a:pPr>
              <a:defRPr/>
            </a:pPr>
            <a:fld id="{DE80CD95-67D7-4CF9-9281-552C60A1AC6E}" type="slidenum">
              <a:rPr lang="en-US"/>
              <a:pPr>
                <a:defRPr/>
              </a:pPr>
              <a:t>47</a:t>
            </a:fld>
            <a:endParaRPr lang="en-US"/>
          </a:p>
        </p:txBody>
      </p:sp>
      <p:sp>
        <p:nvSpPr>
          <p:cNvPr id="45061" name="Text Box 4"/>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5</a:t>
            </a:r>
          </a:p>
        </p:txBody>
      </p:sp>
      <p:sp>
        <p:nvSpPr>
          <p:cNvPr id="45062" name="Text Box 5"/>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88070" name="Text Box 6"/>
          <p:cNvSpPr txBox="1">
            <a:spLocks noChangeArrowheads="1"/>
          </p:cNvSpPr>
          <p:nvPr/>
        </p:nvSpPr>
        <p:spPr bwMode="auto">
          <a:xfrm>
            <a:off x="5611813" y="4676775"/>
            <a:ext cx="3113087"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x+=4;</a:t>
            </a:r>
          </a:p>
          <a:p>
            <a:pPr>
              <a:defRPr/>
            </a:pPr>
            <a:r>
              <a:rPr lang="en-US" b="0">
                <a:effectLst>
                  <a:outerShdw blurRad="38100" dist="38100" dir="2700000" algn="tl">
                    <a:srgbClr val="000000"/>
                  </a:outerShdw>
                </a:effectLst>
              </a:rPr>
              <a:t>   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45065" name="AutoShape 9"/>
          <p:cNvSpPr>
            <a:spLocks noChangeArrowheads="1"/>
          </p:cNvSpPr>
          <p:nvPr/>
        </p:nvSpPr>
        <p:spPr bwMode="auto">
          <a:xfrm>
            <a:off x="5108575" y="5999163"/>
            <a:ext cx="487363" cy="466725"/>
          </a:xfrm>
          <a:prstGeom prst="leftArrow">
            <a:avLst>
              <a:gd name="adj1" fmla="val 50000"/>
              <a:gd name="adj2" fmla="val 26105"/>
            </a:avLst>
          </a:prstGeom>
          <a:solidFill>
            <a:schemeClr val="accent1"/>
          </a:solidFill>
          <a:ln w="9525">
            <a:solidFill>
              <a:schemeClr val="tx1"/>
            </a:solidFill>
            <a:miter lim="800000"/>
            <a:headEnd/>
            <a:tailEnd/>
          </a:ln>
        </p:spPr>
        <p:txBody>
          <a:bodyPr wrap="none" anchor="ctr"/>
          <a:lstStyle/>
          <a:p>
            <a:pPr algn="ctr"/>
            <a:r>
              <a:rPr lang="en-US" b="0"/>
              <a:t>4</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pPr eaLnBrk="1" hangingPunct="1">
              <a:defRPr/>
            </a:pPr>
            <a:r>
              <a:rPr lang="en-US" sz="4000" smtClean="0"/>
              <a:t>What Happens When We Use Inline Keyword?</a:t>
            </a:r>
          </a:p>
        </p:txBody>
      </p:sp>
      <p:sp>
        <p:nvSpPr>
          <p:cNvPr id="89091" name="Rectangle 3"/>
          <p:cNvSpPr>
            <a:spLocks noGrp="1" noChangeArrowheads="1"/>
          </p:cNvSpPr>
          <p:nvPr>
            <p:ph type="body" sz="half" idx="1"/>
          </p:nvPr>
        </p:nvSpPr>
        <p:spPr>
          <a:xfrm>
            <a:off x="457200" y="1600200"/>
            <a:ext cx="4583113" cy="4530725"/>
          </a:xfrm>
        </p:spPr>
        <p:txBody>
          <a:bodyPr>
            <a:normAutofit lnSpcReduction="10000"/>
          </a:bodyPr>
          <a:lstStyle/>
          <a:p>
            <a:pPr eaLnBrk="1" hangingPunct="1">
              <a:buFont typeface="Wingdings" pitchFamily="2" charset="2"/>
              <a:buNone/>
              <a:defRPr/>
            </a:pPr>
            <a:r>
              <a:rPr lang="en-US" sz="2800" smtClean="0"/>
              <a:t>#include &lt;iostream.h&gt;</a:t>
            </a:r>
          </a:p>
          <a:p>
            <a:pPr eaLnBrk="1" hangingPunct="1">
              <a:buFont typeface="Wingdings" pitchFamily="2" charset="2"/>
              <a:buNone/>
              <a:defRPr/>
            </a:pPr>
            <a:r>
              <a:rPr lang="en-US" sz="2800" smtClean="0"/>
              <a:t>int x = 0;</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f1() {  x++; }</a:t>
            </a:r>
          </a:p>
          <a:p>
            <a:pPr eaLnBrk="1" hangingPunct="1">
              <a:buFont typeface="Wingdings" pitchFamily="2" charset="2"/>
              <a:buNone/>
              <a:defRPr/>
            </a:pPr>
            <a:r>
              <a:rPr lang="en-US" sz="2800" i="1" smtClean="0">
                <a:solidFill>
                  <a:schemeClr val="folHlink"/>
                </a:solidFill>
                <a:effectLst>
                  <a:outerShdw blurRad="38100" dist="38100" dir="2700000" algn="tl">
                    <a:srgbClr val="FFFFFF"/>
                  </a:outerShdw>
                </a:effectLst>
              </a:rPr>
              <a:t>Inline</a:t>
            </a:r>
            <a:r>
              <a:rPr lang="en-US" sz="2800" smtClean="0"/>
              <a:t> void f2() { x+=4; f1();}</a:t>
            </a:r>
          </a:p>
          <a:p>
            <a:pPr eaLnBrk="1" hangingPunct="1">
              <a:buFont typeface="Wingdings" pitchFamily="2" charset="2"/>
              <a:buNone/>
              <a:defRPr/>
            </a:pPr>
            <a:r>
              <a:rPr lang="en-US" sz="2800" smtClean="0"/>
              <a:t>void main()</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f2();</a:t>
            </a:r>
          </a:p>
          <a:p>
            <a:pPr eaLnBrk="1" hangingPunct="1">
              <a:buFont typeface="Wingdings" pitchFamily="2" charset="2"/>
              <a:buNone/>
              <a:defRPr/>
            </a:pPr>
            <a:r>
              <a:rPr lang="en-US" sz="2800" smtClean="0"/>
              <a:t>   cout &lt;&lt; x &lt;&lt; endl;</a:t>
            </a:r>
          </a:p>
          <a:p>
            <a:pPr eaLnBrk="1" hangingPunct="1">
              <a:buFont typeface="Wingdings" pitchFamily="2" charset="2"/>
              <a:buNone/>
              <a:defRPr/>
            </a:pPr>
            <a:r>
              <a:rPr lang="en-US" sz="2800" smtClean="0"/>
              <a:t>}</a:t>
            </a:r>
          </a:p>
        </p:txBody>
      </p:sp>
      <p:pic>
        <p:nvPicPr>
          <p:cNvPr id="46085" name="Picture 7"/>
          <p:cNvPicPr>
            <a:picLocks noGrp="1" noChangeAspect="1" noChangeArrowheads="1"/>
          </p:cNvPicPr>
          <p:nvPr>
            <p:ph sz="half" idx="2"/>
          </p:nvPr>
        </p:nvPicPr>
        <p:blipFill>
          <a:blip r:embed="rId2" cstate="print"/>
          <a:srcRect/>
          <a:stretch>
            <a:fillRect/>
          </a:stretch>
        </p:blipFill>
        <p:spPr>
          <a:xfrm>
            <a:off x="5216525" y="3041650"/>
            <a:ext cx="3776663" cy="1390650"/>
          </a:xfrm>
          <a:noFill/>
        </p:spPr>
      </p:pic>
      <p:sp>
        <p:nvSpPr>
          <p:cNvPr id="5" name="Slide Number Placeholder 4"/>
          <p:cNvSpPr>
            <a:spLocks noGrp="1"/>
          </p:cNvSpPr>
          <p:nvPr>
            <p:ph type="sldNum" sz="quarter" idx="10"/>
          </p:nvPr>
        </p:nvSpPr>
        <p:spPr/>
        <p:txBody>
          <a:bodyPr/>
          <a:lstStyle/>
          <a:p>
            <a:pPr>
              <a:defRPr/>
            </a:pPr>
            <a:fld id="{BF714C3D-90F1-4546-9F52-4D8B452723A6}"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4000" smtClean="0"/>
              <a:t>What is Bad About Using</a:t>
            </a:r>
            <a:br>
              <a:rPr lang="en-US" sz="4000" smtClean="0"/>
            </a:br>
            <a:r>
              <a:rPr lang="en-US" sz="4000" smtClean="0"/>
              <a:t>Global Vairables?</a:t>
            </a:r>
          </a:p>
        </p:txBody>
      </p:sp>
      <p:sp>
        <p:nvSpPr>
          <p:cNvPr id="90115" name="Rectangle 3"/>
          <p:cNvSpPr>
            <a:spLocks noGrp="1" noChangeArrowheads="1"/>
          </p:cNvSpPr>
          <p:nvPr>
            <p:ph idx="1"/>
          </p:nvPr>
        </p:nvSpPr>
        <p:spPr/>
        <p:txBody>
          <a:bodyPr/>
          <a:lstStyle/>
          <a:p>
            <a:pPr eaLnBrk="1" hangingPunct="1">
              <a:defRPr/>
            </a:pPr>
            <a:r>
              <a:rPr lang="en-US" sz="2800" smtClean="0"/>
              <a:t>Not safe!</a:t>
            </a:r>
          </a:p>
          <a:p>
            <a:pPr lvl="1" eaLnBrk="1" hangingPunct="1">
              <a:defRPr/>
            </a:pPr>
            <a:r>
              <a:rPr lang="en-US" sz="2400" smtClean="0"/>
              <a:t>If two or more programmers are working together in a program, one of them may change the value stored in the global variable without telling the others who may depend in their calculation on the old stored value!</a:t>
            </a:r>
          </a:p>
          <a:p>
            <a:pPr eaLnBrk="1" hangingPunct="1">
              <a:defRPr/>
            </a:pPr>
            <a:r>
              <a:rPr lang="en-US" sz="2800" smtClean="0"/>
              <a:t>Against The Principle of Information Hiding!</a:t>
            </a:r>
          </a:p>
          <a:p>
            <a:pPr lvl="1" eaLnBrk="1" hangingPunct="1">
              <a:defRPr/>
            </a:pPr>
            <a:r>
              <a:rPr lang="en-US" sz="2400" smtClean="0"/>
              <a:t>Exposing the global variables to all functions is against the principle of information hiding since this gives all functions the freedom to change the values stored in the global variables at any time (unsafe!)</a:t>
            </a:r>
          </a:p>
        </p:txBody>
      </p:sp>
      <p:sp>
        <p:nvSpPr>
          <p:cNvPr id="4" name="Slide Number Placeholder 3"/>
          <p:cNvSpPr>
            <a:spLocks noGrp="1"/>
          </p:cNvSpPr>
          <p:nvPr>
            <p:ph type="sldNum" sz="quarter" idx="12"/>
          </p:nvPr>
        </p:nvSpPr>
        <p:spPr/>
        <p:txBody>
          <a:bodyPr/>
          <a:lstStyle/>
          <a:p>
            <a:pPr>
              <a:defRPr/>
            </a:pPr>
            <a:fld id="{413ED2C6-350D-4977-87D2-EE38FD193785}" type="slidenum">
              <a:rPr lang="en-US"/>
              <a:pPr>
                <a:defRPr/>
              </a:pPr>
              <a:t>49</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9403" y="464937"/>
            <a:ext cx="8229600" cy="1143000"/>
          </a:xfrm>
        </p:spPr>
        <p:txBody>
          <a:bodyPr>
            <a:normAutofit fontScale="90000"/>
          </a:bodyPr>
          <a:lstStyle/>
          <a:p>
            <a:pPr eaLnBrk="1" hangingPunct="1">
              <a:defRPr/>
            </a:pPr>
            <a:r>
              <a:rPr lang="en-US" sz="4000" dirty="0" smtClean="0"/>
              <a:t>Example of Using </a:t>
            </a:r>
            <a:br>
              <a:rPr lang="en-US" sz="4000" dirty="0" smtClean="0"/>
            </a:br>
            <a:r>
              <a:rPr lang="en-US" sz="4000" dirty="0" smtClean="0"/>
              <a:t>Standard C++ Math Functions</a:t>
            </a:r>
          </a:p>
        </p:txBody>
      </p:sp>
      <p:sp>
        <p:nvSpPr>
          <p:cNvPr id="21507" name="Rectangle 3"/>
          <p:cNvSpPr>
            <a:spLocks noGrp="1" noChangeArrowheads="1"/>
          </p:cNvSpPr>
          <p:nvPr>
            <p:ph idx="1"/>
          </p:nvPr>
        </p:nvSpPr>
        <p:spPr/>
        <p:txBody>
          <a:bodyPr>
            <a:normAutofit lnSpcReduction="10000"/>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#include &lt;math.h&gt;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 Getting a double value</a:t>
            </a:r>
          </a:p>
          <a:p>
            <a:pPr eaLnBrk="1" hangingPunct="1">
              <a:lnSpc>
                <a:spcPct val="80000"/>
              </a:lnSpc>
              <a:buFont typeface="Wingdings" pitchFamily="2" charset="2"/>
              <a:buNone/>
              <a:defRPr/>
            </a:pPr>
            <a:r>
              <a:rPr lang="en-US" sz="2400" smtClean="0"/>
              <a:t>	double x;</a:t>
            </a:r>
          </a:p>
          <a:p>
            <a:pPr eaLnBrk="1" hangingPunct="1">
              <a:lnSpc>
                <a:spcPct val="80000"/>
              </a:lnSpc>
              <a:buFont typeface="Wingdings" pitchFamily="2" charset="2"/>
              <a:buNone/>
              <a:defRPr/>
            </a:pPr>
            <a:r>
              <a:rPr lang="en-US" sz="2400" smtClean="0"/>
              <a:t>	cout &lt;&lt; "Please enter a real number: ";</a:t>
            </a:r>
          </a:p>
          <a:p>
            <a:pPr eaLnBrk="1" hangingPunct="1">
              <a:lnSpc>
                <a:spcPct val="80000"/>
              </a:lnSpc>
              <a:buFont typeface="Wingdings" pitchFamily="2" charset="2"/>
              <a:buNone/>
              <a:defRPr/>
            </a:pPr>
            <a:r>
              <a:rPr lang="en-US" sz="2400" smtClean="0"/>
              <a:t>	cin &gt;&gt; x;</a:t>
            </a:r>
          </a:p>
          <a:p>
            <a:pPr eaLnBrk="1" hangingPunct="1">
              <a:lnSpc>
                <a:spcPct val="80000"/>
              </a:lnSpc>
              <a:buFont typeface="Wingdings" pitchFamily="2" charset="2"/>
              <a:buNone/>
              <a:defRPr/>
            </a:pPr>
            <a:r>
              <a:rPr lang="en-US" sz="2400" smtClean="0"/>
              <a:t>	// Compute the ceiling and the floor of the real number</a:t>
            </a:r>
          </a:p>
          <a:p>
            <a:pPr eaLnBrk="1" hangingPunct="1">
              <a:lnSpc>
                <a:spcPct val="80000"/>
              </a:lnSpc>
              <a:buFont typeface="Wingdings" pitchFamily="2" charset="2"/>
              <a:buNone/>
              <a:defRPr/>
            </a:pPr>
            <a:r>
              <a:rPr lang="en-US" sz="2400" smtClean="0"/>
              <a:t>	cout &lt;&lt; "The ceil(" &lt;&lt; x &lt;&lt; ") = " &lt;&lt; ceil(x) &lt;&lt; endl;</a:t>
            </a:r>
          </a:p>
          <a:p>
            <a:pPr eaLnBrk="1" hangingPunct="1">
              <a:lnSpc>
                <a:spcPct val="80000"/>
              </a:lnSpc>
              <a:buFont typeface="Wingdings" pitchFamily="2" charset="2"/>
              <a:buNone/>
              <a:defRPr/>
            </a:pPr>
            <a:r>
              <a:rPr lang="en-US" sz="2400" smtClean="0"/>
              <a:t>	cout &lt;&lt; "The floor(" &lt;&lt; x &lt;&lt; ") = " &lt;&lt; floor(x) &lt;&lt; endl;</a:t>
            </a:r>
          </a:p>
          <a:p>
            <a:pPr eaLnBrk="1" hangingPunct="1">
              <a:lnSpc>
                <a:spcPct val="80000"/>
              </a:lnSpc>
              <a:buFont typeface="Wingdings" pitchFamily="2" charset="2"/>
              <a:buNone/>
              <a:defRPr/>
            </a:pPr>
            <a:r>
              <a:rPr lang="en-US" sz="2400" smtClean="0"/>
              <a:t>}</a:t>
            </a:r>
          </a:p>
        </p:txBody>
      </p:sp>
      <p:sp>
        <p:nvSpPr>
          <p:cNvPr id="4" name="Slide Number Placeholder 3"/>
          <p:cNvSpPr>
            <a:spLocks noGrp="1"/>
          </p:cNvSpPr>
          <p:nvPr>
            <p:ph type="sldNum" sz="quarter" idx="12"/>
          </p:nvPr>
        </p:nvSpPr>
        <p:spPr/>
        <p:txBody>
          <a:bodyPr/>
          <a:lstStyle/>
          <a:p>
            <a:pPr>
              <a:defRPr/>
            </a:pPr>
            <a:fld id="{8B9C3A0E-D1B4-451A-AF46-F7252C204D7F}" type="slidenum">
              <a:rPr lang="en-US"/>
              <a:pPr>
                <a:defRPr/>
              </a:pPr>
              <a:t>5</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mtClean="0"/>
              <a:t>Local Variables</a:t>
            </a:r>
          </a:p>
        </p:txBody>
      </p:sp>
      <p:sp>
        <p:nvSpPr>
          <p:cNvPr id="93187" name="Rectangle 3"/>
          <p:cNvSpPr>
            <a:spLocks noGrp="1" noChangeArrowheads="1"/>
          </p:cNvSpPr>
          <p:nvPr>
            <p:ph idx="1"/>
          </p:nvPr>
        </p:nvSpPr>
        <p:spPr/>
        <p:txBody>
          <a:bodyPr/>
          <a:lstStyle/>
          <a:p>
            <a:pPr eaLnBrk="1" hangingPunct="1">
              <a:defRPr/>
            </a:pPr>
            <a:r>
              <a:rPr lang="en-US" sz="2800" smtClean="0"/>
              <a:t>Local variables are declared inside the function body and exist as long as the function is running and destroyed when the function exit</a:t>
            </a:r>
          </a:p>
          <a:p>
            <a:pPr eaLnBrk="1" hangingPunct="1">
              <a:defRPr/>
            </a:pPr>
            <a:r>
              <a:rPr lang="en-US" sz="2800" smtClean="0"/>
              <a:t>You have to initialize the local variable before using it</a:t>
            </a:r>
          </a:p>
          <a:p>
            <a:pPr eaLnBrk="1" hangingPunct="1">
              <a:defRPr/>
            </a:pPr>
            <a:r>
              <a:rPr lang="en-US" sz="2800" smtClean="0"/>
              <a:t>If a function defines a local variable and there was a global variable with the same name, the function uses its local variable instead of using the global variable</a:t>
            </a:r>
          </a:p>
        </p:txBody>
      </p:sp>
      <p:sp>
        <p:nvSpPr>
          <p:cNvPr id="4" name="Slide Number Placeholder 3"/>
          <p:cNvSpPr>
            <a:spLocks noGrp="1"/>
          </p:cNvSpPr>
          <p:nvPr>
            <p:ph type="sldNum" sz="quarter" idx="12"/>
          </p:nvPr>
        </p:nvSpPr>
        <p:spPr/>
        <p:txBody>
          <a:bodyPr/>
          <a:lstStyle/>
          <a:p>
            <a:pPr>
              <a:defRPr/>
            </a:pPr>
            <a:fld id="{03DAC92B-D403-4855-BC99-90C8FC239B91}" type="slidenum">
              <a:rPr lang="en-US"/>
              <a:pPr>
                <a:defRPr/>
              </a:pPr>
              <a:t>50</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29064" y="42204"/>
            <a:ext cx="8229600" cy="1143000"/>
          </a:xfrm>
        </p:spPr>
        <p:txBody>
          <a:bodyPr>
            <a:normAutofit fontScale="90000"/>
          </a:bodyPr>
          <a:lstStyle/>
          <a:p>
            <a:pPr eaLnBrk="1" hangingPunct="1">
              <a:defRPr/>
            </a:pPr>
            <a:r>
              <a:rPr lang="en-US" sz="4000" dirty="0" smtClean="0"/>
              <a:t>Example of Defining and Using Global and Local Variables</a:t>
            </a:r>
          </a:p>
        </p:txBody>
      </p:sp>
      <p:sp>
        <p:nvSpPr>
          <p:cNvPr id="94212" name="Rectangle 4"/>
          <p:cNvSpPr>
            <a:spLocks noGrp="1" noChangeArrowheads="1"/>
          </p:cNvSpPr>
          <p:nvPr>
            <p:ph sz="half" idx="1"/>
          </p:nvPr>
        </p:nvSpPr>
        <p:spPr>
          <a:xfrm>
            <a:off x="457200" y="1600200"/>
            <a:ext cx="4038600" cy="5018088"/>
          </a:xfrm>
        </p:spPr>
        <p:txBody>
          <a:bodyPr/>
          <a:lstStyle/>
          <a:p>
            <a:pPr eaLnBrk="1" hangingPunct="1">
              <a:lnSpc>
                <a:spcPct val="80000"/>
              </a:lnSpc>
              <a:buFont typeface="Wingdings" pitchFamily="2" charset="2"/>
              <a:buNone/>
              <a:defRPr/>
            </a:pPr>
            <a:r>
              <a:rPr lang="en-US" sz="2000" dirty="0" smtClean="0"/>
              <a:t>#include &lt;</a:t>
            </a:r>
            <a:r>
              <a:rPr lang="en-US" sz="2000" dirty="0" err="1" smtClean="0"/>
              <a:t>iostream.h</a:t>
            </a:r>
            <a:r>
              <a:rPr lang="en-US" sz="2000" dirty="0" smtClean="0"/>
              <a:t>&gt;</a:t>
            </a:r>
          </a:p>
          <a:p>
            <a:pPr eaLnBrk="1" hangingPunct="1">
              <a:lnSpc>
                <a:spcPct val="80000"/>
              </a:lnSpc>
              <a:buFont typeface="Wingdings" pitchFamily="2" charset="2"/>
              <a:buNone/>
              <a:defRPr/>
            </a:pPr>
            <a:r>
              <a:rPr lang="en-US" sz="2000" dirty="0" err="1" smtClean="0"/>
              <a:t>int</a:t>
            </a:r>
            <a:r>
              <a:rPr lang="en-US" sz="2000" dirty="0" smtClean="0"/>
              <a:t> x; </a:t>
            </a:r>
            <a:r>
              <a:rPr lang="en-US" sz="2000" i="1" dirty="0"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000" dirty="0" smtClean="0"/>
              <a:t>void fun(); </a:t>
            </a:r>
            <a:r>
              <a:rPr lang="en-US" sz="2000" i="1" dirty="0"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2000" dirty="0" smtClean="0"/>
          </a:p>
          <a:p>
            <a:pPr eaLnBrk="1" hangingPunct="1">
              <a:lnSpc>
                <a:spcPct val="80000"/>
              </a:lnSpc>
              <a:buFont typeface="Wingdings" pitchFamily="2" charset="2"/>
              <a:buNone/>
              <a:defRPr/>
            </a:pPr>
            <a:r>
              <a:rPr lang="en-US" sz="2000" dirty="0" smtClean="0"/>
              <a:t>void main()</a:t>
            </a:r>
          </a:p>
          <a:p>
            <a:pPr eaLnBrk="1" hangingPunct="1">
              <a:lnSpc>
                <a:spcPct val="80000"/>
              </a:lnSpc>
              <a:buFont typeface="Wingdings" pitchFamily="2" charset="2"/>
              <a:buNone/>
              <a:defRPr/>
            </a:pPr>
            <a:r>
              <a:rPr lang="en-US" sz="2000" dirty="0" smtClean="0"/>
              <a:t>{</a:t>
            </a:r>
          </a:p>
          <a:p>
            <a:pPr eaLnBrk="1" hangingPunct="1">
              <a:lnSpc>
                <a:spcPct val="80000"/>
              </a:lnSpc>
              <a:buFont typeface="Wingdings" pitchFamily="2" charset="2"/>
              <a:buNone/>
              <a:defRPr/>
            </a:pPr>
            <a:r>
              <a:rPr lang="en-US" sz="2000" dirty="0" smtClean="0"/>
              <a:t>    x = 4;</a:t>
            </a:r>
          </a:p>
          <a:p>
            <a:pPr eaLnBrk="1" hangingPunct="1">
              <a:lnSpc>
                <a:spcPct val="80000"/>
              </a:lnSpc>
              <a:buFont typeface="Wingdings" pitchFamily="2" charset="2"/>
              <a:buNone/>
              <a:defRPr/>
            </a:pPr>
            <a:r>
              <a:rPr lang="en-US" sz="2000" dirty="0" smtClean="0"/>
              <a:t>    fun();</a:t>
            </a:r>
          </a:p>
          <a:p>
            <a:pPr eaLnBrk="1" hangingPunct="1">
              <a:lnSpc>
                <a:spcPct val="80000"/>
              </a:lnSpc>
              <a:buFont typeface="Wingdings" pitchFamily="2" charset="2"/>
              <a:buNone/>
              <a:defRPr/>
            </a:pPr>
            <a:r>
              <a:rPr lang="en-US" sz="2000" dirty="0" smtClean="0"/>
              <a:t>    </a:t>
            </a:r>
            <a:r>
              <a:rPr lang="en-US" sz="2000" dirty="0" err="1" smtClean="0"/>
              <a:t>cout</a:t>
            </a:r>
            <a:r>
              <a:rPr lang="en-US" sz="2000" dirty="0" smtClean="0"/>
              <a:t> &lt;&lt; x &lt;&lt; </a:t>
            </a:r>
            <a:r>
              <a:rPr lang="en-US" sz="2000" dirty="0" err="1" smtClean="0"/>
              <a:t>endl</a:t>
            </a:r>
            <a:r>
              <a:rPr lang="en-US" sz="2000" dirty="0" smtClean="0"/>
              <a:t>;</a:t>
            </a:r>
          </a:p>
          <a:p>
            <a:pPr eaLnBrk="1" hangingPunct="1">
              <a:lnSpc>
                <a:spcPct val="80000"/>
              </a:lnSpc>
              <a:buFont typeface="Wingdings" pitchFamily="2" charset="2"/>
              <a:buNone/>
              <a:defRPr/>
            </a:pPr>
            <a:r>
              <a:rPr lang="en-US" sz="2000" dirty="0" smtClean="0"/>
              <a:t>} </a:t>
            </a:r>
          </a:p>
          <a:p>
            <a:pPr eaLnBrk="1" hangingPunct="1">
              <a:lnSpc>
                <a:spcPct val="80000"/>
              </a:lnSpc>
              <a:buFont typeface="Wingdings" pitchFamily="2" charset="2"/>
              <a:buNone/>
              <a:defRPr/>
            </a:pPr>
            <a:endParaRPr lang="en-US" sz="2000" dirty="0" smtClean="0"/>
          </a:p>
          <a:p>
            <a:pPr eaLnBrk="1" hangingPunct="1">
              <a:lnSpc>
                <a:spcPct val="80000"/>
              </a:lnSpc>
              <a:buFont typeface="Wingdings" pitchFamily="2" charset="2"/>
              <a:buNone/>
              <a:defRPr/>
            </a:pPr>
            <a:r>
              <a:rPr lang="en-US" sz="2000" dirty="0" smtClean="0"/>
              <a:t>void fun()</a:t>
            </a:r>
          </a:p>
          <a:p>
            <a:pPr eaLnBrk="1" hangingPunct="1">
              <a:lnSpc>
                <a:spcPct val="80000"/>
              </a:lnSpc>
              <a:buFont typeface="Wingdings" pitchFamily="2" charset="2"/>
              <a:buNone/>
              <a:defRPr/>
            </a:pPr>
            <a:r>
              <a:rPr lang="en-US" sz="2000" dirty="0" smtClean="0"/>
              <a:t>{</a:t>
            </a:r>
          </a:p>
          <a:p>
            <a:pPr eaLnBrk="1" hangingPunct="1">
              <a:lnSpc>
                <a:spcPct val="80000"/>
              </a:lnSpc>
              <a:buFont typeface="Wingdings" pitchFamily="2" charset="2"/>
              <a:buNone/>
              <a:defRPr/>
            </a:pPr>
            <a:r>
              <a:rPr lang="en-US" sz="2000" dirty="0" smtClean="0"/>
              <a:t>    </a:t>
            </a:r>
            <a:r>
              <a:rPr lang="en-US" sz="2000" dirty="0" err="1" smtClean="0"/>
              <a:t>int</a:t>
            </a:r>
            <a:r>
              <a:rPr lang="en-US" sz="2000" dirty="0" smtClean="0"/>
              <a:t> x = 10; </a:t>
            </a:r>
            <a:r>
              <a:rPr lang="en-US" sz="2000" i="1" dirty="0" smtClean="0">
                <a:solidFill>
                  <a:schemeClr val="folHlink"/>
                </a:solidFill>
                <a:effectLst>
                  <a:outerShdw blurRad="38100" dist="38100" dir="2700000" algn="tl">
                    <a:srgbClr val="FFFFFF"/>
                  </a:outerShdw>
                </a:effectLst>
              </a:rPr>
              <a:t>// Local variable</a:t>
            </a:r>
            <a:endParaRPr lang="en-US" sz="2000" dirty="0" smtClean="0"/>
          </a:p>
          <a:p>
            <a:pPr eaLnBrk="1" hangingPunct="1">
              <a:lnSpc>
                <a:spcPct val="80000"/>
              </a:lnSpc>
              <a:buFont typeface="Wingdings" pitchFamily="2" charset="2"/>
              <a:buNone/>
              <a:defRPr/>
            </a:pPr>
            <a:r>
              <a:rPr lang="en-US" sz="2000" dirty="0" smtClean="0"/>
              <a:t>    </a:t>
            </a:r>
            <a:r>
              <a:rPr lang="en-US" sz="2000" dirty="0" err="1" smtClean="0"/>
              <a:t>cout</a:t>
            </a:r>
            <a:r>
              <a:rPr lang="en-US" sz="2000" dirty="0" smtClean="0"/>
              <a:t> &lt;&lt; x &lt;&lt; </a:t>
            </a:r>
            <a:r>
              <a:rPr lang="en-US" sz="2000" dirty="0" err="1" smtClean="0"/>
              <a:t>endl</a:t>
            </a:r>
            <a:r>
              <a:rPr lang="en-US" sz="2000" dirty="0" smtClean="0"/>
              <a:t>;</a:t>
            </a:r>
          </a:p>
          <a:p>
            <a:pPr eaLnBrk="1" hangingPunct="1">
              <a:lnSpc>
                <a:spcPct val="80000"/>
              </a:lnSpc>
              <a:buFont typeface="Wingdings" pitchFamily="2" charset="2"/>
              <a:buNone/>
              <a:defRPr/>
            </a:pPr>
            <a:r>
              <a:rPr lang="en-US" sz="2000" dirty="0" smtClean="0"/>
              <a:t>}</a:t>
            </a:r>
          </a:p>
        </p:txBody>
      </p:sp>
      <p:sp>
        <p:nvSpPr>
          <p:cNvPr id="4" name="Slide Number Placeholder 4"/>
          <p:cNvSpPr>
            <a:spLocks noGrp="1"/>
          </p:cNvSpPr>
          <p:nvPr>
            <p:ph type="sldNum" sz="quarter" idx="12"/>
          </p:nvPr>
        </p:nvSpPr>
        <p:spPr/>
        <p:txBody>
          <a:bodyPr/>
          <a:lstStyle/>
          <a:p>
            <a:pPr>
              <a:defRPr/>
            </a:pPr>
            <a:fld id="{607869F0-AC02-49CF-A94F-F810D7ECC52B}" type="slidenum">
              <a:rPr lang="en-US"/>
              <a:pPr>
                <a:defRPr/>
              </a:pPr>
              <a:t>51</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41606" y="225786"/>
            <a:ext cx="8229600" cy="1143000"/>
          </a:xfrm>
        </p:spPr>
        <p:txBody>
          <a:bodyPr>
            <a:normAutofit fontScale="90000"/>
          </a:bodyPr>
          <a:lstStyle/>
          <a:p>
            <a:pPr eaLnBrk="1" hangingPunct="1">
              <a:defRPr/>
            </a:pPr>
            <a:r>
              <a:rPr lang="en-US" sz="4000" dirty="0" smtClean="0"/>
              <a:t>Example of Defining and Using Global and Local Variables</a:t>
            </a:r>
          </a:p>
        </p:txBody>
      </p:sp>
      <p:sp>
        <p:nvSpPr>
          <p:cNvPr id="96259" name="Rectangle 3"/>
          <p:cNvSpPr>
            <a:spLocks noGrp="1" noChangeArrowheads="1"/>
          </p:cNvSpPr>
          <p:nvPr>
            <p:ph sz="half" idx="1"/>
          </p:nvPr>
        </p:nvSpPr>
        <p:spPr>
          <a:xfrm>
            <a:off x="457200" y="1600200"/>
            <a:ext cx="4038600" cy="5018088"/>
          </a:xfrm>
        </p:spPr>
        <p:txBody>
          <a:bodyPr/>
          <a:lstStyle/>
          <a:p>
            <a:pPr eaLnBrk="1" hangingPunct="1">
              <a:lnSpc>
                <a:spcPct val="80000"/>
              </a:lnSpc>
              <a:buFont typeface="Wingdings" pitchFamily="2" charset="2"/>
              <a:buNone/>
              <a:defRPr/>
            </a:pPr>
            <a:r>
              <a:rPr lang="en-US" sz="2000" smtClean="0"/>
              <a:t>#include &lt;iostream.h&gt;</a:t>
            </a:r>
          </a:p>
          <a:p>
            <a:pPr eaLnBrk="1" hangingPunct="1">
              <a:lnSpc>
                <a:spcPct val="80000"/>
              </a:lnSpc>
              <a:buFont typeface="Wingdings" pitchFamily="2" charset="2"/>
              <a:buNone/>
              <a:defRPr/>
            </a:pPr>
            <a:r>
              <a:rPr lang="en-US" sz="2000" smtClean="0"/>
              <a:t>int x; </a:t>
            </a:r>
            <a:r>
              <a:rPr lang="en-US" sz="20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000" smtClean="0"/>
              <a:t>Void fun(); </a:t>
            </a:r>
            <a:r>
              <a:rPr lang="en-US" sz="20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main()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x = 4;</a:t>
            </a:r>
          </a:p>
          <a:p>
            <a:pPr eaLnBrk="1" hangingPunct="1">
              <a:lnSpc>
                <a:spcPct val="80000"/>
              </a:lnSpc>
              <a:buFont typeface="Wingdings" pitchFamily="2" charset="2"/>
              <a:buNone/>
              <a:defRPr/>
            </a:pPr>
            <a:r>
              <a:rPr lang="en-US" sz="2000" smtClean="0"/>
              <a:t>    fun();</a:t>
            </a:r>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 </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fun()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int x = 10; </a:t>
            </a:r>
            <a:r>
              <a:rPr lang="en-US" sz="2000" i="1" smtClean="0">
                <a:solidFill>
                  <a:schemeClr val="folHlink"/>
                </a:solidFill>
                <a:effectLst>
                  <a:outerShdw blurRad="38100" dist="38100" dir="2700000" algn="tl">
                    <a:srgbClr val="FFFFFF"/>
                  </a:outerShdw>
                </a:effectLst>
              </a:rPr>
              <a:t>// Local variable</a:t>
            </a:r>
            <a:endParaRPr lang="en-US" sz="2000" smtClean="0"/>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a:t>
            </a:r>
          </a:p>
        </p:txBody>
      </p:sp>
      <p:sp>
        <p:nvSpPr>
          <p:cNvPr id="7" name="Slide Number Placeholder 4"/>
          <p:cNvSpPr>
            <a:spLocks noGrp="1"/>
          </p:cNvSpPr>
          <p:nvPr>
            <p:ph type="sldNum" sz="quarter" idx="12"/>
          </p:nvPr>
        </p:nvSpPr>
        <p:spPr/>
        <p:txBody>
          <a:bodyPr/>
          <a:lstStyle/>
          <a:p>
            <a:pPr>
              <a:defRPr/>
            </a:pPr>
            <a:fld id="{81128005-65C0-49A6-8F21-5A22E74CBCEF}" type="slidenum">
              <a:rPr lang="en-US"/>
              <a:pPr>
                <a:defRPr/>
              </a:pPr>
              <a:t>52</a:t>
            </a:fld>
            <a:endParaRPr lang="en-US"/>
          </a:p>
        </p:txBody>
      </p:sp>
      <p:sp>
        <p:nvSpPr>
          <p:cNvPr id="50181"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0182"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50183" name="AutoShape 6"/>
          <p:cNvSpPr>
            <a:spLocks noChangeArrowheads="1"/>
          </p:cNvSpPr>
          <p:nvPr/>
        </p:nvSpPr>
        <p:spPr bwMode="auto">
          <a:xfrm>
            <a:off x="5060950" y="2276475"/>
            <a:ext cx="3500438" cy="720725"/>
          </a:xfrm>
          <a:prstGeom prst="wedgeRectCallout">
            <a:avLst>
              <a:gd name="adj1" fmla="val -18616"/>
              <a:gd name="adj2" fmla="val -92731"/>
            </a:avLst>
          </a:prstGeom>
          <a:solidFill>
            <a:srgbClr val="FF0000"/>
          </a:solidFill>
          <a:ln w="9525">
            <a:solidFill>
              <a:schemeClr val="tx1"/>
            </a:solidFill>
            <a:miter lim="800000"/>
            <a:headEnd/>
            <a:tailEnd/>
          </a:ln>
        </p:spPr>
        <p:txBody>
          <a:bodyPr/>
          <a:lstStyle/>
          <a:p>
            <a:pPr algn="ctr"/>
            <a:r>
              <a:rPr lang="en-US"/>
              <a:t>Global variables are automatically initialized to 0</a:t>
            </a:r>
          </a:p>
        </p:txBody>
      </p:sp>
      <p:sp>
        <p:nvSpPr>
          <p:cNvPr id="8" name="Date Placeholder 7"/>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52396"/>
            <a:ext cx="8229600" cy="1143000"/>
          </a:xfrm>
        </p:spPr>
        <p:txBody>
          <a:bodyPr>
            <a:normAutofit fontScale="90000"/>
          </a:bodyPr>
          <a:lstStyle/>
          <a:p>
            <a:pPr eaLnBrk="1" hangingPunct="1">
              <a:defRPr/>
            </a:pPr>
            <a:r>
              <a:rPr lang="en-US" sz="4000" dirty="0" smtClean="0"/>
              <a:t>Example of Defining and Using Global and Local Variables</a:t>
            </a:r>
          </a:p>
        </p:txBody>
      </p:sp>
      <p:sp>
        <p:nvSpPr>
          <p:cNvPr id="97283" name="Rectangle 3"/>
          <p:cNvSpPr>
            <a:spLocks noGrp="1" noChangeArrowheads="1"/>
          </p:cNvSpPr>
          <p:nvPr>
            <p:ph sz="half" idx="1"/>
          </p:nvPr>
        </p:nvSpPr>
        <p:spPr>
          <a:xfrm>
            <a:off x="457200" y="1600200"/>
            <a:ext cx="4038600" cy="5018088"/>
          </a:xfrm>
        </p:spPr>
        <p:txBody>
          <a:bodyPr/>
          <a:lstStyle/>
          <a:p>
            <a:pPr eaLnBrk="1" hangingPunct="1">
              <a:lnSpc>
                <a:spcPct val="80000"/>
              </a:lnSpc>
              <a:buFont typeface="Wingdings" pitchFamily="2" charset="2"/>
              <a:buNone/>
              <a:defRPr/>
            </a:pPr>
            <a:r>
              <a:rPr lang="en-US" sz="2000" smtClean="0"/>
              <a:t>#include &lt;iostream.h&gt;</a:t>
            </a:r>
          </a:p>
          <a:p>
            <a:pPr eaLnBrk="1" hangingPunct="1">
              <a:lnSpc>
                <a:spcPct val="80000"/>
              </a:lnSpc>
              <a:buFont typeface="Wingdings" pitchFamily="2" charset="2"/>
              <a:buNone/>
              <a:defRPr/>
            </a:pPr>
            <a:r>
              <a:rPr lang="en-US" sz="2000" smtClean="0"/>
              <a:t>int x; </a:t>
            </a:r>
            <a:r>
              <a:rPr lang="en-US" sz="20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000" smtClean="0"/>
              <a:t>Void fun(); </a:t>
            </a:r>
            <a:r>
              <a:rPr lang="en-US" sz="20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main()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x = 4;</a:t>
            </a:r>
          </a:p>
          <a:p>
            <a:pPr eaLnBrk="1" hangingPunct="1">
              <a:lnSpc>
                <a:spcPct val="80000"/>
              </a:lnSpc>
              <a:buFont typeface="Wingdings" pitchFamily="2" charset="2"/>
              <a:buNone/>
              <a:defRPr/>
            </a:pPr>
            <a:r>
              <a:rPr lang="en-US" sz="2000" smtClean="0"/>
              <a:t>    fun();</a:t>
            </a:r>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 </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fun()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int x = 10; </a:t>
            </a:r>
            <a:r>
              <a:rPr lang="en-US" sz="2000" i="1" smtClean="0">
                <a:solidFill>
                  <a:schemeClr val="folHlink"/>
                </a:solidFill>
                <a:effectLst>
                  <a:outerShdw blurRad="38100" dist="38100" dir="2700000" algn="tl">
                    <a:srgbClr val="FFFFFF"/>
                  </a:outerShdw>
                </a:effectLst>
              </a:rPr>
              <a:t>// Local variable</a:t>
            </a:r>
            <a:endParaRPr lang="en-US" sz="2000" smtClean="0"/>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a:t>
            </a:r>
          </a:p>
        </p:txBody>
      </p:sp>
      <p:sp>
        <p:nvSpPr>
          <p:cNvPr id="8" name="Slide Number Placeholder 4"/>
          <p:cNvSpPr>
            <a:spLocks noGrp="1"/>
          </p:cNvSpPr>
          <p:nvPr>
            <p:ph type="sldNum" sz="quarter" idx="12"/>
          </p:nvPr>
        </p:nvSpPr>
        <p:spPr/>
        <p:txBody>
          <a:bodyPr/>
          <a:lstStyle/>
          <a:p>
            <a:pPr>
              <a:defRPr/>
            </a:pPr>
            <a:fld id="{02295EB1-D973-43FD-97E1-DCABC0BD34E1}" type="slidenum">
              <a:rPr lang="en-US"/>
              <a:pPr>
                <a:defRPr/>
              </a:pPr>
              <a:t>53</a:t>
            </a:fld>
            <a:endParaRPr lang="en-US"/>
          </a:p>
        </p:txBody>
      </p:sp>
      <p:sp>
        <p:nvSpPr>
          <p:cNvPr id="51205"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1206"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97287" name="Text Box 7"/>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97288" name="AutoShape 8"/>
          <p:cNvSpPr>
            <a:spLocks noChangeArrowheads="1"/>
          </p:cNvSpPr>
          <p:nvPr/>
        </p:nvSpPr>
        <p:spPr bwMode="auto">
          <a:xfrm>
            <a:off x="5513388" y="54387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9" name="Date Placeholder 8"/>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44659" y="282058"/>
            <a:ext cx="8229600" cy="1143000"/>
          </a:xfrm>
        </p:spPr>
        <p:txBody>
          <a:bodyPr>
            <a:normAutofit fontScale="90000"/>
          </a:bodyPr>
          <a:lstStyle/>
          <a:p>
            <a:pPr eaLnBrk="1" hangingPunct="1">
              <a:defRPr/>
            </a:pPr>
            <a:r>
              <a:rPr lang="en-US" sz="4000" dirty="0" smtClean="0"/>
              <a:t>Example of Defining and Using Global and Local Variables</a:t>
            </a:r>
          </a:p>
        </p:txBody>
      </p:sp>
      <p:sp>
        <p:nvSpPr>
          <p:cNvPr id="99331" name="Rectangle 3"/>
          <p:cNvSpPr>
            <a:spLocks noGrp="1" noChangeArrowheads="1"/>
          </p:cNvSpPr>
          <p:nvPr>
            <p:ph sz="half" idx="1"/>
          </p:nvPr>
        </p:nvSpPr>
        <p:spPr>
          <a:xfrm>
            <a:off x="457200" y="1600200"/>
            <a:ext cx="4038600" cy="5018088"/>
          </a:xfrm>
        </p:spPr>
        <p:txBody>
          <a:bodyPr/>
          <a:lstStyle/>
          <a:p>
            <a:pPr eaLnBrk="1" hangingPunct="1">
              <a:lnSpc>
                <a:spcPct val="80000"/>
              </a:lnSpc>
              <a:buFont typeface="Wingdings" pitchFamily="2" charset="2"/>
              <a:buNone/>
              <a:defRPr/>
            </a:pPr>
            <a:r>
              <a:rPr lang="en-US" sz="2000" smtClean="0"/>
              <a:t>#include &lt;iostream.h&gt;</a:t>
            </a:r>
          </a:p>
          <a:p>
            <a:pPr eaLnBrk="1" hangingPunct="1">
              <a:lnSpc>
                <a:spcPct val="80000"/>
              </a:lnSpc>
              <a:buFont typeface="Wingdings" pitchFamily="2" charset="2"/>
              <a:buNone/>
              <a:defRPr/>
            </a:pPr>
            <a:r>
              <a:rPr lang="en-US" sz="2000" smtClean="0"/>
              <a:t>int x; </a:t>
            </a:r>
            <a:r>
              <a:rPr lang="en-US" sz="20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000" smtClean="0"/>
              <a:t>Void fun(); </a:t>
            </a:r>
            <a:r>
              <a:rPr lang="en-US" sz="20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main()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x = 4;</a:t>
            </a:r>
          </a:p>
          <a:p>
            <a:pPr eaLnBrk="1" hangingPunct="1">
              <a:lnSpc>
                <a:spcPct val="80000"/>
              </a:lnSpc>
              <a:buFont typeface="Wingdings" pitchFamily="2" charset="2"/>
              <a:buNone/>
              <a:defRPr/>
            </a:pPr>
            <a:r>
              <a:rPr lang="en-US" sz="2000" smtClean="0"/>
              <a:t>    fun();</a:t>
            </a:r>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 </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fun()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int x = 10; </a:t>
            </a:r>
            <a:r>
              <a:rPr lang="en-US" sz="2000" i="1" smtClean="0">
                <a:solidFill>
                  <a:schemeClr val="folHlink"/>
                </a:solidFill>
                <a:effectLst>
                  <a:outerShdw blurRad="38100" dist="38100" dir="2700000" algn="tl">
                    <a:srgbClr val="FFFFFF"/>
                  </a:outerShdw>
                </a:effectLst>
              </a:rPr>
              <a:t>// Local variable</a:t>
            </a:r>
            <a:endParaRPr lang="en-US" sz="2000" smtClean="0"/>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a:t>
            </a:r>
          </a:p>
        </p:txBody>
      </p:sp>
      <p:sp>
        <p:nvSpPr>
          <p:cNvPr id="12" name="Slide Number Placeholder 4"/>
          <p:cNvSpPr>
            <a:spLocks noGrp="1"/>
          </p:cNvSpPr>
          <p:nvPr>
            <p:ph type="sldNum" sz="quarter" idx="12"/>
          </p:nvPr>
        </p:nvSpPr>
        <p:spPr/>
        <p:txBody>
          <a:bodyPr/>
          <a:lstStyle/>
          <a:p>
            <a:pPr>
              <a:defRPr/>
            </a:pPr>
            <a:fld id="{4AEECC87-5F35-45E5-B8F4-F0C3D648B87D}" type="slidenum">
              <a:rPr lang="en-US"/>
              <a:pPr>
                <a:defRPr/>
              </a:pPr>
              <a:t>54</a:t>
            </a:fld>
            <a:endParaRPr lang="en-US"/>
          </a:p>
        </p:txBody>
      </p:sp>
      <p:sp>
        <p:nvSpPr>
          <p:cNvPr id="52229"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2230"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99334"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99335"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99336" name="Text Box 8"/>
          <p:cNvSpPr txBox="1">
            <a:spLocks noChangeArrowheads="1"/>
          </p:cNvSpPr>
          <p:nvPr/>
        </p:nvSpPr>
        <p:spPr bwMode="auto">
          <a:xfrm>
            <a:off x="5953125" y="2808288"/>
            <a:ext cx="2295525" cy="202406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a:t>
            </a:r>
          </a:p>
          <a:p>
            <a:pPr>
              <a:defRPr/>
            </a:pPr>
            <a:endParaRPr lang="en-US" b="0">
              <a:effectLst>
                <a:outerShdw blurRad="38100" dist="38100" dir="2700000" algn="tl">
                  <a:srgbClr val="000000"/>
                </a:outerShdw>
              </a:effectLst>
            </a:endParaRPr>
          </a:p>
          <a:p>
            <a:pPr>
              <a:defRPr/>
            </a:pPr>
            <a:endParaRPr lang="en-US" b="0">
              <a:effectLst>
                <a:outerShdw blurRad="38100" dist="38100" dir="2700000" algn="tl">
                  <a:srgbClr val="000000"/>
                </a:outerShdw>
              </a:effectLst>
            </a:endParaRP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10;</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99337" name="Text Box 9"/>
          <p:cNvSpPr txBox="1">
            <a:spLocks noChangeArrowheads="1"/>
          </p:cNvSpPr>
          <p:nvPr/>
        </p:nvSpPr>
        <p:spPr bwMode="auto">
          <a:xfrm>
            <a:off x="6003925" y="3254375"/>
            <a:ext cx="330200" cy="366713"/>
          </a:xfrm>
          <a:prstGeom prst="rect">
            <a:avLst/>
          </a:prstGeom>
          <a:solidFill>
            <a:srgbClr val="FF0000"/>
          </a:solidFill>
          <a:ln w="9525">
            <a:noFill/>
            <a:miter lim="800000"/>
            <a:headEnd/>
            <a:tailEnd/>
          </a:ln>
        </p:spPr>
        <p:txBody>
          <a:bodyPr>
            <a:spAutoFit/>
          </a:bodyPr>
          <a:lstStyle/>
          <a:p>
            <a:pPr>
              <a:spcBef>
                <a:spcPct val="50000"/>
              </a:spcBef>
            </a:pPr>
            <a:r>
              <a:rPr lang="en-US" b="0"/>
              <a:t>x</a:t>
            </a:r>
          </a:p>
        </p:txBody>
      </p:sp>
      <p:sp>
        <p:nvSpPr>
          <p:cNvPr id="99338" name="Text Box 10"/>
          <p:cNvSpPr txBox="1">
            <a:spLocks noChangeArrowheads="1"/>
          </p:cNvSpPr>
          <p:nvPr/>
        </p:nvSpPr>
        <p:spPr bwMode="auto">
          <a:xfrm>
            <a:off x="6359525" y="3252788"/>
            <a:ext cx="1828800" cy="376237"/>
          </a:xfrm>
          <a:prstGeom prst="rect">
            <a:avLst/>
          </a:prstGeom>
          <a:solidFill>
            <a:srgbClr val="FF0000"/>
          </a:solidFill>
          <a:ln w="9525">
            <a:solidFill>
              <a:srgbClr val="FFFF00"/>
            </a:solidFill>
            <a:miter lim="800000"/>
            <a:headEnd/>
            <a:tailEnd/>
          </a:ln>
        </p:spPr>
        <p:txBody>
          <a:bodyPr>
            <a:spAutoFit/>
          </a:bodyPr>
          <a:lstStyle/>
          <a:p>
            <a:pPr>
              <a:spcBef>
                <a:spcPct val="50000"/>
              </a:spcBef>
            </a:pPr>
            <a:r>
              <a:rPr lang="en-US" b="0"/>
              <a:t>????</a:t>
            </a:r>
          </a:p>
        </p:txBody>
      </p:sp>
      <p:sp>
        <p:nvSpPr>
          <p:cNvPr id="99341" name="AutoShape 13"/>
          <p:cNvSpPr>
            <a:spLocks noChangeArrowheads="1"/>
          </p:cNvSpPr>
          <p:nvPr/>
        </p:nvSpPr>
        <p:spPr bwMode="auto">
          <a:xfrm>
            <a:off x="5532438" y="38957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
        <p:nvSpPr>
          <p:cNvPr id="13" name="Date Placeholder 12"/>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animBg="1"/>
      <p:bldP spid="99336" grpId="0" animBg="1"/>
      <p:bldP spid="99337" grpId="0" animBg="1"/>
      <p:bldP spid="99338" grpId="0" animBg="1"/>
      <p:bldP spid="9934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71268" y="394599"/>
            <a:ext cx="8229600" cy="1143000"/>
          </a:xfrm>
        </p:spPr>
        <p:txBody>
          <a:bodyPr>
            <a:normAutofit fontScale="90000"/>
          </a:bodyPr>
          <a:lstStyle/>
          <a:p>
            <a:pPr eaLnBrk="1" hangingPunct="1">
              <a:defRPr/>
            </a:pPr>
            <a:r>
              <a:rPr lang="en-US" sz="4000" dirty="0" smtClean="0"/>
              <a:t>Example of Defining and Using Global and Local Variables</a:t>
            </a:r>
          </a:p>
        </p:txBody>
      </p:sp>
      <p:sp>
        <p:nvSpPr>
          <p:cNvPr id="100355" name="Rectangle 3"/>
          <p:cNvSpPr>
            <a:spLocks noGrp="1" noChangeArrowheads="1"/>
          </p:cNvSpPr>
          <p:nvPr>
            <p:ph sz="half" idx="1"/>
          </p:nvPr>
        </p:nvSpPr>
        <p:spPr>
          <a:xfrm>
            <a:off x="457200" y="1600200"/>
            <a:ext cx="4038600" cy="5018088"/>
          </a:xfrm>
        </p:spPr>
        <p:txBody>
          <a:bodyPr/>
          <a:lstStyle/>
          <a:p>
            <a:pPr eaLnBrk="1" hangingPunct="1">
              <a:lnSpc>
                <a:spcPct val="80000"/>
              </a:lnSpc>
              <a:buFont typeface="Wingdings" pitchFamily="2" charset="2"/>
              <a:buNone/>
              <a:defRPr/>
            </a:pPr>
            <a:r>
              <a:rPr lang="en-US" sz="2000" smtClean="0"/>
              <a:t>#include &lt;iostream.h&gt;</a:t>
            </a:r>
          </a:p>
          <a:p>
            <a:pPr eaLnBrk="1" hangingPunct="1">
              <a:lnSpc>
                <a:spcPct val="80000"/>
              </a:lnSpc>
              <a:buFont typeface="Wingdings" pitchFamily="2" charset="2"/>
              <a:buNone/>
              <a:defRPr/>
            </a:pPr>
            <a:r>
              <a:rPr lang="en-US" sz="2000" smtClean="0"/>
              <a:t>int x; </a:t>
            </a:r>
            <a:r>
              <a:rPr lang="en-US" sz="20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000" smtClean="0"/>
              <a:t>Void fun(); </a:t>
            </a:r>
            <a:r>
              <a:rPr lang="en-US" sz="20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main()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x = 4;</a:t>
            </a:r>
          </a:p>
          <a:p>
            <a:pPr eaLnBrk="1" hangingPunct="1">
              <a:lnSpc>
                <a:spcPct val="80000"/>
              </a:lnSpc>
              <a:buFont typeface="Wingdings" pitchFamily="2" charset="2"/>
              <a:buNone/>
              <a:defRPr/>
            </a:pPr>
            <a:r>
              <a:rPr lang="en-US" sz="2000" smtClean="0"/>
              <a:t>    fun();</a:t>
            </a:r>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 </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void fun()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int x = 10; </a:t>
            </a:r>
            <a:r>
              <a:rPr lang="en-US" sz="2000" i="1" smtClean="0">
                <a:solidFill>
                  <a:schemeClr val="folHlink"/>
                </a:solidFill>
                <a:effectLst>
                  <a:outerShdw blurRad="38100" dist="38100" dir="2700000" algn="tl">
                    <a:srgbClr val="FFFFFF"/>
                  </a:outerShdw>
                </a:effectLst>
              </a:rPr>
              <a:t>// Local variable</a:t>
            </a:r>
            <a:endParaRPr lang="en-US" sz="2000" smtClean="0"/>
          </a:p>
          <a:p>
            <a:pPr eaLnBrk="1" hangingPunct="1">
              <a:lnSpc>
                <a:spcPct val="80000"/>
              </a:lnSpc>
              <a:buFont typeface="Wingdings" pitchFamily="2" charset="2"/>
              <a:buNone/>
              <a:defRPr/>
            </a:pPr>
            <a:r>
              <a:rPr lang="en-US" sz="2000" smtClean="0"/>
              <a:t>    cout &lt;&lt; x &lt;&lt; endl;</a:t>
            </a:r>
          </a:p>
          <a:p>
            <a:pPr eaLnBrk="1" hangingPunct="1">
              <a:lnSpc>
                <a:spcPct val="80000"/>
              </a:lnSpc>
              <a:buFont typeface="Wingdings" pitchFamily="2" charset="2"/>
              <a:buNone/>
              <a:defRPr/>
            </a:pPr>
            <a:r>
              <a:rPr lang="en-US" sz="2000" smtClean="0"/>
              <a:t>}</a:t>
            </a:r>
          </a:p>
        </p:txBody>
      </p:sp>
      <p:sp>
        <p:nvSpPr>
          <p:cNvPr id="12" name="Slide Number Placeholder 4"/>
          <p:cNvSpPr>
            <a:spLocks noGrp="1"/>
          </p:cNvSpPr>
          <p:nvPr>
            <p:ph type="sldNum" sz="quarter" idx="12"/>
          </p:nvPr>
        </p:nvSpPr>
        <p:spPr/>
        <p:txBody>
          <a:bodyPr/>
          <a:lstStyle/>
          <a:p>
            <a:pPr>
              <a:defRPr/>
            </a:pPr>
            <a:fld id="{EA502266-98B4-4F63-89EB-426D96D9BB7E}" type="slidenum">
              <a:rPr lang="en-US"/>
              <a:pPr>
                <a:defRPr/>
              </a:pPr>
              <a:t>55</a:t>
            </a:fld>
            <a:endParaRPr lang="en-US"/>
          </a:p>
        </p:txBody>
      </p:sp>
      <p:sp>
        <p:nvSpPr>
          <p:cNvPr id="53253"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3254"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00358"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3256"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100360" name="Text Box 8"/>
          <p:cNvSpPr txBox="1">
            <a:spLocks noChangeArrowheads="1"/>
          </p:cNvSpPr>
          <p:nvPr/>
        </p:nvSpPr>
        <p:spPr bwMode="auto">
          <a:xfrm>
            <a:off x="5953125" y="2808288"/>
            <a:ext cx="2295525" cy="202406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a:t>
            </a:r>
          </a:p>
          <a:p>
            <a:pPr>
              <a:defRPr/>
            </a:pPr>
            <a:endParaRPr lang="en-US" b="0">
              <a:effectLst>
                <a:outerShdw blurRad="38100" dist="38100" dir="2700000" algn="tl">
                  <a:srgbClr val="000000"/>
                </a:outerShdw>
              </a:effectLst>
            </a:endParaRPr>
          </a:p>
          <a:p>
            <a:pPr>
              <a:defRPr/>
            </a:pPr>
            <a:endParaRPr lang="en-US" b="0">
              <a:effectLst>
                <a:outerShdw blurRad="38100" dist="38100" dir="2700000" algn="tl">
                  <a:srgbClr val="000000"/>
                </a:outerShdw>
              </a:effectLst>
            </a:endParaRP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10;</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3258" name="Text Box 9"/>
          <p:cNvSpPr txBox="1">
            <a:spLocks noChangeArrowheads="1"/>
          </p:cNvSpPr>
          <p:nvPr/>
        </p:nvSpPr>
        <p:spPr bwMode="auto">
          <a:xfrm>
            <a:off x="6003925" y="3254375"/>
            <a:ext cx="330200" cy="366713"/>
          </a:xfrm>
          <a:prstGeom prst="rect">
            <a:avLst/>
          </a:prstGeom>
          <a:solidFill>
            <a:srgbClr val="FF0000"/>
          </a:solidFill>
          <a:ln w="9525">
            <a:noFill/>
            <a:miter lim="800000"/>
            <a:headEnd/>
            <a:tailEnd/>
          </a:ln>
        </p:spPr>
        <p:txBody>
          <a:bodyPr>
            <a:spAutoFit/>
          </a:bodyPr>
          <a:lstStyle/>
          <a:p>
            <a:pPr>
              <a:spcBef>
                <a:spcPct val="50000"/>
              </a:spcBef>
            </a:pPr>
            <a:r>
              <a:rPr lang="en-US" b="0"/>
              <a:t>x</a:t>
            </a:r>
          </a:p>
        </p:txBody>
      </p:sp>
      <p:sp>
        <p:nvSpPr>
          <p:cNvPr id="53259" name="Text Box 10"/>
          <p:cNvSpPr txBox="1">
            <a:spLocks noChangeArrowheads="1"/>
          </p:cNvSpPr>
          <p:nvPr/>
        </p:nvSpPr>
        <p:spPr bwMode="auto">
          <a:xfrm>
            <a:off x="6359525" y="3252788"/>
            <a:ext cx="1828800" cy="376237"/>
          </a:xfrm>
          <a:prstGeom prst="rect">
            <a:avLst/>
          </a:prstGeom>
          <a:solidFill>
            <a:srgbClr val="FF0000"/>
          </a:solidFill>
          <a:ln w="9525">
            <a:solidFill>
              <a:srgbClr val="FFFF00"/>
            </a:solidFill>
            <a:miter lim="800000"/>
            <a:headEnd/>
            <a:tailEnd/>
          </a:ln>
        </p:spPr>
        <p:txBody>
          <a:bodyPr>
            <a:spAutoFit/>
          </a:bodyPr>
          <a:lstStyle/>
          <a:p>
            <a:pPr>
              <a:spcBef>
                <a:spcPct val="50000"/>
              </a:spcBef>
            </a:pPr>
            <a:r>
              <a:rPr lang="en-US" b="0"/>
              <a:t>10</a:t>
            </a:r>
          </a:p>
        </p:txBody>
      </p:sp>
      <p:sp>
        <p:nvSpPr>
          <p:cNvPr id="53260" name="AutoShape 11"/>
          <p:cNvSpPr>
            <a:spLocks noChangeArrowheads="1"/>
          </p:cNvSpPr>
          <p:nvPr/>
        </p:nvSpPr>
        <p:spPr bwMode="auto">
          <a:xfrm>
            <a:off x="5532438" y="38957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
        <p:nvSpPr>
          <p:cNvPr id="13" name="Date Placeholder 12"/>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pPr eaLnBrk="1" hangingPunct="1">
              <a:defRPr/>
            </a:pPr>
            <a:r>
              <a:rPr lang="en-US" sz="4000" dirty="0" smtClean="0"/>
              <a:t>Example of Defining and Using Global and Local Variables</a:t>
            </a:r>
          </a:p>
        </p:txBody>
      </p:sp>
      <p:sp>
        <p:nvSpPr>
          <p:cNvPr id="101379"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1800" smtClean="0"/>
              <a:t>#include &lt;iostream.h&gt;</a:t>
            </a:r>
          </a:p>
          <a:p>
            <a:pPr eaLnBrk="1" hangingPunct="1">
              <a:lnSpc>
                <a:spcPct val="80000"/>
              </a:lnSpc>
              <a:buFont typeface="Wingdings" pitchFamily="2" charset="2"/>
              <a:buNone/>
              <a:defRPr/>
            </a:pPr>
            <a:r>
              <a:rPr lang="en-US" sz="1800" smtClean="0"/>
              <a:t>int x; </a:t>
            </a:r>
            <a:r>
              <a:rPr lang="en-US" sz="18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1800" smtClean="0"/>
              <a:t>Void fun(); </a:t>
            </a:r>
            <a:r>
              <a:rPr lang="en-US" sz="18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main()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x = 4;</a:t>
            </a:r>
          </a:p>
          <a:p>
            <a:pPr eaLnBrk="1" hangingPunct="1">
              <a:lnSpc>
                <a:spcPct val="80000"/>
              </a:lnSpc>
              <a:buFont typeface="Wingdings" pitchFamily="2" charset="2"/>
              <a:buNone/>
              <a:defRPr/>
            </a:pPr>
            <a:r>
              <a:rPr lang="en-US" sz="1800" smtClean="0"/>
              <a:t>    fun();</a:t>
            </a:r>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 </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fun()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int x = 10; </a:t>
            </a:r>
            <a:r>
              <a:rPr lang="en-US" sz="1800" i="1" smtClean="0">
                <a:solidFill>
                  <a:schemeClr val="folHlink"/>
                </a:solidFill>
                <a:effectLst>
                  <a:outerShdw blurRad="38100" dist="38100" dir="2700000" algn="tl">
                    <a:srgbClr val="FFFFFF"/>
                  </a:outerShdw>
                </a:effectLst>
              </a:rPr>
              <a:t>// Local variable</a:t>
            </a:r>
            <a:endParaRPr lang="en-US" sz="1800" smtClean="0"/>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a:t>
            </a:r>
          </a:p>
        </p:txBody>
      </p:sp>
      <p:pic>
        <p:nvPicPr>
          <p:cNvPr id="101388" name="Picture 12"/>
          <p:cNvPicPr>
            <a:picLocks noGrp="1" noChangeAspect="1" noChangeArrowheads="1"/>
          </p:cNvPicPr>
          <p:nvPr>
            <p:ph sz="half" idx="2"/>
          </p:nvPr>
        </p:nvPicPr>
        <p:blipFill>
          <a:blip r:embed="rId2" cstate="print"/>
          <a:srcRect/>
          <a:stretch>
            <a:fillRect/>
          </a:stretch>
        </p:blipFill>
        <p:spPr>
          <a:xfrm>
            <a:off x="3714750" y="2813050"/>
            <a:ext cx="1738313" cy="1371600"/>
          </a:xfrm>
          <a:noFill/>
        </p:spPr>
      </p:pic>
      <p:sp>
        <p:nvSpPr>
          <p:cNvPr id="13" name="Slide Number Placeholder 4"/>
          <p:cNvSpPr>
            <a:spLocks noGrp="1"/>
          </p:cNvSpPr>
          <p:nvPr>
            <p:ph type="sldNum" sz="quarter" idx="10"/>
          </p:nvPr>
        </p:nvSpPr>
        <p:spPr/>
        <p:txBody>
          <a:bodyPr/>
          <a:lstStyle/>
          <a:p>
            <a:pPr>
              <a:defRPr/>
            </a:pPr>
            <a:fld id="{D53F12B7-E98F-4771-8EE6-D1E7D243EAEC}" type="slidenum">
              <a:rPr lang="en-US"/>
              <a:pPr>
                <a:defRPr/>
              </a:pPr>
              <a:t>56</a:t>
            </a:fld>
            <a:endParaRPr lang="en-US"/>
          </a:p>
        </p:txBody>
      </p:sp>
      <p:sp>
        <p:nvSpPr>
          <p:cNvPr id="54277"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4278"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01382"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4280"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101384" name="Text Box 8"/>
          <p:cNvSpPr txBox="1">
            <a:spLocks noChangeArrowheads="1"/>
          </p:cNvSpPr>
          <p:nvPr/>
        </p:nvSpPr>
        <p:spPr bwMode="auto">
          <a:xfrm>
            <a:off x="5953125" y="2808288"/>
            <a:ext cx="2295525" cy="202406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a:t>
            </a:r>
          </a:p>
          <a:p>
            <a:pPr>
              <a:defRPr/>
            </a:pPr>
            <a:endParaRPr lang="en-US" b="0">
              <a:effectLst>
                <a:outerShdw blurRad="38100" dist="38100" dir="2700000" algn="tl">
                  <a:srgbClr val="000000"/>
                </a:outerShdw>
              </a:effectLst>
            </a:endParaRPr>
          </a:p>
          <a:p>
            <a:pPr>
              <a:defRPr/>
            </a:pPr>
            <a:endParaRPr lang="en-US" b="0">
              <a:effectLst>
                <a:outerShdw blurRad="38100" dist="38100" dir="2700000" algn="tl">
                  <a:srgbClr val="000000"/>
                </a:outerShdw>
              </a:effectLst>
            </a:endParaRP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10;</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4282" name="Text Box 9"/>
          <p:cNvSpPr txBox="1">
            <a:spLocks noChangeArrowheads="1"/>
          </p:cNvSpPr>
          <p:nvPr/>
        </p:nvSpPr>
        <p:spPr bwMode="auto">
          <a:xfrm>
            <a:off x="6003925" y="3254375"/>
            <a:ext cx="330200" cy="366713"/>
          </a:xfrm>
          <a:prstGeom prst="rect">
            <a:avLst/>
          </a:prstGeom>
          <a:solidFill>
            <a:srgbClr val="FF0000"/>
          </a:solidFill>
          <a:ln w="9525">
            <a:noFill/>
            <a:miter lim="800000"/>
            <a:headEnd/>
            <a:tailEnd/>
          </a:ln>
        </p:spPr>
        <p:txBody>
          <a:bodyPr>
            <a:spAutoFit/>
          </a:bodyPr>
          <a:lstStyle/>
          <a:p>
            <a:pPr>
              <a:spcBef>
                <a:spcPct val="50000"/>
              </a:spcBef>
            </a:pPr>
            <a:r>
              <a:rPr lang="en-US" b="0"/>
              <a:t>x</a:t>
            </a:r>
          </a:p>
        </p:txBody>
      </p:sp>
      <p:sp>
        <p:nvSpPr>
          <p:cNvPr id="54283" name="Text Box 10"/>
          <p:cNvSpPr txBox="1">
            <a:spLocks noChangeArrowheads="1"/>
          </p:cNvSpPr>
          <p:nvPr/>
        </p:nvSpPr>
        <p:spPr bwMode="auto">
          <a:xfrm>
            <a:off x="6359525" y="3252788"/>
            <a:ext cx="1828800" cy="376237"/>
          </a:xfrm>
          <a:prstGeom prst="rect">
            <a:avLst/>
          </a:prstGeom>
          <a:solidFill>
            <a:srgbClr val="FF0000"/>
          </a:solidFill>
          <a:ln w="9525">
            <a:solidFill>
              <a:srgbClr val="FFFF00"/>
            </a:solidFill>
            <a:miter lim="800000"/>
            <a:headEnd/>
            <a:tailEnd/>
          </a:ln>
        </p:spPr>
        <p:txBody>
          <a:bodyPr>
            <a:spAutoFit/>
          </a:bodyPr>
          <a:lstStyle/>
          <a:p>
            <a:pPr>
              <a:spcBef>
                <a:spcPct val="50000"/>
              </a:spcBef>
            </a:pPr>
            <a:r>
              <a:rPr lang="en-US" b="0"/>
              <a:t>10</a:t>
            </a:r>
          </a:p>
        </p:txBody>
      </p:sp>
      <p:sp>
        <p:nvSpPr>
          <p:cNvPr id="54284" name="AutoShape 11"/>
          <p:cNvSpPr>
            <a:spLocks noChangeArrowheads="1"/>
          </p:cNvSpPr>
          <p:nvPr/>
        </p:nvSpPr>
        <p:spPr bwMode="auto">
          <a:xfrm>
            <a:off x="5532438" y="4162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fontScale="90000"/>
          </a:bodyPr>
          <a:lstStyle/>
          <a:p>
            <a:pPr eaLnBrk="1" hangingPunct="1">
              <a:defRPr/>
            </a:pPr>
            <a:r>
              <a:rPr lang="en-US" sz="4000" smtClean="0"/>
              <a:t>Example of Defining and Using Global and Local Variables</a:t>
            </a:r>
          </a:p>
        </p:txBody>
      </p:sp>
      <p:sp>
        <p:nvSpPr>
          <p:cNvPr id="103427"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1800" smtClean="0"/>
              <a:t>#include &lt;iostream.h&gt;</a:t>
            </a:r>
          </a:p>
          <a:p>
            <a:pPr eaLnBrk="1" hangingPunct="1">
              <a:lnSpc>
                <a:spcPct val="80000"/>
              </a:lnSpc>
              <a:buFont typeface="Wingdings" pitchFamily="2" charset="2"/>
              <a:buNone/>
              <a:defRPr/>
            </a:pPr>
            <a:r>
              <a:rPr lang="en-US" sz="1800" smtClean="0"/>
              <a:t>int x; </a:t>
            </a:r>
            <a:r>
              <a:rPr lang="en-US" sz="18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1800" smtClean="0"/>
              <a:t>Void fun(); </a:t>
            </a:r>
            <a:r>
              <a:rPr lang="en-US" sz="18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main()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x = 4;</a:t>
            </a:r>
          </a:p>
          <a:p>
            <a:pPr eaLnBrk="1" hangingPunct="1">
              <a:lnSpc>
                <a:spcPct val="80000"/>
              </a:lnSpc>
              <a:buFont typeface="Wingdings" pitchFamily="2" charset="2"/>
              <a:buNone/>
              <a:defRPr/>
            </a:pPr>
            <a:r>
              <a:rPr lang="en-US" sz="1800" smtClean="0"/>
              <a:t>    fun();</a:t>
            </a:r>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 </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fun()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int x = 10; </a:t>
            </a:r>
            <a:r>
              <a:rPr lang="en-US" sz="1800" i="1" smtClean="0">
                <a:solidFill>
                  <a:schemeClr val="folHlink"/>
                </a:solidFill>
                <a:effectLst>
                  <a:outerShdw blurRad="38100" dist="38100" dir="2700000" algn="tl">
                    <a:srgbClr val="FFFFFF"/>
                  </a:outerShdw>
                </a:effectLst>
              </a:rPr>
              <a:t>// Local variable</a:t>
            </a:r>
            <a:endParaRPr lang="en-US" sz="1800" smtClean="0"/>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a:t>
            </a:r>
          </a:p>
        </p:txBody>
      </p:sp>
      <p:pic>
        <p:nvPicPr>
          <p:cNvPr id="55308" name="Picture 12"/>
          <p:cNvPicPr>
            <a:picLocks noGrp="1" noChangeAspect="1" noChangeArrowheads="1"/>
          </p:cNvPicPr>
          <p:nvPr>
            <p:ph sz="half" idx="2"/>
          </p:nvPr>
        </p:nvPicPr>
        <p:blipFill>
          <a:blip r:embed="rId2" cstate="print"/>
          <a:srcRect/>
          <a:stretch>
            <a:fillRect/>
          </a:stretch>
        </p:blipFill>
        <p:spPr>
          <a:xfrm>
            <a:off x="3714750" y="2813050"/>
            <a:ext cx="1738313" cy="1371600"/>
          </a:xfrm>
          <a:noFill/>
        </p:spPr>
      </p:pic>
      <p:sp>
        <p:nvSpPr>
          <p:cNvPr id="13" name="Slide Number Placeholder 4"/>
          <p:cNvSpPr>
            <a:spLocks noGrp="1"/>
          </p:cNvSpPr>
          <p:nvPr>
            <p:ph type="sldNum" sz="quarter" idx="10"/>
          </p:nvPr>
        </p:nvSpPr>
        <p:spPr/>
        <p:txBody>
          <a:bodyPr/>
          <a:lstStyle/>
          <a:p>
            <a:pPr>
              <a:defRPr/>
            </a:pPr>
            <a:fld id="{E86D7223-5AB0-443C-854E-425C34BA9C28}" type="slidenum">
              <a:rPr lang="en-US"/>
              <a:pPr>
                <a:defRPr/>
              </a:pPr>
              <a:t>57</a:t>
            </a:fld>
            <a:endParaRPr lang="en-US"/>
          </a:p>
        </p:txBody>
      </p:sp>
      <p:sp>
        <p:nvSpPr>
          <p:cNvPr id="55301"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5302"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03430"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5304"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103432" name="Text Box 8"/>
          <p:cNvSpPr txBox="1">
            <a:spLocks noChangeArrowheads="1"/>
          </p:cNvSpPr>
          <p:nvPr/>
        </p:nvSpPr>
        <p:spPr bwMode="auto">
          <a:xfrm>
            <a:off x="5953125" y="2808288"/>
            <a:ext cx="2295525" cy="202406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a:t>
            </a:r>
          </a:p>
          <a:p>
            <a:pPr>
              <a:defRPr/>
            </a:pPr>
            <a:endParaRPr lang="en-US" b="0">
              <a:effectLst>
                <a:outerShdw blurRad="38100" dist="38100" dir="2700000" algn="tl">
                  <a:srgbClr val="000000"/>
                </a:outerShdw>
              </a:effectLst>
            </a:endParaRPr>
          </a:p>
          <a:p>
            <a:pPr>
              <a:defRPr/>
            </a:pPr>
            <a:endParaRPr lang="en-US" b="0">
              <a:effectLst>
                <a:outerShdw blurRad="38100" dist="38100" dir="2700000" algn="tl">
                  <a:srgbClr val="000000"/>
                </a:outerShdw>
              </a:effectLst>
            </a:endParaRP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10;</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5306" name="Text Box 9"/>
          <p:cNvSpPr txBox="1">
            <a:spLocks noChangeArrowheads="1"/>
          </p:cNvSpPr>
          <p:nvPr/>
        </p:nvSpPr>
        <p:spPr bwMode="auto">
          <a:xfrm>
            <a:off x="6003925" y="3254375"/>
            <a:ext cx="330200" cy="366713"/>
          </a:xfrm>
          <a:prstGeom prst="rect">
            <a:avLst/>
          </a:prstGeom>
          <a:solidFill>
            <a:srgbClr val="FF0000"/>
          </a:solidFill>
          <a:ln w="9525">
            <a:noFill/>
            <a:miter lim="800000"/>
            <a:headEnd/>
            <a:tailEnd/>
          </a:ln>
        </p:spPr>
        <p:txBody>
          <a:bodyPr>
            <a:spAutoFit/>
          </a:bodyPr>
          <a:lstStyle/>
          <a:p>
            <a:pPr>
              <a:spcBef>
                <a:spcPct val="50000"/>
              </a:spcBef>
            </a:pPr>
            <a:r>
              <a:rPr lang="en-US" b="0"/>
              <a:t>x</a:t>
            </a:r>
          </a:p>
        </p:txBody>
      </p:sp>
      <p:sp>
        <p:nvSpPr>
          <p:cNvPr id="55307" name="Text Box 10"/>
          <p:cNvSpPr txBox="1">
            <a:spLocks noChangeArrowheads="1"/>
          </p:cNvSpPr>
          <p:nvPr/>
        </p:nvSpPr>
        <p:spPr bwMode="auto">
          <a:xfrm>
            <a:off x="6359525" y="3252788"/>
            <a:ext cx="1828800" cy="376237"/>
          </a:xfrm>
          <a:prstGeom prst="rect">
            <a:avLst/>
          </a:prstGeom>
          <a:solidFill>
            <a:srgbClr val="FF0000"/>
          </a:solidFill>
          <a:ln w="9525">
            <a:solidFill>
              <a:srgbClr val="FFFF00"/>
            </a:solidFill>
            <a:miter lim="800000"/>
            <a:headEnd/>
            <a:tailEnd/>
          </a:ln>
        </p:spPr>
        <p:txBody>
          <a:bodyPr>
            <a:spAutoFit/>
          </a:bodyPr>
          <a:lstStyle/>
          <a:p>
            <a:pPr>
              <a:spcBef>
                <a:spcPct val="50000"/>
              </a:spcBef>
            </a:pPr>
            <a:r>
              <a:rPr lang="en-US" b="0"/>
              <a:t>10</a:t>
            </a:r>
          </a:p>
        </p:txBody>
      </p:sp>
      <p:sp>
        <p:nvSpPr>
          <p:cNvPr id="55309" name="AutoShape 13"/>
          <p:cNvSpPr>
            <a:spLocks noChangeArrowheads="1"/>
          </p:cNvSpPr>
          <p:nvPr/>
        </p:nvSpPr>
        <p:spPr bwMode="auto">
          <a:xfrm>
            <a:off x="5438775" y="4405313"/>
            <a:ext cx="485775" cy="54451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t>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defRPr/>
            </a:pPr>
            <a:r>
              <a:rPr lang="en-US" sz="4000" smtClean="0"/>
              <a:t>Example of Defining and Using Global and Local Variables</a:t>
            </a:r>
          </a:p>
        </p:txBody>
      </p:sp>
      <p:sp>
        <p:nvSpPr>
          <p:cNvPr id="104451"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1800" smtClean="0"/>
              <a:t>#include &lt;iostream.h&gt;</a:t>
            </a:r>
          </a:p>
          <a:p>
            <a:pPr eaLnBrk="1" hangingPunct="1">
              <a:lnSpc>
                <a:spcPct val="80000"/>
              </a:lnSpc>
              <a:buFont typeface="Wingdings" pitchFamily="2" charset="2"/>
              <a:buNone/>
              <a:defRPr/>
            </a:pPr>
            <a:r>
              <a:rPr lang="en-US" sz="1800" smtClean="0"/>
              <a:t>int x; </a:t>
            </a:r>
            <a:r>
              <a:rPr lang="en-US" sz="18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1800" smtClean="0"/>
              <a:t>Void fun(); </a:t>
            </a:r>
            <a:r>
              <a:rPr lang="en-US" sz="18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main()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x = 4;</a:t>
            </a:r>
          </a:p>
          <a:p>
            <a:pPr eaLnBrk="1" hangingPunct="1">
              <a:lnSpc>
                <a:spcPct val="80000"/>
              </a:lnSpc>
              <a:buFont typeface="Wingdings" pitchFamily="2" charset="2"/>
              <a:buNone/>
              <a:defRPr/>
            </a:pPr>
            <a:r>
              <a:rPr lang="en-US" sz="1800" smtClean="0"/>
              <a:t>    fun();</a:t>
            </a:r>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 </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fun()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int x = 10; </a:t>
            </a:r>
            <a:r>
              <a:rPr lang="en-US" sz="1800" i="1" smtClean="0">
                <a:solidFill>
                  <a:schemeClr val="folHlink"/>
                </a:solidFill>
                <a:effectLst>
                  <a:outerShdw blurRad="38100" dist="38100" dir="2700000" algn="tl">
                    <a:srgbClr val="FFFFFF"/>
                  </a:outerShdw>
                </a:effectLst>
              </a:rPr>
              <a:t>// Local variable</a:t>
            </a:r>
            <a:endParaRPr lang="en-US" sz="1800" smtClean="0"/>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a:t>
            </a:r>
          </a:p>
        </p:txBody>
      </p:sp>
      <p:sp>
        <p:nvSpPr>
          <p:cNvPr id="9" name="Slide Number Placeholder 4"/>
          <p:cNvSpPr>
            <a:spLocks noGrp="1"/>
          </p:cNvSpPr>
          <p:nvPr>
            <p:ph type="sldNum" sz="quarter" idx="10"/>
          </p:nvPr>
        </p:nvSpPr>
        <p:spPr/>
        <p:txBody>
          <a:bodyPr/>
          <a:lstStyle/>
          <a:p>
            <a:pPr>
              <a:defRPr/>
            </a:pPr>
            <a:fld id="{56E7C8AB-8038-4A41-B8DB-6A1F15CA7F7B}" type="slidenum">
              <a:rPr lang="en-US"/>
              <a:pPr>
                <a:defRPr/>
              </a:pPr>
              <a:t>58</a:t>
            </a:fld>
            <a:endParaRPr lang="en-US"/>
          </a:p>
        </p:txBody>
      </p:sp>
      <p:sp>
        <p:nvSpPr>
          <p:cNvPr id="56325"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56326"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04454"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6328" name="AutoShape 7"/>
          <p:cNvSpPr>
            <a:spLocks noChangeArrowheads="1"/>
          </p:cNvSpPr>
          <p:nvPr/>
        </p:nvSpPr>
        <p:spPr bwMode="auto">
          <a:xfrm>
            <a:off x="5513388" y="59721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6</a:t>
            </a:r>
          </a:p>
        </p:txBody>
      </p:sp>
      <p:pic>
        <p:nvPicPr>
          <p:cNvPr id="56329" name="Picture 17"/>
          <p:cNvPicPr>
            <a:picLocks noChangeAspect="1" noChangeArrowheads="1"/>
          </p:cNvPicPr>
          <p:nvPr/>
        </p:nvPicPr>
        <p:blipFill>
          <a:blip r:embed="rId2" cstate="print"/>
          <a:srcRect/>
          <a:stretch>
            <a:fillRect/>
          </a:stretch>
        </p:blipFill>
        <p:spPr bwMode="auto">
          <a:xfrm>
            <a:off x="3724275" y="2843213"/>
            <a:ext cx="1954213" cy="137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pPr eaLnBrk="1" hangingPunct="1">
              <a:defRPr/>
            </a:pPr>
            <a:r>
              <a:rPr lang="en-US" sz="4000" smtClean="0"/>
              <a:t>Example of Defining and Using Global and Local Variables</a:t>
            </a:r>
          </a:p>
        </p:txBody>
      </p:sp>
      <p:sp>
        <p:nvSpPr>
          <p:cNvPr id="107523"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1800" smtClean="0"/>
              <a:t>#include &lt;iostream.h&gt;</a:t>
            </a:r>
          </a:p>
          <a:p>
            <a:pPr eaLnBrk="1" hangingPunct="1">
              <a:lnSpc>
                <a:spcPct val="80000"/>
              </a:lnSpc>
              <a:buFont typeface="Wingdings" pitchFamily="2" charset="2"/>
              <a:buNone/>
              <a:defRPr/>
            </a:pPr>
            <a:r>
              <a:rPr lang="en-US" sz="1800" smtClean="0"/>
              <a:t>int x; </a:t>
            </a:r>
            <a:r>
              <a:rPr lang="en-US" sz="18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1800" smtClean="0"/>
              <a:t>Void fun(); </a:t>
            </a:r>
            <a:r>
              <a:rPr lang="en-US" sz="1800" i="1" smtClean="0">
                <a:solidFill>
                  <a:schemeClr val="folHlink"/>
                </a:solidFill>
                <a:effectLst>
                  <a:outerShdw blurRad="38100" dist="38100" dir="2700000" algn="tl">
                    <a:srgbClr val="FFFFFF"/>
                  </a:outerShdw>
                </a:effectLst>
              </a:rPr>
              <a:t>// function signature</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main()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x = 4;</a:t>
            </a:r>
          </a:p>
          <a:p>
            <a:pPr eaLnBrk="1" hangingPunct="1">
              <a:lnSpc>
                <a:spcPct val="80000"/>
              </a:lnSpc>
              <a:buFont typeface="Wingdings" pitchFamily="2" charset="2"/>
              <a:buNone/>
              <a:defRPr/>
            </a:pPr>
            <a:r>
              <a:rPr lang="en-US" sz="1800" smtClean="0"/>
              <a:t>    fun();</a:t>
            </a:r>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 </a:t>
            </a:r>
          </a:p>
          <a:p>
            <a:pPr eaLnBrk="1" hangingPunct="1">
              <a:lnSpc>
                <a:spcPct val="80000"/>
              </a:lnSpc>
              <a:buFont typeface="Wingdings" pitchFamily="2" charset="2"/>
              <a:buNone/>
              <a:defRPr/>
            </a:pPr>
            <a:endParaRPr lang="en-US" sz="1800" smtClean="0"/>
          </a:p>
          <a:p>
            <a:pPr eaLnBrk="1" hangingPunct="1">
              <a:lnSpc>
                <a:spcPct val="80000"/>
              </a:lnSpc>
              <a:buFont typeface="Wingdings" pitchFamily="2" charset="2"/>
              <a:buNone/>
              <a:defRPr/>
            </a:pPr>
            <a:r>
              <a:rPr lang="en-US" sz="1800" smtClean="0"/>
              <a:t>void fun()</a:t>
            </a:r>
          </a:p>
          <a:p>
            <a:pPr eaLnBrk="1" hangingPunct="1">
              <a:lnSpc>
                <a:spcPct val="80000"/>
              </a:lnSpc>
              <a:buFont typeface="Wingdings" pitchFamily="2" charset="2"/>
              <a:buNone/>
              <a:defRPr/>
            </a:pPr>
            <a:r>
              <a:rPr lang="en-US" sz="1800" smtClean="0"/>
              <a:t>{</a:t>
            </a:r>
          </a:p>
          <a:p>
            <a:pPr eaLnBrk="1" hangingPunct="1">
              <a:lnSpc>
                <a:spcPct val="80000"/>
              </a:lnSpc>
              <a:buFont typeface="Wingdings" pitchFamily="2" charset="2"/>
              <a:buNone/>
              <a:defRPr/>
            </a:pPr>
            <a:r>
              <a:rPr lang="en-US" sz="1800" smtClean="0"/>
              <a:t>    int x = 10; </a:t>
            </a:r>
            <a:r>
              <a:rPr lang="en-US" sz="1800" i="1" smtClean="0">
                <a:solidFill>
                  <a:schemeClr val="folHlink"/>
                </a:solidFill>
                <a:effectLst>
                  <a:outerShdw blurRad="38100" dist="38100" dir="2700000" algn="tl">
                    <a:srgbClr val="FFFFFF"/>
                  </a:outerShdw>
                </a:effectLst>
              </a:rPr>
              <a:t>// Local variable</a:t>
            </a:r>
            <a:endParaRPr lang="en-US" sz="1800" smtClean="0"/>
          </a:p>
          <a:p>
            <a:pPr eaLnBrk="1" hangingPunct="1">
              <a:lnSpc>
                <a:spcPct val="80000"/>
              </a:lnSpc>
              <a:buFont typeface="Wingdings" pitchFamily="2" charset="2"/>
              <a:buNone/>
              <a:defRPr/>
            </a:pPr>
            <a:r>
              <a:rPr lang="en-US" sz="1800" smtClean="0"/>
              <a:t>    cout &lt;&lt; x &lt;&lt; endl;</a:t>
            </a:r>
          </a:p>
          <a:p>
            <a:pPr eaLnBrk="1" hangingPunct="1">
              <a:lnSpc>
                <a:spcPct val="80000"/>
              </a:lnSpc>
              <a:buFont typeface="Wingdings" pitchFamily="2" charset="2"/>
              <a:buNone/>
              <a:defRPr/>
            </a:pPr>
            <a:r>
              <a:rPr lang="en-US" sz="1800" smtClean="0"/>
              <a:t>}</a:t>
            </a:r>
          </a:p>
        </p:txBody>
      </p:sp>
      <p:sp>
        <p:nvSpPr>
          <p:cNvPr id="10" name="Slide Number Placeholder 4"/>
          <p:cNvSpPr>
            <a:spLocks noGrp="1"/>
          </p:cNvSpPr>
          <p:nvPr>
            <p:ph type="sldNum" sz="quarter" idx="10"/>
          </p:nvPr>
        </p:nvSpPr>
        <p:spPr/>
        <p:txBody>
          <a:bodyPr/>
          <a:lstStyle/>
          <a:p>
            <a:pPr>
              <a:defRPr/>
            </a:pPr>
            <a:fld id="{33E8B144-DE41-422A-B296-F452FDE4E326}" type="slidenum">
              <a:rPr lang="en-US"/>
              <a:pPr>
                <a:defRPr/>
              </a:pPr>
              <a:t>59</a:t>
            </a:fld>
            <a:endParaRPr lang="en-US"/>
          </a:p>
        </p:txBody>
      </p:sp>
      <p:pic>
        <p:nvPicPr>
          <p:cNvPr id="57349" name="Picture 8"/>
          <p:cNvPicPr>
            <a:picLocks noChangeAspect="1" noChangeArrowheads="1"/>
          </p:cNvPicPr>
          <p:nvPr/>
        </p:nvPicPr>
        <p:blipFill>
          <a:blip r:embed="rId2" cstate="print"/>
          <a:srcRect/>
          <a:stretch>
            <a:fillRect/>
          </a:stretch>
        </p:blipFill>
        <p:spPr bwMode="auto">
          <a:xfrm>
            <a:off x="3724275" y="2843213"/>
            <a:ext cx="1954213" cy="1374775"/>
          </a:xfrm>
          <a:prstGeom prst="rect">
            <a:avLst/>
          </a:prstGeom>
          <a:noFill/>
          <a:ln w="9525">
            <a:noFill/>
            <a:miter lim="800000"/>
            <a:headEnd/>
            <a:tailEnd/>
          </a:ln>
        </p:spPr>
      </p:pic>
      <p:grpSp>
        <p:nvGrpSpPr>
          <p:cNvPr id="2" name="Group 10"/>
          <p:cNvGrpSpPr>
            <a:grpSpLocks/>
          </p:cNvGrpSpPr>
          <p:nvPr/>
        </p:nvGrpSpPr>
        <p:grpSpPr bwMode="auto">
          <a:xfrm>
            <a:off x="5438775" y="1633538"/>
            <a:ext cx="2809875" cy="5106987"/>
            <a:chOff x="3426" y="1029"/>
            <a:chExt cx="1770" cy="3217"/>
          </a:xfrm>
        </p:grpSpPr>
        <p:sp>
          <p:nvSpPr>
            <p:cNvPr id="57351" name="Text Box 4"/>
            <p:cNvSpPr txBox="1">
              <a:spLocks noChangeArrowheads="1"/>
            </p:cNvSpPr>
            <p:nvPr/>
          </p:nvSpPr>
          <p:spPr bwMode="auto">
            <a:xfrm>
              <a:off x="3542" y="1030"/>
              <a:ext cx="208" cy="231"/>
            </a:xfrm>
            <a:prstGeom prst="rect">
              <a:avLst/>
            </a:prstGeom>
            <a:noFill/>
            <a:ln w="9525">
              <a:noFill/>
              <a:miter lim="800000"/>
              <a:headEnd/>
              <a:tailEnd/>
            </a:ln>
          </p:spPr>
          <p:txBody>
            <a:bodyPr>
              <a:spAutoFit/>
            </a:bodyPr>
            <a:lstStyle/>
            <a:p>
              <a:pPr>
                <a:spcBef>
                  <a:spcPct val="50000"/>
                </a:spcBef>
              </a:pPr>
              <a:r>
                <a:rPr lang="en-US" b="0"/>
                <a:t>x</a:t>
              </a:r>
            </a:p>
          </p:txBody>
        </p:sp>
        <p:sp>
          <p:nvSpPr>
            <p:cNvPr id="57352" name="Text Box 5"/>
            <p:cNvSpPr txBox="1">
              <a:spLocks noChangeArrowheads="1"/>
            </p:cNvSpPr>
            <p:nvPr/>
          </p:nvSpPr>
          <p:spPr bwMode="auto">
            <a:xfrm>
              <a:off x="3814" y="1029"/>
              <a:ext cx="1152" cy="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07526" name="Text Box 6"/>
            <p:cNvSpPr txBox="1">
              <a:spLocks noChangeArrowheads="1"/>
            </p:cNvSpPr>
            <p:nvPr/>
          </p:nvSpPr>
          <p:spPr bwMode="auto">
            <a:xfrm>
              <a:off x="3750" y="3101"/>
              <a:ext cx="1446" cy="110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57354" name="AutoShape 9"/>
            <p:cNvSpPr>
              <a:spLocks noChangeArrowheads="1"/>
            </p:cNvSpPr>
            <p:nvPr/>
          </p:nvSpPr>
          <p:spPr bwMode="auto">
            <a:xfrm>
              <a:off x="3426" y="3903"/>
              <a:ext cx="306" cy="343"/>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defRPr/>
            </a:pPr>
            <a:r>
              <a:rPr lang="en-US" sz="4000" smtClean="0"/>
              <a:t>Example of Using </a:t>
            </a:r>
            <a:br>
              <a:rPr lang="en-US" sz="4000" smtClean="0"/>
            </a:br>
            <a:r>
              <a:rPr lang="en-US" sz="4000" smtClean="0"/>
              <a:t>Standard C++ Character Functions</a:t>
            </a:r>
          </a:p>
        </p:txBody>
      </p:sp>
      <p:sp>
        <p:nvSpPr>
          <p:cNvPr id="60419" name="Rectangle 3"/>
          <p:cNvSpPr>
            <a:spLocks noGrp="1" noChangeArrowheads="1"/>
          </p:cNvSpPr>
          <p:nvPr>
            <p:ph type="body" sz="half" idx="1"/>
          </p:nvPr>
        </p:nvSpPr>
        <p:spPr>
          <a:xfrm>
            <a:off x="457200" y="1600200"/>
            <a:ext cx="8318500" cy="4745038"/>
          </a:xfrm>
        </p:spPr>
        <p:txBody>
          <a:bodyPr/>
          <a:lstStyle/>
          <a:p>
            <a:pPr eaLnBrk="1" hangingPunct="1">
              <a:lnSpc>
                <a:spcPct val="80000"/>
              </a:lnSpc>
              <a:buFont typeface="Wingdings" pitchFamily="2" charset="2"/>
              <a:buNone/>
              <a:defRPr/>
            </a:pPr>
            <a:r>
              <a:rPr lang="en-US" sz="2000" smtClean="0"/>
              <a:t>#include &lt;iostream.h&gt;  // input/output handling</a:t>
            </a:r>
          </a:p>
          <a:p>
            <a:pPr eaLnBrk="1" hangingPunct="1">
              <a:lnSpc>
                <a:spcPct val="80000"/>
              </a:lnSpc>
              <a:buFont typeface="Wingdings" pitchFamily="2" charset="2"/>
              <a:buNone/>
              <a:defRPr/>
            </a:pPr>
            <a:r>
              <a:rPr lang="en-US" sz="2000" smtClean="0"/>
              <a:t>#include &lt;ctype.h&gt;   // character type functions</a:t>
            </a:r>
            <a:endParaRPr lang="en-US" sz="2800" smtClean="0"/>
          </a:p>
          <a:p>
            <a:pPr eaLnBrk="1" hangingPunct="1">
              <a:lnSpc>
                <a:spcPct val="80000"/>
              </a:lnSpc>
              <a:buFont typeface="Wingdings" pitchFamily="2" charset="2"/>
              <a:buNone/>
              <a:defRPr/>
            </a:pPr>
            <a:r>
              <a:rPr lang="en-US" sz="2000" smtClean="0"/>
              <a:t>void main()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r>
              <a:rPr lang="en-US" sz="2000" smtClean="0"/>
              <a:t>	char ch;</a:t>
            </a:r>
          </a:p>
          <a:p>
            <a:pPr eaLnBrk="1" hangingPunct="1">
              <a:lnSpc>
                <a:spcPct val="80000"/>
              </a:lnSpc>
              <a:buFont typeface="Wingdings" pitchFamily="2" charset="2"/>
              <a:buNone/>
              <a:defRPr/>
            </a:pPr>
            <a:r>
              <a:rPr lang="en-US" sz="2000" smtClean="0"/>
              <a:t>	cout &lt;&lt; "Enter a character: ";</a:t>
            </a:r>
          </a:p>
          <a:p>
            <a:pPr eaLnBrk="1" hangingPunct="1">
              <a:lnSpc>
                <a:spcPct val="80000"/>
              </a:lnSpc>
              <a:buFont typeface="Wingdings" pitchFamily="2" charset="2"/>
              <a:buNone/>
              <a:defRPr/>
            </a:pPr>
            <a:r>
              <a:rPr lang="en-US" sz="2000" smtClean="0"/>
              <a:t>	cin &gt;&gt; ch; </a:t>
            </a:r>
          </a:p>
          <a:p>
            <a:pPr eaLnBrk="1" hangingPunct="1">
              <a:lnSpc>
                <a:spcPct val="80000"/>
              </a:lnSpc>
              <a:buFont typeface="Wingdings" pitchFamily="2" charset="2"/>
              <a:buNone/>
              <a:defRPr/>
            </a:pPr>
            <a:r>
              <a:rPr lang="en-US" sz="2000" smtClean="0"/>
              <a:t>	cout &lt;&lt; "The toupper(" &lt;&lt; ch &lt;&lt; ") = " &lt;&lt; (char) toupper(ch) &lt;&lt; endl;</a:t>
            </a:r>
          </a:p>
          <a:p>
            <a:pPr eaLnBrk="1" hangingPunct="1">
              <a:lnSpc>
                <a:spcPct val="80000"/>
              </a:lnSpc>
              <a:buFont typeface="Wingdings" pitchFamily="2" charset="2"/>
              <a:buNone/>
              <a:defRPr/>
            </a:pPr>
            <a:r>
              <a:rPr lang="en-US" sz="2000" smtClean="0"/>
              <a:t>	cout &lt;&lt; "The tolower(" &lt;&lt; ch &lt;&lt; ") = " &lt;&lt; (char) tolower(ch) &lt;&lt; endl;</a:t>
            </a:r>
          </a:p>
          <a:p>
            <a:pPr eaLnBrk="1" hangingPunct="1">
              <a:lnSpc>
                <a:spcPct val="80000"/>
              </a:lnSpc>
              <a:buFont typeface="Wingdings" pitchFamily="2" charset="2"/>
              <a:buNone/>
              <a:defRPr/>
            </a:pPr>
            <a:r>
              <a:rPr lang="en-US" sz="2000" smtClean="0"/>
              <a:t>	if (isdigit(ch))</a:t>
            </a:r>
          </a:p>
          <a:p>
            <a:pPr eaLnBrk="1" hangingPunct="1">
              <a:lnSpc>
                <a:spcPct val="80000"/>
              </a:lnSpc>
              <a:buFont typeface="Wingdings" pitchFamily="2" charset="2"/>
              <a:buNone/>
              <a:defRPr/>
            </a:pPr>
            <a:r>
              <a:rPr lang="en-US" sz="2000" smtClean="0"/>
              <a:t>		cout &lt;&lt; "'" &lt;&lt; ch &lt;&lt;"' is a digit!\n";</a:t>
            </a:r>
          </a:p>
          <a:p>
            <a:pPr eaLnBrk="1" hangingPunct="1">
              <a:lnSpc>
                <a:spcPct val="80000"/>
              </a:lnSpc>
              <a:buFont typeface="Wingdings" pitchFamily="2" charset="2"/>
              <a:buNone/>
              <a:defRPr/>
            </a:pPr>
            <a:r>
              <a:rPr lang="en-US" sz="2000" smtClean="0"/>
              <a:t>	else</a:t>
            </a:r>
          </a:p>
          <a:p>
            <a:pPr eaLnBrk="1" hangingPunct="1">
              <a:lnSpc>
                <a:spcPct val="80000"/>
              </a:lnSpc>
              <a:buFont typeface="Wingdings" pitchFamily="2" charset="2"/>
              <a:buNone/>
              <a:defRPr/>
            </a:pPr>
            <a:r>
              <a:rPr lang="en-US" sz="2000" smtClean="0"/>
              <a:t>		cout &lt;&lt; "'" &lt;&lt; ch &lt;&lt;"' is NOT a digit!\n";</a:t>
            </a:r>
          </a:p>
          <a:p>
            <a:pPr eaLnBrk="1" hangingPunct="1">
              <a:lnSpc>
                <a:spcPct val="80000"/>
              </a:lnSpc>
              <a:buFont typeface="Wingdings" pitchFamily="2" charset="2"/>
              <a:buNone/>
              <a:defRPr/>
            </a:pPr>
            <a:r>
              <a:rPr lang="en-US" sz="2000" smtClean="0"/>
              <a:t>}</a:t>
            </a:r>
          </a:p>
          <a:p>
            <a:pPr eaLnBrk="1" hangingPunct="1">
              <a:lnSpc>
                <a:spcPct val="80000"/>
              </a:lnSpc>
              <a:buFont typeface="Wingdings" pitchFamily="2" charset="2"/>
              <a:buNone/>
              <a:defRPr/>
            </a:pPr>
            <a:endParaRPr lang="en-US" sz="2000" smtClean="0"/>
          </a:p>
        </p:txBody>
      </p:sp>
      <p:pic>
        <p:nvPicPr>
          <p:cNvPr id="8197" name="Picture 7"/>
          <p:cNvPicPr>
            <a:picLocks noGrp="1" noChangeAspect="1" noChangeArrowheads="1"/>
          </p:cNvPicPr>
          <p:nvPr>
            <p:ph sz="quarter" idx="2"/>
          </p:nvPr>
        </p:nvPicPr>
        <p:blipFill>
          <a:blip r:embed="rId2" cstate="print"/>
          <a:stretch>
            <a:fillRect/>
          </a:stretch>
        </p:blipFill>
        <p:spPr>
          <a:xfrm>
            <a:off x="5152813" y="1956686"/>
            <a:ext cx="3029373" cy="1476191"/>
          </a:xfrm>
          <a:noFill/>
        </p:spPr>
      </p:pic>
      <p:pic>
        <p:nvPicPr>
          <p:cNvPr id="8199" name="Picture 9"/>
          <p:cNvPicPr>
            <a:picLocks noGrp="1" noChangeAspect="1" noChangeArrowheads="1"/>
          </p:cNvPicPr>
          <p:nvPr>
            <p:ph sz="quarter" idx="3"/>
          </p:nvPr>
        </p:nvPicPr>
        <p:blipFill>
          <a:blip r:embed="rId3" cstate="print"/>
          <a:stretch>
            <a:fillRect/>
          </a:stretch>
        </p:blipFill>
        <p:spPr>
          <a:xfrm>
            <a:off x="5296071" y="4383790"/>
            <a:ext cx="2742857" cy="1305107"/>
          </a:xfrm>
          <a:noFill/>
        </p:spPr>
      </p:pic>
      <p:sp>
        <p:nvSpPr>
          <p:cNvPr id="7" name="Slide Number Placeholder 5"/>
          <p:cNvSpPr>
            <a:spLocks noGrp="1"/>
          </p:cNvSpPr>
          <p:nvPr>
            <p:ph type="sldNum" sz="quarter" idx="10"/>
          </p:nvPr>
        </p:nvSpPr>
        <p:spPr/>
        <p:txBody>
          <a:bodyPr/>
          <a:lstStyle/>
          <a:p>
            <a:pPr>
              <a:defRPr/>
            </a:pPr>
            <a:fld id="{1DB1079A-54AB-4A77-A4C6-7E2E4E55CCDC}" type="slidenum">
              <a:rPr lang="en-US"/>
              <a:pPr>
                <a:defRPr/>
              </a:pPr>
              <a:t>6</a:t>
            </a:fld>
            <a:endParaRPr lang="en-US"/>
          </a:p>
        </p:txBody>
      </p:sp>
      <p:sp>
        <p:nvSpPr>
          <p:cNvPr id="8198" name="AutoShape 4"/>
          <p:cNvSpPr>
            <a:spLocks noChangeArrowheads="1"/>
          </p:cNvSpPr>
          <p:nvPr/>
        </p:nvSpPr>
        <p:spPr bwMode="auto">
          <a:xfrm>
            <a:off x="3756025" y="2501900"/>
            <a:ext cx="1828800" cy="409575"/>
          </a:xfrm>
          <a:prstGeom prst="wedgeRoundRectCallout">
            <a:avLst>
              <a:gd name="adj1" fmla="val 59375"/>
              <a:gd name="adj2" fmla="val 222870"/>
              <a:gd name="adj3" fmla="val 16667"/>
            </a:avLst>
          </a:prstGeom>
          <a:solidFill>
            <a:schemeClr val="accent1"/>
          </a:solidFill>
          <a:ln w="9525">
            <a:solidFill>
              <a:schemeClr val="tx1"/>
            </a:solidFill>
            <a:miter lim="800000"/>
            <a:headEnd/>
            <a:tailEnd/>
          </a:ln>
        </p:spPr>
        <p:txBody>
          <a:bodyPr/>
          <a:lstStyle/>
          <a:p>
            <a:pPr algn="ctr"/>
            <a:r>
              <a:rPr lang="en-US" b="0"/>
              <a:t>Explicit casting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71268" y="225787"/>
            <a:ext cx="8229600" cy="1143000"/>
          </a:xfrm>
        </p:spPr>
        <p:txBody>
          <a:bodyPr/>
          <a:lstStyle/>
          <a:p>
            <a:pPr eaLnBrk="1" hangingPunct="1">
              <a:defRPr/>
            </a:pPr>
            <a:r>
              <a:rPr lang="en-US" dirty="0" smtClean="0"/>
              <a:t>II. Using Function Parameters</a:t>
            </a:r>
          </a:p>
        </p:txBody>
      </p:sp>
      <p:sp>
        <p:nvSpPr>
          <p:cNvPr id="91139" name="Rectangle 3"/>
          <p:cNvSpPr>
            <a:spLocks noGrp="1" noChangeArrowheads="1"/>
          </p:cNvSpPr>
          <p:nvPr>
            <p:ph idx="1"/>
          </p:nvPr>
        </p:nvSpPr>
        <p:spPr>
          <a:xfrm>
            <a:off x="457200" y="1600200"/>
            <a:ext cx="8229600" cy="4860925"/>
          </a:xfrm>
        </p:spPr>
        <p:txBody>
          <a:bodyPr/>
          <a:lstStyle/>
          <a:p>
            <a:pPr eaLnBrk="1" hangingPunct="1">
              <a:lnSpc>
                <a:spcPct val="90000"/>
              </a:lnSpc>
              <a:defRPr/>
            </a:pPr>
            <a:r>
              <a:rPr lang="en-US" dirty="0" smtClean="0"/>
              <a:t>Function Parameters come in three flavors:</a:t>
            </a:r>
          </a:p>
          <a:p>
            <a:pPr lvl="1" eaLnBrk="1" hangingPunct="1">
              <a:lnSpc>
                <a:spcPct val="90000"/>
              </a:lnSpc>
              <a:defRPr/>
            </a:pPr>
            <a:endParaRPr lang="en-US" b="1" i="1" u="sng" dirty="0" smtClean="0">
              <a:effectLst>
                <a:outerShdw blurRad="38100" dist="38100" dir="2700000" algn="tl">
                  <a:srgbClr val="FFFFFF"/>
                </a:outerShdw>
              </a:effectLst>
            </a:endParaRPr>
          </a:p>
          <a:p>
            <a:pPr lvl="1" eaLnBrk="1" hangingPunct="1">
              <a:lnSpc>
                <a:spcPct val="90000"/>
              </a:lnSpc>
              <a:defRPr/>
            </a:pPr>
            <a:r>
              <a:rPr lang="en-US" b="1" i="1" u="sng" dirty="0" smtClean="0">
                <a:effectLst>
                  <a:outerShdw blurRad="38100" dist="38100" dir="2700000" algn="tl">
                    <a:srgbClr val="FFFFFF"/>
                  </a:outerShdw>
                </a:effectLst>
              </a:rPr>
              <a:t>Value parameters</a:t>
            </a:r>
            <a:r>
              <a:rPr lang="en-US" i="1" dirty="0" smtClean="0">
                <a:solidFill>
                  <a:schemeClr val="folHlink"/>
                </a:solidFill>
                <a:effectLst>
                  <a:outerShdw blurRad="38100" dist="38100" dir="2700000" algn="tl">
                    <a:srgbClr val="FFFFFF"/>
                  </a:outerShdw>
                </a:effectLst>
              </a:rPr>
              <a:t> </a:t>
            </a:r>
            <a:r>
              <a:rPr lang="en-US" dirty="0" smtClean="0"/>
              <a:t>– which copy the values of the function arguments</a:t>
            </a:r>
          </a:p>
          <a:p>
            <a:pPr lvl="1" eaLnBrk="1" hangingPunct="1">
              <a:lnSpc>
                <a:spcPct val="90000"/>
              </a:lnSpc>
              <a:defRPr/>
            </a:pPr>
            <a:r>
              <a:rPr lang="en-US" b="1" i="1" u="sng" dirty="0" smtClean="0">
                <a:effectLst>
                  <a:outerShdw blurRad="38100" dist="38100" dir="2700000" algn="tl">
                    <a:srgbClr val="FFFFFF"/>
                  </a:outerShdw>
                </a:effectLst>
              </a:rPr>
              <a:t>Reference parameters</a:t>
            </a:r>
            <a:r>
              <a:rPr lang="en-US" dirty="0" smtClean="0"/>
              <a:t> – which refer to the function arguments by other local names and have the ability to change the values of the referenced arguments</a:t>
            </a:r>
          </a:p>
          <a:p>
            <a:pPr lvl="1" eaLnBrk="1" hangingPunct="1">
              <a:lnSpc>
                <a:spcPct val="90000"/>
              </a:lnSpc>
              <a:defRPr/>
            </a:pPr>
            <a:r>
              <a:rPr lang="en-US" b="1" i="1" u="sng" dirty="0" smtClean="0">
                <a:effectLst>
                  <a:outerShdw blurRad="38100" dist="38100" dir="2700000" algn="tl">
                    <a:srgbClr val="FFFFFF"/>
                  </a:outerShdw>
                </a:effectLst>
              </a:rPr>
              <a:t>Constant reference parameters</a:t>
            </a:r>
            <a:r>
              <a:rPr lang="en-US" dirty="0" smtClean="0"/>
              <a:t> – similar to the reference parameters but cannot change the values of the referenced arguments</a:t>
            </a:r>
          </a:p>
        </p:txBody>
      </p:sp>
      <p:sp>
        <p:nvSpPr>
          <p:cNvPr id="4" name="Slide Number Placeholder 3"/>
          <p:cNvSpPr>
            <a:spLocks noGrp="1"/>
          </p:cNvSpPr>
          <p:nvPr>
            <p:ph type="sldNum" sz="quarter" idx="12"/>
          </p:nvPr>
        </p:nvSpPr>
        <p:spPr/>
        <p:txBody>
          <a:bodyPr/>
          <a:lstStyle/>
          <a:p>
            <a:pPr>
              <a:defRPr/>
            </a:pPr>
            <a:fld id="{5D5E3090-C22C-4CC1-B375-9A09B9000BDD}" type="slidenum">
              <a:rPr lang="en-US"/>
              <a:pPr>
                <a:defRPr/>
              </a:pPr>
              <a:t>60</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324260"/>
            <a:ext cx="8229600" cy="1143000"/>
          </a:xfrm>
        </p:spPr>
        <p:txBody>
          <a:bodyPr/>
          <a:lstStyle/>
          <a:p>
            <a:pPr eaLnBrk="1" hangingPunct="1">
              <a:defRPr/>
            </a:pPr>
            <a:r>
              <a:rPr lang="en-US" dirty="0" smtClean="0"/>
              <a:t>Value Parameters</a:t>
            </a:r>
          </a:p>
        </p:txBody>
      </p:sp>
      <p:sp>
        <p:nvSpPr>
          <p:cNvPr id="92163" name="Rectangle 3"/>
          <p:cNvSpPr>
            <a:spLocks noGrp="1" noChangeArrowheads="1"/>
          </p:cNvSpPr>
          <p:nvPr>
            <p:ph idx="1"/>
          </p:nvPr>
        </p:nvSpPr>
        <p:spPr>
          <a:xfrm>
            <a:off x="457200" y="1600200"/>
            <a:ext cx="8366125" cy="4530725"/>
          </a:xfrm>
        </p:spPr>
        <p:txBody>
          <a:bodyPr/>
          <a:lstStyle/>
          <a:p>
            <a:pPr eaLnBrk="1" hangingPunct="1">
              <a:lnSpc>
                <a:spcPct val="90000"/>
              </a:lnSpc>
              <a:defRPr/>
            </a:pPr>
            <a:r>
              <a:rPr lang="en-US" sz="2400" dirty="0" smtClean="0"/>
              <a:t>This is what we use to declare in the function signature or function header, e.g.</a:t>
            </a:r>
          </a:p>
          <a:p>
            <a:pPr algn="ctr" eaLnBrk="1" hangingPunct="1">
              <a:lnSpc>
                <a:spcPct val="90000"/>
              </a:lnSpc>
              <a:buFont typeface="Wingdings" pitchFamily="2" charset="2"/>
              <a:buNone/>
              <a:defRPr/>
            </a:pPr>
            <a:r>
              <a:rPr lang="en-US" sz="2400" dirty="0" smtClean="0"/>
              <a:t>    </a:t>
            </a:r>
            <a:r>
              <a:rPr lang="en-US" sz="2800" dirty="0" err="1" smtClean="0"/>
              <a:t>int</a:t>
            </a:r>
            <a:r>
              <a:rPr lang="en-US" sz="2800" dirty="0" smtClean="0"/>
              <a:t> max (</a:t>
            </a:r>
            <a:r>
              <a:rPr lang="en-US" sz="2800" dirty="0" err="1" smtClean="0"/>
              <a:t>int</a:t>
            </a:r>
            <a:r>
              <a:rPr lang="en-US" sz="2800" dirty="0" smtClean="0"/>
              <a:t> x, </a:t>
            </a:r>
            <a:r>
              <a:rPr lang="en-US" sz="2800" dirty="0" err="1" smtClean="0"/>
              <a:t>int</a:t>
            </a:r>
            <a:r>
              <a:rPr lang="en-US" sz="2800" dirty="0" smtClean="0"/>
              <a:t> y);</a:t>
            </a:r>
          </a:p>
          <a:p>
            <a:pPr lvl="1" eaLnBrk="1" hangingPunct="1">
              <a:lnSpc>
                <a:spcPct val="90000"/>
              </a:lnSpc>
              <a:defRPr/>
            </a:pPr>
            <a:r>
              <a:rPr lang="en-US" sz="2000" dirty="0" smtClean="0"/>
              <a:t>Here, parameters x and y are value parameters</a:t>
            </a:r>
          </a:p>
          <a:p>
            <a:pPr lvl="1" eaLnBrk="1" hangingPunct="1">
              <a:lnSpc>
                <a:spcPct val="90000"/>
              </a:lnSpc>
              <a:defRPr/>
            </a:pPr>
            <a:r>
              <a:rPr lang="en-US" sz="2000" dirty="0" smtClean="0"/>
              <a:t>When you call the max function as </a:t>
            </a:r>
            <a:r>
              <a:rPr lang="en-US" sz="2000" b="1" i="1" dirty="0" smtClean="0">
                <a:effectLst>
                  <a:outerShdw blurRad="38100" dist="38100" dir="2700000" algn="tl">
                    <a:srgbClr val="FFFFFF"/>
                  </a:outerShdw>
                </a:effectLst>
              </a:rPr>
              <a:t>max(4, 7)</a:t>
            </a:r>
            <a:r>
              <a:rPr lang="en-US" sz="2000" dirty="0" smtClean="0"/>
              <a:t>, the values 4 and 7 are copied to x and y respectively</a:t>
            </a:r>
          </a:p>
          <a:p>
            <a:pPr lvl="1" eaLnBrk="1" hangingPunct="1">
              <a:lnSpc>
                <a:spcPct val="90000"/>
              </a:lnSpc>
              <a:defRPr/>
            </a:pPr>
            <a:r>
              <a:rPr lang="en-US" sz="2000" dirty="0" smtClean="0"/>
              <a:t>When you call the max function as </a:t>
            </a:r>
            <a:r>
              <a:rPr lang="en-US" sz="2000" b="1" i="1" dirty="0" smtClean="0">
                <a:effectLst>
                  <a:outerShdw blurRad="38100" dist="38100" dir="2700000" algn="tl">
                    <a:srgbClr val="FFFFFF"/>
                  </a:outerShdw>
                </a:effectLst>
              </a:rPr>
              <a:t>max (a, b),</a:t>
            </a:r>
            <a:r>
              <a:rPr lang="en-US" sz="2000" dirty="0" smtClean="0"/>
              <a:t> where a=40 and b=10, the values 40 and 10 are copied to x and y respectively</a:t>
            </a:r>
          </a:p>
          <a:p>
            <a:pPr lvl="1" eaLnBrk="1" hangingPunct="1">
              <a:lnSpc>
                <a:spcPct val="90000"/>
              </a:lnSpc>
              <a:defRPr/>
            </a:pPr>
            <a:r>
              <a:rPr lang="en-US" sz="2000" dirty="0" smtClean="0"/>
              <a:t>When you call the max function as </a:t>
            </a:r>
            <a:r>
              <a:rPr lang="en-US" sz="2000" b="1" i="1" dirty="0" smtClean="0">
                <a:effectLst>
                  <a:outerShdw blurRad="38100" dist="38100" dir="2700000" algn="tl">
                    <a:srgbClr val="FFFFFF"/>
                  </a:outerShdw>
                </a:effectLst>
              </a:rPr>
              <a:t>max( </a:t>
            </a:r>
            <a:r>
              <a:rPr lang="en-US" sz="2000" b="1" i="1" dirty="0" err="1" smtClean="0">
                <a:effectLst>
                  <a:outerShdw blurRad="38100" dist="38100" dir="2700000" algn="tl">
                    <a:srgbClr val="FFFFFF"/>
                  </a:outerShdw>
                </a:effectLst>
              </a:rPr>
              <a:t>a+b</a:t>
            </a:r>
            <a:r>
              <a:rPr lang="en-US" sz="2000" b="1" i="1" dirty="0" smtClean="0">
                <a:effectLst>
                  <a:outerShdw blurRad="38100" dist="38100" dir="2700000" algn="tl">
                    <a:srgbClr val="FFFFFF"/>
                  </a:outerShdw>
                </a:effectLst>
              </a:rPr>
              <a:t>, b/2),</a:t>
            </a:r>
            <a:r>
              <a:rPr lang="en-US" sz="2000" dirty="0" smtClean="0"/>
              <a:t> the values 50 and 5 are copies to x and y respectively</a:t>
            </a:r>
          </a:p>
          <a:p>
            <a:pPr eaLnBrk="1" hangingPunct="1">
              <a:lnSpc>
                <a:spcPct val="90000"/>
              </a:lnSpc>
              <a:defRPr/>
            </a:pPr>
            <a:r>
              <a:rPr lang="en-US" sz="2400" dirty="0" smtClean="0"/>
              <a:t>Once the value parameters accepted copies of the corresponding arguments data, they act as local variables!</a:t>
            </a:r>
          </a:p>
        </p:txBody>
      </p:sp>
      <p:sp>
        <p:nvSpPr>
          <p:cNvPr id="4" name="Slide Number Placeholder 3"/>
          <p:cNvSpPr>
            <a:spLocks noGrp="1"/>
          </p:cNvSpPr>
          <p:nvPr>
            <p:ph type="sldNum" sz="quarter" idx="12"/>
          </p:nvPr>
        </p:nvSpPr>
        <p:spPr/>
        <p:txBody>
          <a:bodyPr/>
          <a:lstStyle/>
          <a:p>
            <a:pPr>
              <a:defRPr/>
            </a:pPr>
            <a:fld id="{6722F887-9581-435C-8A6E-463A8923A218}" type="slidenum">
              <a:rPr lang="en-US"/>
              <a:pPr>
                <a:defRPr/>
              </a:pPr>
              <a:t>61</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noChangeArrowheads="1"/>
          </p:cNvSpPr>
          <p:nvPr>
            <p:ph type="title"/>
          </p:nvPr>
        </p:nvSpPr>
        <p:spPr>
          <a:xfrm>
            <a:off x="457200" y="352396"/>
            <a:ext cx="8229600" cy="1143000"/>
          </a:xfrm>
        </p:spPr>
        <p:txBody>
          <a:bodyPr>
            <a:normAutofit fontScale="90000"/>
          </a:bodyPr>
          <a:lstStyle/>
          <a:p>
            <a:pPr eaLnBrk="1" hangingPunct="1">
              <a:defRPr/>
            </a:pPr>
            <a:r>
              <a:rPr lang="en-US" sz="4000" dirty="0" smtClean="0"/>
              <a:t>Example of Using Value Parameters and Global Variables</a:t>
            </a:r>
          </a:p>
        </p:txBody>
      </p:sp>
      <p:sp>
        <p:nvSpPr>
          <p:cNvPr id="110597" name="Rectangle 5"/>
          <p:cNvSpPr>
            <a:spLocks noGrp="1" noChangeArrowheads="1"/>
          </p:cNvSpPr>
          <p:nvPr>
            <p:ph sz="half" idx="1"/>
          </p:nvPr>
        </p:nvSpPr>
        <p:spPr>
          <a:xfrm>
            <a:off x="457200" y="1600200"/>
            <a:ext cx="4038600" cy="4997450"/>
          </a:xfrm>
        </p:spPr>
        <p:txBody>
          <a:bodyPr/>
          <a:lstStyle/>
          <a:p>
            <a:pPr eaLnBrk="1" hangingPunct="1">
              <a:lnSpc>
                <a:spcPct val="80000"/>
              </a:lnSpc>
              <a:buFont typeface="Wingdings" pitchFamily="2" charset="2"/>
              <a:buNone/>
              <a:defRPr/>
            </a:pPr>
            <a:r>
              <a:rPr lang="en-US" sz="2400" dirty="0" smtClean="0"/>
              <a:t>#include &lt;</a:t>
            </a:r>
            <a:r>
              <a:rPr lang="en-US" sz="2400" dirty="0" err="1" smtClean="0"/>
              <a:t>iostream.h</a:t>
            </a:r>
            <a:r>
              <a:rPr lang="en-US" sz="2400" dirty="0" smtClean="0"/>
              <a:t>&gt;</a:t>
            </a:r>
          </a:p>
          <a:p>
            <a:pPr eaLnBrk="1" hangingPunct="1">
              <a:lnSpc>
                <a:spcPct val="80000"/>
              </a:lnSpc>
              <a:buFont typeface="Wingdings" pitchFamily="2" charset="2"/>
              <a:buNone/>
              <a:defRPr/>
            </a:pPr>
            <a:r>
              <a:rPr lang="en-US" sz="2400" dirty="0" err="1" smtClean="0"/>
              <a:t>int</a:t>
            </a:r>
            <a:r>
              <a:rPr lang="en-US" sz="2400" dirty="0" smtClean="0"/>
              <a:t> x; </a:t>
            </a:r>
            <a:r>
              <a:rPr lang="en-US" sz="2400" i="1" dirty="0"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400" dirty="0" smtClean="0"/>
              <a:t>void fun(</a:t>
            </a:r>
            <a:r>
              <a:rPr lang="en-US" sz="2400" dirty="0" err="1" smtClean="0"/>
              <a:t>int</a:t>
            </a:r>
            <a:r>
              <a:rPr lang="en-US" sz="2400" dirty="0" smtClean="0"/>
              <a:t> x)</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r>
              <a:rPr lang="en-US" sz="2400" dirty="0" smtClean="0"/>
              <a:t>    </a:t>
            </a:r>
            <a:r>
              <a:rPr lang="en-US" sz="2400" dirty="0" err="1" smtClean="0"/>
              <a:t>cout</a:t>
            </a:r>
            <a:r>
              <a:rPr lang="en-US" sz="2400" dirty="0" smtClean="0"/>
              <a:t> &lt;&lt; x &lt;&lt; </a:t>
            </a:r>
            <a:r>
              <a:rPr lang="en-US" sz="2400" dirty="0" err="1" smtClean="0"/>
              <a:t>endl</a:t>
            </a:r>
            <a:r>
              <a:rPr lang="en-US" sz="2400" dirty="0" smtClean="0"/>
              <a:t>;</a:t>
            </a:r>
          </a:p>
          <a:p>
            <a:pPr eaLnBrk="1" hangingPunct="1">
              <a:lnSpc>
                <a:spcPct val="80000"/>
              </a:lnSpc>
              <a:buFont typeface="Wingdings" pitchFamily="2" charset="2"/>
              <a:buNone/>
              <a:defRPr/>
            </a:pPr>
            <a:r>
              <a:rPr lang="en-US" sz="2400" dirty="0" smtClean="0"/>
              <a:t>	x=x+5;</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r>
              <a:rPr lang="en-US" sz="2400" dirty="0" smtClean="0"/>
              <a:t>void main()</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r>
              <a:rPr lang="en-US" sz="2400" dirty="0" smtClean="0"/>
              <a:t>    x = 4;</a:t>
            </a:r>
          </a:p>
          <a:p>
            <a:pPr eaLnBrk="1" hangingPunct="1">
              <a:lnSpc>
                <a:spcPct val="80000"/>
              </a:lnSpc>
              <a:buFont typeface="Wingdings" pitchFamily="2" charset="2"/>
              <a:buNone/>
              <a:defRPr/>
            </a:pPr>
            <a:r>
              <a:rPr lang="en-US" sz="2400" dirty="0" smtClean="0"/>
              <a:t>    fun(x/2+1);</a:t>
            </a:r>
          </a:p>
          <a:p>
            <a:pPr eaLnBrk="1" hangingPunct="1">
              <a:lnSpc>
                <a:spcPct val="80000"/>
              </a:lnSpc>
              <a:buFont typeface="Wingdings" pitchFamily="2" charset="2"/>
              <a:buNone/>
              <a:defRPr/>
            </a:pPr>
            <a:r>
              <a:rPr lang="en-US" sz="2400" dirty="0" smtClean="0"/>
              <a:t>    </a:t>
            </a:r>
            <a:r>
              <a:rPr lang="en-US" sz="2400" dirty="0" err="1" smtClean="0"/>
              <a:t>cout</a:t>
            </a:r>
            <a:r>
              <a:rPr lang="en-US" sz="2400" dirty="0" smtClean="0"/>
              <a:t> &lt;&lt; x &lt;&lt; </a:t>
            </a:r>
            <a:r>
              <a:rPr lang="en-US" sz="2400" dirty="0" err="1" smtClean="0"/>
              <a:t>endl</a:t>
            </a:r>
            <a:r>
              <a:rPr lang="en-US" sz="2400" dirty="0" smtClean="0"/>
              <a:t>;</a:t>
            </a:r>
          </a:p>
          <a:p>
            <a:pPr eaLnBrk="1" hangingPunct="1">
              <a:lnSpc>
                <a:spcPct val="80000"/>
              </a:lnSpc>
              <a:buFont typeface="Wingdings" pitchFamily="2" charset="2"/>
              <a:buNone/>
              <a:defRPr/>
            </a:pPr>
            <a:r>
              <a:rPr lang="en-US" sz="2400" dirty="0" smtClean="0"/>
              <a:t>} </a:t>
            </a:r>
          </a:p>
        </p:txBody>
      </p:sp>
      <p:sp>
        <p:nvSpPr>
          <p:cNvPr id="8" name="Slide Number Placeholder 4"/>
          <p:cNvSpPr>
            <a:spLocks noGrp="1"/>
          </p:cNvSpPr>
          <p:nvPr>
            <p:ph type="sldNum" sz="quarter" idx="12"/>
          </p:nvPr>
        </p:nvSpPr>
        <p:spPr/>
        <p:txBody>
          <a:bodyPr/>
          <a:lstStyle/>
          <a:p>
            <a:pPr>
              <a:defRPr/>
            </a:pPr>
            <a:fld id="{C8865285-8954-42A1-BAA8-EE8D078E8F36}" type="slidenum">
              <a:rPr lang="en-US"/>
              <a:pPr>
                <a:defRPr/>
              </a:pPr>
              <a:t>62</a:t>
            </a:fld>
            <a:endParaRPr lang="en-US"/>
          </a:p>
        </p:txBody>
      </p:sp>
      <p:sp>
        <p:nvSpPr>
          <p:cNvPr id="60421" name="Text Box 7"/>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60422" name="Text Box 8"/>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0</a:t>
            </a:r>
          </a:p>
        </p:txBody>
      </p:sp>
      <p:sp>
        <p:nvSpPr>
          <p:cNvPr id="110601" name="Text Box 9"/>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fun(x/2+1);</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110602" name="AutoShape 10"/>
          <p:cNvSpPr>
            <a:spLocks noChangeArrowheads="1"/>
          </p:cNvSpPr>
          <p:nvPr/>
        </p:nvSpPr>
        <p:spPr bwMode="auto">
          <a:xfrm>
            <a:off x="5513388" y="54387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sp>
        <p:nvSpPr>
          <p:cNvPr id="9" name="Date Placeholder 8"/>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pPr eaLnBrk="1" hangingPunct="1">
              <a:defRPr/>
            </a:pPr>
            <a:r>
              <a:rPr lang="en-US" sz="4000" smtClean="0"/>
              <a:t>Example of Using Value Parameters and Global Variables</a:t>
            </a:r>
          </a:p>
        </p:txBody>
      </p:sp>
      <p:sp>
        <p:nvSpPr>
          <p:cNvPr id="112643" name="Rectangle 3"/>
          <p:cNvSpPr>
            <a:spLocks noGrp="1" noChangeArrowheads="1"/>
          </p:cNvSpPr>
          <p:nvPr>
            <p:ph type="body" sz="half" idx="1"/>
          </p:nvPr>
        </p:nvSpPr>
        <p:spPr/>
        <p:txBody>
          <a:bodyPr>
            <a:normAutofit lnSpcReduction="10000"/>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int x; </a:t>
            </a:r>
            <a:r>
              <a:rPr lang="en-US" sz="24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400" smtClean="0"/>
              <a:t>void fun(int x)</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x=x+5;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x = 4;</a:t>
            </a:r>
          </a:p>
          <a:p>
            <a:pPr eaLnBrk="1" hangingPunct="1">
              <a:lnSpc>
                <a:spcPct val="80000"/>
              </a:lnSpc>
              <a:buFont typeface="Wingdings" pitchFamily="2" charset="2"/>
              <a:buNone/>
              <a:defRPr/>
            </a:pPr>
            <a:r>
              <a:rPr lang="en-US" sz="2400" smtClean="0"/>
              <a:t>    fun(x/2+1);</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a:t>
            </a:r>
          </a:p>
        </p:txBody>
      </p:sp>
      <p:pic>
        <p:nvPicPr>
          <p:cNvPr id="112653" name="Picture 13"/>
          <p:cNvPicPr>
            <a:picLocks noGrp="1" noChangeAspect="1" noChangeArrowheads="1"/>
          </p:cNvPicPr>
          <p:nvPr>
            <p:ph sz="half" idx="2"/>
          </p:nvPr>
        </p:nvPicPr>
        <p:blipFill>
          <a:blip r:embed="rId2" cstate="print"/>
          <a:srcRect/>
          <a:stretch>
            <a:fillRect/>
          </a:stretch>
        </p:blipFill>
        <p:spPr>
          <a:xfrm>
            <a:off x="2619375" y="3698875"/>
            <a:ext cx="2825750" cy="1484313"/>
          </a:xfrm>
          <a:noFill/>
        </p:spPr>
      </p:pic>
      <p:sp>
        <p:nvSpPr>
          <p:cNvPr id="13" name="Slide Number Placeholder 4"/>
          <p:cNvSpPr>
            <a:spLocks noGrp="1"/>
          </p:cNvSpPr>
          <p:nvPr>
            <p:ph type="sldNum" sz="quarter" idx="10"/>
          </p:nvPr>
        </p:nvSpPr>
        <p:spPr/>
        <p:txBody>
          <a:bodyPr/>
          <a:lstStyle/>
          <a:p>
            <a:pPr>
              <a:defRPr/>
            </a:pPr>
            <a:fld id="{4034A38B-0F2C-4520-BDB8-62E59EB1F182}" type="slidenum">
              <a:rPr lang="en-US"/>
              <a:pPr>
                <a:defRPr/>
              </a:pPr>
              <a:t>63</a:t>
            </a:fld>
            <a:endParaRPr lang="en-US"/>
          </a:p>
        </p:txBody>
      </p:sp>
      <p:sp>
        <p:nvSpPr>
          <p:cNvPr id="61445"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61446"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12646"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fun(x/2+1);</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112647"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112648" name="Text Box 8"/>
          <p:cNvSpPr txBox="1">
            <a:spLocks noChangeArrowheads="1"/>
          </p:cNvSpPr>
          <p:nvPr/>
        </p:nvSpPr>
        <p:spPr bwMode="auto">
          <a:xfrm>
            <a:off x="5953125" y="322738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fun(int x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    x=x+5;</a:t>
            </a:r>
          </a:p>
          <a:p>
            <a:pPr>
              <a:defRPr/>
            </a:pPr>
            <a:r>
              <a:rPr lang="en-US" b="0">
                <a:effectLst>
                  <a:outerShdw blurRad="38100" dist="38100" dir="2700000" algn="tl">
                    <a:srgbClr val="000000"/>
                  </a:outerShdw>
                </a:effectLst>
              </a:rPr>
              <a:t>}</a:t>
            </a:r>
            <a:endParaRPr lang="en-US" b="0"/>
          </a:p>
        </p:txBody>
      </p:sp>
      <p:sp>
        <p:nvSpPr>
          <p:cNvPr id="112649" name="Text Box 9"/>
          <p:cNvSpPr txBox="1">
            <a:spLocks noChangeArrowheads="1"/>
          </p:cNvSpPr>
          <p:nvPr/>
        </p:nvSpPr>
        <p:spPr bwMode="auto">
          <a:xfrm>
            <a:off x="7383463" y="3230563"/>
            <a:ext cx="487362" cy="376237"/>
          </a:xfrm>
          <a:prstGeom prst="rect">
            <a:avLst/>
          </a:prstGeom>
          <a:solidFill>
            <a:srgbClr val="FF0000"/>
          </a:solidFill>
          <a:ln w="9525">
            <a:solidFill>
              <a:schemeClr val="tx1"/>
            </a:solidFill>
            <a:miter lim="800000"/>
            <a:headEnd/>
            <a:tailEnd/>
          </a:ln>
        </p:spPr>
        <p:txBody>
          <a:bodyPr>
            <a:spAutoFit/>
          </a:bodyPr>
          <a:lstStyle/>
          <a:p>
            <a:pPr>
              <a:spcBef>
                <a:spcPct val="50000"/>
              </a:spcBef>
            </a:pPr>
            <a:endParaRPr lang="en-US"/>
          </a:p>
        </p:txBody>
      </p:sp>
      <p:sp>
        <p:nvSpPr>
          <p:cNvPr id="112650" name="Text Box 10"/>
          <p:cNvSpPr txBox="1">
            <a:spLocks noChangeArrowheads="1"/>
          </p:cNvSpPr>
          <p:nvPr/>
        </p:nvSpPr>
        <p:spPr bwMode="auto">
          <a:xfrm>
            <a:off x="7383463" y="5383213"/>
            <a:ext cx="487362"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3</a:t>
            </a:r>
          </a:p>
        </p:txBody>
      </p:sp>
      <p:sp>
        <p:nvSpPr>
          <p:cNvPr id="112652" name="AutoShape 12"/>
          <p:cNvSpPr>
            <a:spLocks noChangeArrowheads="1"/>
          </p:cNvSpPr>
          <p:nvPr/>
        </p:nvSpPr>
        <p:spPr bwMode="auto">
          <a:xfrm>
            <a:off x="5513388" y="37242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1" nodeType="clickEffect">
                                  <p:stCondLst>
                                    <p:cond delay="0"/>
                                  </p:stCondLst>
                                  <p:childTnLst>
                                    <p:animMotion origin="layout" path="M 2.22222E-6 -1.9325E-6 L 2.22222E-6 -0.31299 " pathEditMode="relative" rAng="0" ptsTypes="AA">
                                      <p:cBhvr>
                                        <p:cTn id="20" dur="2000" fill="hold"/>
                                        <p:tgtEl>
                                          <p:spTgt spid="112650"/>
                                        </p:tgtEl>
                                        <p:attrNameLst>
                                          <p:attrName>ppt_x</p:attrName>
                                          <p:attrName>ppt_y</p:attrName>
                                        </p:attrNameLst>
                                      </p:cBhvr>
                                      <p:rCtr x="0" y="-156"/>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animBg="1"/>
      <p:bldP spid="112648" grpId="0" animBg="1"/>
      <p:bldP spid="112649" grpId="0" animBg="1"/>
      <p:bldP spid="112650" grpId="0" animBg="1"/>
      <p:bldP spid="112650" grpId="1" animBg="1"/>
      <p:bldP spid="11265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fontScale="90000"/>
          </a:bodyPr>
          <a:lstStyle/>
          <a:p>
            <a:pPr eaLnBrk="1" hangingPunct="1">
              <a:defRPr/>
            </a:pPr>
            <a:r>
              <a:rPr lang="en-US" sz="4000" smtClean="0"/>
              <a:t>Example of Using Value Parameters and Global Variables</a:t>
            </a:r>
          </a:p>
        </p:txBody>
      </p:sp>
      <p:sp>
        <p:nvSpPr>
          <p:cNvPr id="114691" name="Rectangle 3"/>
          <p:cNvSpPr>
            <a:spLocks noGrp="1" noChangeArrowheads="1"/>
          </p:cNvSpPr>
          <p:nvPr>
            <p:ph type="body" sz="half" idx="1"/>
          </p:nvPr>
        </p:nvSpPr>
        <p:spPr/>
        <p:txBody>
          <a:bodyPr>
            <a:normAutofit lnSpcReduction="10000"/>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int x; </a:t>
            </a:r>
            <a:r>
              <a:rPr lang="en-US" sz="24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400" smtClean="0"/>
              <a:t>void fun(int x)</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x=x+5;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x = 4;</a:t>
            </a:r>
          </a:p>
          <a:p>
            <a:pPr eaLnBrk="1" hangingPunct="1">
              <a:lnSpc>
                <a:spcPct val="80000"/>
              </a:lnSpc>
              <a:buFont typeface="Wingdings" pitchFamily="2" charset="2"/>
              <a:buNone/>
              <a:defRPr/>
            </a:pPr>
            <a:r>
              <a:rPr lang="en-US" sz="2400" smtClean="0"/>
              <a:t>    fun(x/2+1);</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a:t>
            </a:r>
          </a:p>
        </p:txBody>
      </p:sp>
      <p:pic>
        <p:nvPicPr>
          <p:cNvPr id="62476" name="Picture 12"/>
          <p:cNvPicPr>
            <a:picLocks noGrp="1" noChangeAspect="1" noChangeArrowheads="1"/>
          </p:cNvPicPr>
          <p:nvPr>
            <p:ph sz="half" idx="2"/>
          </p:nvPr>
        </p:nvPicPr>
        <p:blipFill>
          <a:blip r:embed="rId2" cstate="print"/>
          <a:srcRect/>
          <a:stretch>
            <a:fillRect/>
          </a:stretch>
        </p:blipFill>
        <p:spPr>
          <a:xfrm>
            <a:off x="2619375" y="3698875"/>
            <a:ext cx="2825750" cy="1484313"/>
          </a:xfrm>
          <a:noFill/>
        </p:spPr>
      </p:pic>
      <p:sp>
        <p:nvSpPr>
          <p:cNvPr id="13" name="Slide Number Placeholder 4"/>
          <p:cNvSpPr>
            <a:spLocks noGrp="1"/>
          </p:cNvSpPr>
          <p:nvPr>
            <p:ph type="sldNum" sz="quarter" idx="10"/>
          </p:nvPr>
        </p:nvSpPr>
        <p:spPr/>
        <p:txBody>
          <a:bodyPr/>
          <a:lstStyle/>
          <a:p>
            <a:pPr>
              <a:defRPr/>
            </a:pPr>
            <a:fld id="{F2C3DBDB-CD8E-49C1-AF97-0DB0D37FBFA9}" type="slidenum">
              <a:rPr lang="en-US"/>
              <a:pPr>
                <a:defRPr/>
              </a:pPr>
              <a:t>64</a:t>
            </a:fld>
            <a:endParaRPr lang="en-US"/>
          </a:p>
        </p:txBody>
      </p:sp>
      <p:sp>
        <p:nvSpPr>
          <p:cNvPr id="62469"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62470"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14694"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fun(x/2+1);</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2472"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114696" name="Text Box 8"/>
          <p:cNvSpPr txBox="1">
            <a:spLocks noChangeArrowheads="1"/>
          </p:cNvSpPr>
          <p:nvPr/>
        </p:nvSpPr>
        <p:spPr bwMode="auto">
          <a:xfrm>
            <a:off x="5953125" y="322738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fun(int x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    x=x+5;</a:t>
            </a:r>
          </a:p>
          <a:p>
            <a:pPr>
              <a:defRPr/>
            </a:pPr>
            <a:r>
              <a:rPr lang="en-US" b="0">
                <a:effectLst>
                  <a:outerShdw blurRad="38100" dist="38100" dir="2700000" algn="tl">
                    <a:srgbClr val="000000"/>
                  </a:outerShdw>
                </a:effectLst>
              </a:rPr>
              <a:t>}</a:t>
            </a:r>
            <a:endParaRPr lang="en-US" b="0"/>
          </a:p>
        </p:txBody>
      </p:sp>
      <p:sp>
        <p:nvSpPr>
          <p:cNvPr id="62474" name="Text Box 9"/>
          <p:cNvSpPr txBox="1">
            <a:spLocks noChangeArrowheads="1"/>
          </p:cNvSpPr>
          <p:nvPr/>
        </p:nvSpPr>
        <p:spPr bwMode="auto">
          <a:xfrm>
            <a:off x="7383463" y="3230563"/>
            <a:ext cx="487362"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3</a:t>
            </a:r>
          </a:p>
        </p:txBody>
      </p:sp>
      <p:sp>
        <p:nvSpPr>
          <p:cNvPr id="62475" name="AutoShape 11"/>
          <p:cNvSpPr>
            <a:spLocks noChangeArrowheads="1"/>
          </p:cNvSpPr>
          <p:nvPr/>
        </p:nvSpPr>
        <p:spPr bwMode="auto">
          <a:xfrm>
            <a:off x="5513388" y="40100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4</a:t>
            </a:r>
          </a:p>
        </p:txBody>
      </p:sp>
      <p:sp>
        <p:nvSpPr>
          <p:cNvPr id="114702" name="Text Box 14"/>
          <p:cNvSpPr txBox="1">
            <a:spLocks noChangeArrowheads="1"/>
          </p:cNvSpPr>
          <p:nvPr/>
        </p:nvSpPr>
        <p:spPr bwMode="auto">
          <a:xfrm>
            <a:off x="7383463" y="3230563"/>
            <a:ext cx="487362"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fontScale="90000"/>
          </a:bodyPr>
          <a:lstStyle/>
          <a:p>
            <a:pPr eaLnBrk="1" hangingPunct="1">
              <a:defRPr/>
            </a:pPr>
            <a:r>
              <a:rPr lang="en-US" sz="4000" smtClean="0"/>
              <a:t>Example of Using Value Parameters and Global Variables</a:t>
            </a:r>
          </a:p>
        </p:txBody>
      </p:sp>
      <p:sp>
        <p:nvSpPr>
          <p:cNvPr id="115715" name="Rectangle 3"/>
          <p:cNvSpPr>
            <a:spLocks noGrp="1" noChangeArrowheads="1"/>
          </p:cNvSpPr>
          <p:nvPr>
            <p:ph type="body" sz="half" idx="1"/>
          </p:nvPr>
        </p:nvSpPr>
        <p:spPr/>
        <p:txBody>
          <a:bodyPr>
            <a:normAutofit lnSpcReduction="10000"/>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int x; </a:t>
            </a:r>
            <a:r>
              <a:rPr lang="en-US" sz="24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400" smtClean="0"/>
              <a:t>void fun(int x)</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x=x+5;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x = 4;</a:t>
            </a:r>
          </a:p>
          <a:p>
            <a:pPr eaLnBrk="1" hangingPunct="1">
              <a:lnSpc>
                <a:spcPct val="80000"/>
              </a:lnSpc>
              <a:buFont typeface="Wingdings" pitchFamily="2" charset="2"/>
              <a:buNone/>
              <a:defRPr/>
            </a:pPr>
            <a:r>
              <a:rPr lang="en-US" sz="2400" smtClean="0"/>
              <a:t>    fun(x/2+1);</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a:t>
            </a:r>
          </a:p>
        </p:txBody>
      </p:sp>
      <p:pic>
        <p:nvPicPr>
          <p:cNvPr id="63499" name="Picture 11"/>
          <p:cNvPicPr>
            <a:picLocks noGrp="1" noChangeAspect="1" noChangeArrowheads="1"/>
          </p:cNvPicPr>
          <p:nvPr>
            <p:ph sz="half" idx="2"/>
          </p:nvPr>
        </p:nvPicPr>
        <p:blipFill>
          <a:blip r:embed="rId2" cstate="print"/>
          <a:srcRect/>
          <a:stretch>
            <a:fillRect/>
          </a:stretch>
        </p:blipFill>
        <p:spPr>
          <a:xfrm>
            <a:off x="2619375" y="3698875"/>
            <a:ext cx="2825750" cy="1484313"/>
          </a:xfrm>
          <a:noFill/>
        </p:spPr>
      </p:pic>
      <p:sp>
        <p:nvSpPr>
          <p:cNvPr id="13" name="Slide Number Placeholder 4"/>
          <p:cNvSpPr>
            <a:spLocks noGrp="1"/>
          </p:cNvSpPr>
          <p:nvPr>
            <p:ph type="sldNum" sz="quarter" idx="10"/>
          </p:nvPr>
        </p:nvSpPr>
        <p:spPr/>
        <p:txBody>
          <a:bodyPr/>
          <a:lstStyle/>
          <a:p>
            <a:pPr>
              <a:defRPr/>
            </a:pPr>
            <a:fld id="{DDB8AD4B-0F18-4CE7-9277-9460FBEE8A92}" type="slidenum">
              <a:rPr lang="en-US"/>
              <a:pPr>
                <a:defRPr/>
              </a:pPr>
              <a:t>65</a:t>
            </a:fld>
            <a:endParaRPr lang="en-US"/>
          </a:p>
        </p:txBody>
      </p:sp>
      <p:sp>
        <p:nvSpPr>
          <p:cNvPr id="63493"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63494"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15718"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fun(x/2+1);</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3496" name="AutoShape 7"/>
          <p:cNvSpPr>
            <a:spLocks noChangeArrowheads="1"/>
          </p:cNvSpPr>
          <p:nvPr/>
        </p:nvSpPr>
        <p:spPr bwMode="auto">
          <a:xfrm>
            <a:off x="5513388" y="56864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sp>
        <p:nvSpPr>
          <p:cNvPr id="115720" name="Text Box 8"/>
          <p:cNvSpPr txBox="1">
            <a:spLocks noChangeArrowheads="1"/>
          </p:cNvSpPr>
          <p:nvPr/>
        </p:nvSpPr>
        <p:spPr bwMode="auto">
          <a:xfrm>
            <a:off x="5953125" y="3227388"/>
            <a:ext cx="2295525" cy="1474787"/>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fun(int x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    x=x+5;</a:t>
            </a:r>
          </a:p>
          <a:p>
            <a:pPr>
              <a:defRPr/>
            </a:pPr>
            <a:r>
              <a:rPr lang="en-US" b="0">
                <a:effectLst>
                  <a:outerShdw blurRad="38100" dist="38100" dir="2700000" algn="tl">
                    <a:srgbClr val="000000"/>
                  </a:outerShdw>
                </a:effectLst>
              </a:rPr>
              <a:t>}</a:t>
            </a:r>
            <a:endParaRPr lang="en-US" b="0"/>
          </a:p>
        </p:txBody>
      </p:sp>
      <p:sp>
        <p:nvSpPr>
          <p:cNvPr id="63498" name="Text Box 9"/>
          <p:cNvSpPr txBox="1">
            <a:spLocks noChangeArrowheads="1"/>
          </p:cNvSpPr>
          <p:nvPr/>
        </p:nvSpPr>
        <p:spPr bwMode="auto">
          <a:xfrm>
            <a:off x="7383463" y="3230563"/>
            <a:ext cx="487362"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3</a:t>
            </a:r>
          </a:p>
        </p:txBody>
      </p:sp>
      <p:sp>
        <p:nvSpPr>
          <p:cNvPr id="63500" name="Text Box 12"/>
          <p:cNvSpPr txBox="1">
            <a:spLocks noChangeArrowheads="1"/>
          </p:cNvSpPr>
          <p:nvPr/>
        </p:nvSpPr>
        <p:spPr bwMode="auto">
          <a:xfrm>
            <a:off x="7383463" y="3230563"/>
            <a:ext cx="487362"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8</a:t>
            </a:r>
          </a:p>
        </p:txBody>
      </p:sp>
      <p:sp>
        <p:nvSpPr>
          <p:cNvPr id="63501" name="AutoShape 13"/>
          <p:cNvSpPr>
            <a:spLocks noChangeArrowheads="1"/>
          </p:cNvSpPr>
          <p:nvPr/>
        </p:nvSpPr>
        <p:spPr bwMode="auto">
          <a:xfrm>
            <a:off x="5451475" y="4300538"/>
            <a:ext cx="485775" cy="409575"/>
          </a:xfrm>
          <a:prstGeom prst="leftArrow">
            <a:avLst>
              <a:gd name="adj1" fmla="val 50000"/>
              <a:gd name="adj2" fmla="val 29651"/>
            </a:avLst>
          </a:prstGeom>
          <a:solidFill>
            <a:schemeClr val="accent1"/>
          </a:solidFill>
          <a:ln w="9525">
            <a:solidFill>
              <a:schemeClr val="tx1"/>
            </a:solidFill>
            <a:miter lim="800000"/>
            <a:headEnd/>
            <a:tailEnd/>
          </a:ln>
        </p:spPr>
        <p:txBody>
          <a:bodyPr wrap="none" anchor="ctr"/>
          <a:lstStyle/>
          <a:p>
            <a:pPr algn="ctr"/>
            <a:r>
              <a:rPr lang="en-US"/>
              <a:t>5</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fontScale="90000"/>
          </a:bodyPr>
          <a:lstStyle/>
          <a:p>
            <a:pPr eaLnBrk="1" hangingPunct="1">
              <a:defRPr/>
            </a:pPr>
            <a:r>
              <a:rPr lang="en-US" sz="4000" smtClean="0"/>
              <a:t>Example of Using Value Parameters and Global Variables</a:t>
            </a:r>
          </a:p>
        </p:txBody>
      </p:sp>
      <p:sp>
        <p:nvSpPr>
          <p:cNvPr id="116739" name="Rectangle 3"/>
          <p:cNvSpPr>
            <a:spLocks noGrp="1" noChangeArrowheads="1"/>
          </p:cNvSpPr>
          <p:nvPr>
            <p:ph type="body" sz="half" idx="1"/>
          </p:nvPr>
        </p:nvSpPr>
        <p:spPr/>
        <p:txBody>
          <a:bodyPr>
            <a:normAutofit lnSpcReduction="10000"/>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int x; </a:t>
            </a:r>
            <a:r>
              <a:rPr lang="en-US" sz="24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400" smtClean="0"/>
              <a:t>void fun(int x)</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x=x+5;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x = 4;</a:t>
            </a:r>
          </a:p>
          <a:p>
            <a:pPr eaLnBrk="1" hangingPunct="1">
              <a:lnSpc>
                <a:spcPct val="80000"/>
              </a:lnSpc>
              <a:buFont typeface="Wingdings" pitchFamily="2" charset="2"/>
              <a:buNone/>
              <a:defRPr/>
            </a:pPr>
            <a:r>
              <a:rPr lang="en-US" sz="2400" smtClean="0"/>
              <a:t>    fun(x/2+1);</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a:t>
            </a:r>
          </a:p>
        </p:txBody>
      </p:sp>
      <p:pic>
        <p:nvPicPr>
          <p:cNvPr id="64521" name="Picture 17"/>
          <p:cNvPicPr>
            <a:picLocks noGrp="1" noChangeAspect="1" noChangeArrowheads="1"/>
          </p:cNvPicPr>
          <p:nvPr>
            <p:ph sz="half" idx="2"/>
          </p:nvPr>
        </p:nvPicPr>
        <p:blipFill>
          <a:blip r:embed="rId2" cstate="print"/>
          <a:srcRect/>
          <a:stretch>
            <a:fillRect/>
          </a:stretch>
        </p:blipFill>
        <p:spPr>
          <a:xfrm>
            <a:off x="2619375" y="3698875"/>
            <a:ext cx="2825750" cy="1484313"/>
          </a:xfrm>
          <a:noFill/>
        </p:spPr>
      </p:pic>
      <p:sp>
        <p:nvSpPr>
          <p:cNvPr id="9" name="Slide Number Placeholder 4"/>
          <p:cNvSpPr>
            <a:spLocks noGrp="1"/>
          </p:cNvSpPr>
          <p:nvPr>
            <p:ph type="sldNum" sz="quarter" idx="10"/>
          </p:nvPr>
        </p:nvSpPr>
        <p:spPr/>
        <p:txBody>
          <a:bodyPr/>
          <a:lstStyle/>
          <a:p>
            <a:pPr>
              <a:defRPr/>
            </a:pPr>
            <a:fld id="{7EC3168A-045F-4202-B46B-9054504F699A}" type="slidenum">
              <a:rPr lang="en-US"/>
              <a:pPr>
                <a:defRPr/>
              </a:pPr>
              <a:t>66</a:t>
            </a:fld>
            <a:endParaRPr lang="en-US"/>
          </a:p>
        </p:txBody>
      </p:sp>
      <p:sp>
        <p:nvSpPr>
          <p:cNvPr id="64517" name="Text Box 4"/>
          <p:cNvSpPr txBox="1">
            <a:spLocks noChangeArrowheads="1"/>
          </p:cNvSpPr>
          <p:nvPr/>
        </p:nvSpPr>
        <p:spPr bwMode="auto">
          <a:xfrm>
            <a:off x="5622925" y="1635125"/>
            <a:ext cx="330200" cy="366713"/>
          </a:xfrm>
          <a:prstGeom prst="rect">
            <a:avLst/>
          </a:prstGeom>
          <a:noFill/>
          <a:ln w="9525">
            <a:noFill/>
            <a:miter lim="800000"/>
            <a:headEnd/>
            <a:tailEnd/>
          </a:ln>
        </p:spPr>
        <p:txBody>
          <a:bodyPr>
            <a:spAutoFit/>
          </a:bodyPr>
          <a:lstStyle/>
          <a:p>
            <a:pPr>
              <a:spcBef>
                <a:spcPct val="50000"/>
              </a:spcBef>
            </a:pPr>
            <a:r>
              <a:rPr lang="en-US" b="0"/>
              <a:t>x</a:t>
            </a:r>
          </a:p>
        </p:txBody>
      </p:sp>
      <p:sp>
        <p:nvSpPr>
          <p:cNvPr id="64518" name="Text Box 5"/>
          <p:cNvSpPr txBox="1">
            <a:spLocks noChangeArrowheads="1"/>
          </p:cNvSpPr>
          <p:nvPr/>
        </p:nvSpPr>
        <p:spPr bwMode="auto">
          <a:xfrm>
            <a:off x="6054725" y="1633538"/>
            <a:ext cx="1828800" cy="376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sp>
        <p:nvSpPr>
          <p:cNvPr id="116742" name="Text Box 6"/>
          <p:cNvSpPr txBox="1">
            <a:spLocks noChangeArrowheads="1"/>
          </p:cNvSpPr>
          <p:nvPr/>
        </p:nvSpPr>
        <p:spPr bwMode="auto">
          <a:xfrm>
            <a:off x="5953125" y="4922838"/>
            <a:ext cx="2295525"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fun(x/2+1);</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4520" name="AutoShape 7"/>
          <p:cNvSpPr>
            <a:spLocks noChangeArrowheads="1"/>
          </p:cNvSpPr>
          <p:nvPr/>
        </p:nvSpPr>
        <p:spPr bwMode="auto">
          <a:xfrm>
            <a:off x="5513388" y="59912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6</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fontScale="90000"/>
          </a:bodyPr>
          <a:lstStyle/>
          <a:p>
            <a:pPr eaLnBrk="1" hangingPunct="1">
              <a:defRPr/>
            </a:pPr>
            <a:r>
              <a:rPr lang="en-US" sz="4000" smtClean="0"/>
              <a:t>Example of Using Value Parameters and Global Variables</a:t>
            </a:r>
          </a:p>
        </p:txBody>
      </p:sp>
      <p:sp>
        <p:nvSpPr>
          <p:cNvPr id="118787" name="Rectangle 3"/>
          <p:cNvSpPr>
            <a:spLocks noGrp="1" noChangeArrowheads="1"/>
          </p:cNvSpPr>
          <p:nvPr>
            <p:ph type="body" sz="half" idx="1"/>
          </p:nvPr>
        </p:nvSpPr>
        <p:spPr/>
        <p:txBody>
          <a:bodyPr>
            <a:normAutofit lnSpcReduction="10000"/>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int x; </a:t>
            </a:r>
            <a:r>
              <a:rPr lang="en-US" sz="2400" i="1" smtClean="0">
                <a:solidFill>
                  <a:schemeClr val="folHlink"/>
                </a:solidFill>
                <a:effectLst>
                  <a:outerShdw blurRad="38100" dist="38100" dir="2700000" algn="tl">
                    <a:srgbClr val="FFFFFF"/>
                  </a:outerShdw>
                </a:effectLst>
              </a:rPr>
              <a:t>// Global variable</a:t>
            </a:r>
          </a:p>
          <a:p>
            <a:pPr eaLnBrk="1" hangingPunct="1">
              <a:lnSpc>
                <a:spcPct val="80000"/>
              </a:lnSpc>
              <a:buFont typeface="Wingdings" pitchFamily="2" charset="2"/>
              <a:buNone/>
              <a:defRPr/>
            </a:pPr>
            <a:r>
              <a:rPr lang="en-US" sz="2400" smtClean="0"/>
              <a:t>void fun(int x)</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x=x+5;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x = 4;</a:t>
            </a:r>
          </a:p>
          <a:p>
            <a:pPr eaLnBrk="1" hangingPunct="1">
              <a:lnSpc>
                <a:spcPct val="80000"/>
              </a:lnSpc>
              <a:buFont typeface="Wingdings" pitchFamily="2" charset="2"/>
              <a:buNone/>
              <a:defRPr/>
            </a:pPr>
            <a:r>
              <a:rPr lang="en-US" sz="2400" smtClean="0"/>
              <a:t>    fun(x/2+1);</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 </a:t>
            </a:r>
          </a:p>
        </p:txBody>
      </p:sp>
      <p:pic>
        <p:nvPicPr>
          <p:cNvPr id="65541" name="Picture 8"/>
          <p:cNvPicPr>
            <a:picLocks noGrp="1" noChangeAspect="1" noChangeArrowheads="1"/>
          </p:cNvPicPr>
          <p:nvPr>
            <p:ph sz="half" idx="2"/>
          </p:nvPr>
        </p:nvPicPr>
        <p:blipFill>
          <a:blip r:embed="rId2" cstate="print"/>
          <a:srcRect/>
          <a:stretch>
            <a:fillRect/>
          </a:stretch>
        </p:blipFill>
        <p:spPr>
          <a:xfrm>
            <a:off x="2619375" y="3698875"/>
            <a:ext cx="2825750" cy="1484313"/>
          </a:xfrm>
          <a:noFill/>
        </p:spPr>
      </p:pic>
      <p:sp>
        <p:nvSpPr>
          <p:cNvPr id="12" name="Slide Number Placeholder 4"/>
          <p:cNvSpPr>
            <a:spLocks noGrp="1"/>
          </p:cNvSpPr>
          <p:nvPr>
            <p:ph type="sldNum" sz="quarter" idx="10"/>
          </p:nvPr>
        </p:nvSpPr>
        <p:spPr/>
        <p:txBody>
          <a:bodyPr/>
          <a:lstStyle/>
          <a:p>
            <a:pPr>
              <a:defRPr/>
            </a:pPr>
            <a:fld id="{0246B422-7772-4AA3-A8C8-8CEE6CE2CE50}" type="slidenum">
              <a:rPr lang="en-US"/>
              <a:pPr>
                <a:defRPr/>
              </a:pPr>
              <a:t>67</a:t>
            </a:fld>
            <a:endParaRPr lang="en-US"/>
          </a:p>
        </p:txBody>
      </p:sp>
      <p:pic>
        <p:nvPicPr>
          <p:cNvPr id="65542" name="Picture 9"/>
          <p:cNvPicPr>
            <a:picLocks noChangeAspect="1" noChangeArrowheads="1"/>
          </p:cNvPicPr>
          <p:nvPr/>
        </p:nvPicPr>
        <p:blipFill>
          <a:blip r:embed="rId3" cstate="print"/>
          <a:srcRect/>
          <a:stretch>
            <a:fillRect/>
          </a:stretch>
        </p:blipFill>
        <p:spPr bwMode="auto">
          <a:xfrm>
            <a:off x="2633663" y="3678238"/>
            <a:ext cx="2811462" cy="1477962"/>
          </a:xfrm>
          <a:prstGeom prst="rect">
            <a:avLst/>
          </a:prstGeom>
          <a:noFill/>
          <a:ln w="9525">
            <a:noFill/>
            <a:miter lim="800000"/>
            <a:headEnd/>
            <a:tailEnd/>
          </a:ln>
        </p:spPr>
      </p:pic>
      <p:grpSp>
        <p:nvGrpSpPr>
          <p:cNvPr id="2" name="Group 12"/>
          <p:cNvGrpSpPr>
            <a:grpSpLocks/>
          </p:cNvGrpSpPr>
          <p:nvPr/>
        </p:nvGrpSpPr>
        <p:grpSpPr bwMode="auto">
          <a:xfrm>
            <a:off x="5451475" y="1633538"/>
            <a:ext cx="2797175" cy="5057775"/>
            <a:chOff x="3434" y="1029"/>
            <a:chExt cx="1762" cy="3186"/>
          </a:xfrm>
        </p:grpSpPr>
        <p:sp>
          <p:nvSpPr>
            <p:cNvPr id="65544" name="Text Box 4"/>
            <p:cNvSpPr txBox="1">
              <a:spLocks noChangeArrowheads="1"/>
            </p:cNvSpPr>
            <p:nvPr/>
          </p:nvSpPr>
          <p:spPr bwMode="auto">
            <a:xfrm>
              <a:off x="3542" y="1030"/>
              <a:ext cx="208" cy="231"/>
            </a:xfrm>
            <a:prstGeom prst="rect">
              <a:avLst/>
            </a:prstGeom>
            <a:noFill/>
            <a:ln w="9525">
              <a:noFill/>
              <a:miter lim="800000"/>
              <a:headEnd/>
              <a:tailEnd/>
            </a:ln>
          </p:spPr>
          <p:txBody>
            <a:bodyPr>
              <a:spAutoFit/>
            </a:bodyPr>
            <a:lstStyle/>
            <a:p>
              <a:pPr>
                <a:spcBef>
                  <a:spcPct val="50000"/>
                </a:spcBef>
              </a:pPr>
              <a:r>
                <a:rPr lang="en-US" b="0"/>
                <a:t>x</a:t>
              </a:r>
            </a:p>
          </p:txBody>
        </p:sp>
        <p:sp>
          <p:nvSpPr>
            <p:cNvPr id="65545" name="Text Box 5"/>
            <p:cNvSpPr txBox="1">
              <a:spLocks noChangeArrowheads="1"/>
            </p:cNvSpPr>
            <p:nvPr/>
          </p:nvSpPr>
          <p:spPr bwMode="auto">
            <a:xfrm>
              <a:off x="3814" y="1029"/>
              <a:ext cx="1152" cy="237"/>
            </a:xfrm>
            <a:prstGeom prst="rect">
              <a:avLst/>
            </a:prstGeom>
            <a:solidFill>
              <a:schemeClr val="accent1"/>
            </a:solidFill>
            <a:ln w="9525">
              <a:solidFill>
                <a:srgbClr val="FFFF00"/>
              </a:solidFill>
              <a:miter lim="800000"/>
              <a:headEnd/>
              <a:tailEnd/>
            </a:ln>
          </p:spPr>
          <p:txBody>
            <a:bodyPr>
              <a:spAutoFit/>
            </a:bodyPr>
            <a:lstStyle/>
            <a:p>
              <a:pPr>
                <a:spcBef>
                  <a:spcPct val="50000"/>
                </a:spcBef>
              </a:pPr>
              <a:r>
                <a:rPr lang="en-US" b="0"/>
                <a:t>4</a:t>
              </a:r>
            </a:p>
          </p:txBody>
        </p:sp>
        <p:grpSp>
          <p:nvGrpSpPr>
            <p:cNvPr id="65546" name="Group 11"/>
            <p:cNvGrpSpPr>
              <a:grpSpLocks/>
            </p:cNvGrpSpPr>
            <p:nvPr/>
          </p:nvGrpSpPr>
          <p:grpSpPr bwMode="auto">
            <a:xfrm>
              <a:off x="3434" y="3101"/>
              <a:ext cx="1762" cy="1114"/>
              <a:chOff x="3434" y="3101"/>
              <a:chExt cx="1762" cy="1114"/>
            </a:xfrm>
          </p:grpSpPr>
          <p:sp>
            <p:nvSpPr>
              <p:cNvPr id="118790" name="Text Box 6"/>
              <p:cNvSpPr txBox="1">
                <a:spLocks noChangeArrowheads="1"/>
              </p:cNvSpPr>
              <p:nvPr/>
            </p:nvSpPr>
            <p:spPr bwMode="auto">
              <a:xfrm>
                <a:off x="3750" y="3101"/>
                <a:ext cx="1446" cy="110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x = 4;</a:t>
                </a:r>
              </a:p>
              <a:p>
                <a:pPr>
                  <a:defRPr/>
                </a:pPr>
                <a:r>
                  <a:rPr lang="en-US" b="0">
                    <a:effectLst>
                      <a:outerShdw blurRad="38100" dist="38100" dir="2700000" algn="tl">
                        <a:srgbClr val="000000"/>
                      </a:outerShdw>
                    </a:effectLst>
                  </a:rPr>
                  <a:t>   fun(x/2+1);</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5548" name="AutoShape 10"/>
              <p:cNvSpPr>
                <a:spLocks noChangeArrowheads="1"/>
              </p:cNvSpPr>
              <p:nvPr/>
            </p:nvSpPr>
            <p:spPr bwMode="auto">
              <a:xfrm>
                <a:off x="3434" y="3957"/>
                <a:ext cx="306" cy="258"/>
              </a:xfrm>
              <a:prstGeom prst="leftArrow">
                <a:avLst>
                  <a:gd name="adj1" fmla="val 50000"/>
                  <a:gd name="adj2" fmla="val 29651"/>
                </a:avLst>
              </a:prstGeom>
              <a:solidFill>
                <a:schemeClr val="accent1"/>
              </a:solidFill>
              <a:ln w="9525">
                <a:solidFill>
                  <a:schemeClr val="tx1"/>
                </a:solidFill>
                <a:miter lim="800000"/>
                <a:headEnd/>
                <a:tailEnd/>
              </a:ln>
            </p:spPr>
            <p:txBody>
              <a:bodyPr wrap="none" anchor="ctr"/>
              <a:lstStyle/>
              <a:p>
                <a:pPr algn="ctr"/>
                <a:r>
                  <a:rPr lang="en-US"/>
                  <a:t>7</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29065" y="338328"/>
            <a:ext cx="8229600" cy="1143000"/>
          </a:xfrm>
        </p:spPr>
        <p:txBody>
          <a:bodyPr/>
          <a:lstStyle/>
          <a:p>
            <a:pPr eaLnBrk="1" hangingPunct="1">
              <a:defRPr/>
            </a:pPr>
            <a:r>
              <a:rPr lang="en-US" dirty="0" smtClean="0"/>
              <a:t>Reference Parameters</a:t>
            </a:r>
          </a:p>
        </p:txBody>
      </p:sp>
      <p:sp>
        <p:nvSpPr>
          <p:cNvPr id="119811" name="Rectangle 3"/>
          <p:cNvSpPr>
            <a:spLocks noGrp="1" noChangeArrowheads="1"/>
          </p:cNvSpPr>
          <p:nvPr>
            <p:ph idx="1"/>
          </p:nvPr>
        </p:nvSpPr>
        <p:spPr>
          <a:xfrm>
            <a:off x="457200" y="1505243"/>
            <a:ext cx="8229600" cy="4819357"/>
          </a:xfrm>
        </p:spPr>
        <p:txBody>
          <a:bodyPr>
            <a:normAutofit lnSpcReduction="10000"/>
          </a:bodyPr>
          <a:lstStyle/>
          <a:p>
            <a:pPr eaLnBrk="1" hangingPunct="1">
              <a:lnSpc>
                <a:spcPct val="80000"/>
              </a:lnSpc>
              <a:defRPr/>
            </a:pPr>
            <a:r>
              <a:rPr lang="en-US" sz="2800" dirty="0" smtClean="0"/>
              <a:t>As we saw in the last example, any changes in the value parameters don’t affect the original function arguments</a:t>
            </a:r>
          </a:p>
          <a:p>
            <a:pPr eaLnBrk="1" hangingPunct="1">
              <a:lnSpc>
                <a:spcPct val="80000"/>
              </a:lnSpc>
              <a:defRPr/>
            </a:pPr>
            <a:endParaRPr lang="en-US" sz="2800" dirty="0" smtClean="0"/>
          </a:p>
          <a:p>
            <a:pPr eaLnBrk="1" hangingPunct="1">
              <a:lnSpc>
                <a:spcPct val="80000"/>
              </a:lnSpc>
              <a:defRPr/>
            </a:pPr>
            <a:r>
              <a:rPr lang="en-US" sz="2800" dirty="0" smtClean="0"/>
              <a:t>Sometimes, we want to change the values of the original function arguments or return with more than one value from the function, in this case we use reference parameters</a:t>
            </a:r>
          </a:p>
          <a:p>
            <a:pPr lvl="1" eaLnBrk="1" hangingPunct="1">
              <a:lnSpc>
                <a:spcPct val="80000"/>
              </a:lnSpc>
              <a:defRPr/>
            </a:pPr>
            <a:endParaRPr lang="en-US" sz="2400" dirty="0" smtClean="0"/>
          </a:p>
          <a:p>
            <a:pPr lvl="1" eaLnBrk="1" hangingPunct="1">
              <a:lnSpc>
                <a:spcPct val="80000"/>
              </a:lnSpc>
              <a:defRPr/>
            </a:pPr>
            <a:r>
              <a:rPr lang="en-US" sz="2400" dirty="0" smtClean="0"/>
              <a:t>A reference parameter is just another name to the original argument variable</a:t>
            </a:r>
          </a:p>
          <a:p>
            <a:pPr lvl="1" eaLnBrk="1" hangingPunct="1">
              <a:lnSpc>
                <a:spcPct val="80000"/>
              </a:lnSpc>
              <a:defRPr/>
            </a:pPr>
            <a:r>
              <a:rPr lang="en-US" sz="2400" dirty="0" smtClean="0"/>
              <a:t>We define a reference parameter by adding the &amp; in front of the parameter name, e.g.</a:t>
            </a:r>
          </a:p>
          <a:p>
            <a:pPr algn="ctr" eaLnBrk="1" hangingPunct="1">
              <a:lnSpc>
                <a:spcPct val="80000"/>
              </a:lnSpc>
              <a:buFont typeface="Wingdings" pitchFamily="2" charset="2"/>
              <a:buNone/>
              <a:defRPr/>
            </a:pPr>
            <a:r>
              <a:rPr lang="en-US" dirty="0" smtClean="0"/>
              <a:t>double update (double </a:t>
            </a:r>
            <a:r>
              <a:rPr lang="en-US" b="1" dirty="0" smtClean="0">
                <a:effectLst>
                  <a:outerShdw blurRad="38100" dist="38100" dir="2700000" algn="tl">
                    <a:srgbClr val="FFFFFF"/>
                  </a:outerShdw>
                </a:effectLst>
              </a:rPr>
              <a:t>&amp;</a:t>
            </a:r>
            <a:r>
              <a:rPr lang="en-US" dirty="0" smtClean="0">
                <a:solidFill>
                  <a:schemeClr val="folHlink"/>
                </a:solidFill>
                <a:effectLst>
                  <a:outerShdw blurRad="38100" dist="38100" dir="2700000" algn="tl">
                    <a:srgbClr val="FFFFFF"/>
                  </a:outerShdw>
                </a:effectLst>
              </a:rPr>
              <a:t> </a:t>
            </a:r>
            <a:r>
              <a:rPr lang="en-US" dirty="0" smtClean="0"/>
              <a:t>x);</a:t>
            </a:r>
          </a:p>
        </p:txBody>
      </p:sp>
      <p:sp>
        <p:nvSpPr>
          <p:cNvPr id="4" name="Slide Number Placeholder 3"/>
          <p:cNvSpPr>
            <a:spLocks noGrp="1"/>
          </p:cNvSpPr>
          <p:nvPr>
            <p:ph type="sldNum" sz="quarter" idx="12"/>
          </p:nvPr>
        </p:nvSpPr>
        <p:spPr/>
        <p:txBody>
          <a:bodyPr/>
          <a:lstStyle/>
          <a:p>
            <a:pPr>
              <a:defRPr/>
            </a:pPr>
            <a:fld id="{2B7B6D1A-B6CB-4A52-BBDD-1F48FF07E62A}" type="slidenum">
              <a:rPr lang="en-US"/>
              <a:pPr>
                <a:defRPr/>
              </a:pPr>
              <a:t>68</a:t>
            </a:fld>
            <a:endParaRPr lang="en-US" dirty="0"/>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71268" y="282057"/>
            <a:ext cx="8229600" cy="1143000"/>
          </a:xfrm>
        </p:spPr>
        <p:txBody>
          <a:bodyPr/>
          <a:lstStyle/>
          <a:p>
            <a:pPr eaLnBrk="1" hangingPunct="1">
              <a:defRPr/>
            </a:pPr>
            <a:r>
              <a:rPr lang="en-US" sz="4000" dirty="0" smtClean="0"/>
              <a:t>Example of Reference Parameters</a:t>
            </a:r>
          </a:p>
        </p:txBody>
      </p:sp>
      <p:sp>
        <p:nvSpPr>
          <p:cNvPr id="120836" name="Rectangle 4"/>
          <p:cNvSpPr>
            <a:spLocks noGrp="1" noChangeArrowheads="1"/>
          </p:cNvSpPr>
          <p:nvPr>
            <p:ph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a:t>
            </a:r>
            <a:r>
              <a:rPr lang="en-US" sz="2400" smtClean="0">
                <a:solidFill>
                  <a:schemeClr val="folHlink"/>
                </a:solidFill>
                <a:effectLst>
                  <a:outerShdw blurRad="38100" dist="38100" dir="2700000" algn="tl">
                    <a:srgbClr val="FFFFFF"/>
                  </a:outerShdw>
                </a:effectLst>
              </a:rPr>
              <a:t>//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sp>
        <p:nvSpPr>
          <p:cNvPr id="12" name="Slide Number Placeholder 4"/>
          <p:cNvSpPr>
            <a:spLocks noGrp="1"/>
          </p:cNvSpPr>
          <p:nvPr>
            <p:ph type="sldNum" sz="quarter" idx="12"/>
          </p:nvPr>
        </p:nvSpPr>
        <p:spPr/>
        <p:txBody>
          <a:bodyPr/>
          <a:lstStyle/>
          <a:p>
            <a:pPr>
              <a:defRPr/>
            </a:pPr>
            <a:fld id="{113CF3C9-37A3-48C9-B5DF-EC9718C16E19}" type="slidenum">
              <a:rPr lang="en-US"/>
              <a:pPr>
                <a:defRPr/>
              </a:pPr>
              <a:t>69</a:t>
            </a:fld>
            <a:endParaRPr lang="en-US"/>
          </a:p>
        </p:txBody>
      </p:sp>
      <p:sp>
        <p:nvSpPr>
          <p:cNvPr id="120838" name="Text Box 6"/>
          <p:cNvSpPr txBox="1">
            <a:spLocks noChangeArrowheads="1"/>
          </p:cNvSpPr>
          <p:nvPr/>
        </p:nvSpPr>
        <p:spPr bwMode="auto">
          <a:xfrm>
            <a:off x="5930900" y="4665663"/>
            <a:ext cx="2781300"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120839" name="AutoShape 7"/>
          <p:cNvSpPr>
            <a:spLocks noChangeArrowheads="1"/>
          </p:cNvSpPr>
          <p:nvPr/>
        </p:nvSpPr>
        <p:spPr bwMode="auto">
          <a:xfrm>
            <a:off x="5513388" y="51911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grpSp>
        <p:nvGrpSpPr>
          <p:cNvPr id="2" name="Group 12"/>
          <p:cNvGrpSpPr>
            <a:grpSpLocks/>
          </p:cNvGrpSpPr>
          <p:nvPr/>
        </p:nvGrpSpPr>
        <p:grpSpPr bwMode="auto">
          <a:xfrm>
            <a:off x="7858125" y="5191125"/>
            <a:ext cx="876300" cy="377825"/>
            <a:chOff x="2934" y="3582"/>
            <a:chExt cx="552" cy="238"/>
          </a:xfrm>
        </p:grpSpPr>
        <p:sp>
          <p:nvSpPr>
            <p:cNvPr id="67595" name="Text Box 8"/>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7596" name="Text Box 10"/>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13"/>
          <p:cNvGrpSpPr>
            <a:grpSpLocks/>
          </p:cNvGrpSpPr>
          <p:nvPr/>
        </p:nvGrpSpPr>
        <p:grpSpPr bwMode="auto">
          <a:xfrm>
            <a:off x="7858125" y="5191125"/>
            <a:ext cx="876300" cy="377825"/>
            <a:chOff x="2934" y="3582"/>
            <a:chExt cx="552" cy="238"/>
          </a:xfrm>
        </p:grpSpPr>
        <p:sp>
          <p:nvSpPr>
            <p:cNvPr id="67593" name="Text Box 14"/>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7594" name="Text Box 15"/>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sp>
        <p:nvSpPr>
          <p:cNvPr id="13" name="Date Placeholder 12"/>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User-Defined C++ Functions</a:t>
            </a:r>
          </a:p>
        </p:txBody>
      </p:sp>
      <p:sp>
        <p:nvSpPr>
          <p:cNvPr id="22531" name="Rectangle 3"/>
          <p:cNvSpPr>
            <a:spLocks noGrp="1" noChangeArrowheads="1"/>
          </p:cNvSpPr>
          <p:nvPr>
            <p:ph idx="1"/>
          </p:nvPr>
        </p:nvSpPr>
        <p:spPr/>
        <p:txBody>
          <a:bodyPr>
            <a:normAutofit lnSpcReduction="10000"/>
          </a:bodyPr>
          <a:lstStyle/>
          <a:p>
            <a:pPr eaLnBrk="1" hangingPunct="1">
              <a:defRPr/>
            </a:pPr>
            <a:r>
              <a:rPr lang="en-US" sz="2800" smtClean="0"/>
              <a:t>Although C++ is shipped with a lot of standard functions, these functions are not enough for all users, therefore, C++ provides its users with a way to define their own functions (or user-defined function)</a:t>
            </a:r>
          </a:p>
          <a:p>
            <a:pPr eaLnBrk="1" hangingPunct="1">
              <a:defRPr/>
            </a:pPr>
            <a:r>
              <a:rPr lang="en-US" sz="2800" smtClean="0"/>
              <a:t>For example, the &lt;math.h&gt; library does not include a standard function that allows users to round a real number to the i</a:t>
            </a:r>
            <a:r>
              <a:rPr lang="en-US" sz="2800" baseline="30000" smtClean="0"/>
              <a:t>th</a:t>
            </a:r>
            <a:r>
              <a:rPr lang="en-US" sz="2800" smtClean="0"/>
              <a:t> digits, therefore, we must declare and implement this function ourselves </a:t>
            </a:r>
          </a:p>
        </p:txBody>
      </p:sp>
      <p:sp>
        <p:nvSpPr>
          <p:cNvPr id="4" name="Slide Number Placeholder 3"/>
          <p:cNvSpPr>
            <a:spLocks noGrp="1"/>
          </p:cNvSpPr>
          <p:nvPr>
            <p:ph type="sldNum" sz="quarter" idx="12"/>
          </p:nvPr>
        </p:nvSpPr>
        <p:spPr/>
        <p:txBody>
          <a:bodyPr/>
          <a:lstStyle/>
          <a:p>
            <a:pPr>
              <a:defRPr/>
            </a:pPr>
            <a:fld id="{26096A38-D1A8-46AF-B482-EBF1F2F17F74}" type="slidenum">
              <a:rPr lang="en-US"/>
              <a:pPr>
                <a:defRPr/>
              </a:pPr>
              <a:t>7</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14996" y="0"/>
            <a:ext cx="8229600" cy="1139825"/>
          </a:xfrm>
        </p:spPr>
        <p:txBody>
          <a:bodyPr/>
          <a:lstStyle/>
          <a:p>
            <a:pPr eaLnBrk="1" hangingPunct="1">
              <a:defRPr/>
            </a:pPr>
            <a:r>
              <a:rPr lang="en-US" sz="4000" dirty="0" smtClean="0"/>
              <a:t>Example of Reference Parameters</a:t>
            </a:r>
          </a:p>
        </p:txBody>
      </p:sp>
      <p:sp>
        <p:nvSpPr>
          <p:cNvPr id="125965" name="Rectangle 1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dirty="0" smtClean="0"/>
              <a:t>#include &lt;</a:t>
            </a:r>
            <a:r>
              <a:rPr lang="en-US" sz="2400" dirty="0" err="1" smtClean="0"/>
              <a:t>iostream.h</a:t>
            </a:r>
            <a:r>
              <a:rPr lang="en-US" sz="2400" dirty="0" smtClean="0"/>
              <a:t>&gt;</a:t>
            </a:r>
          </a:p>
          <a:p>
            <a:pPr eaLnBrk="1" hangingPunct="1">
              <a:lnSpc>
                <a:spcPct val="80000"/>
              </a:lnSpc>
              <a:buFont typeface="Wingdings" pitchFamily="2" charset="2"/>
              <a:buNone/>
              <a:defRPr/>
            </a:pPr>
            <a:r>
              <a:rPr lang="en-US" sz="2400" dirty="0" smtClean="0"/>
              <a:t>void fun(</a:t>
            </a:r>
            <a:r>
              <a:rPr lang="en-US" sz="2400" dirty="0" err="1" smtClean="0"/>
              <a:t>int</a:t>
            </a:r>
            <a:r>
              <a:rPr lang="en-US" sz="2400" dirty="0" smtClean="0"/>
              <a:t> &amp;y)</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r>
              <a:rPr lang="en-US" sz="2400" dirty="0" smtClean="0"/>
              <a:t>    </a:t>
            </a:r>
            <a:r>
              <a:rPr lang="en-US" sz="2400" dirty="0" err="1" smtClean="0"/>
              <a:t>cout</a:t>
            </a:r>
            <a:r>
              <a:rPr lang="en-US" sz="2400" dirty="0" smtClean="0"/>
              <a:t> &lt;&lt; y &lt;&lt; </a:t>
            </a:r>
            <a:r>
              <a:rPr lang="en-US" sz="2400" dirty="0" err="1" smtClean="0"/>
              <a:t>endl</a:t>
            </a:r>
            <a:r>
              <a:rPr lang="en-US" sz="2400" dirty="0" smtClean="0"/>
              <a:t>;</a:t>
            </a:r>
          </a:p>
          <a:p>
            <a:pPr eaLnBrk="1" hangingPunct="1">
              <a:lnSpc>
                <a:spcPct val="80000"/>
              </a:lnSpc>
              <a:buFont typeface="Wingdings" pitchFamily="2" charset="2"/>
              <a:buNone/>
              <a:defRPr/>
            </a:pPr>
            <a:r>
              <a:rPr lang="en-US" sz="2400" dirty="0" smtClean="0"/>
              <a:t>	y=y+5;</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r>
              <a:rPr lang="en-US" sz="2400" dirty="0" smtClean="0"/>
              <a:t>void main()</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r>
              <a:rPr lang="en-US" sz="2400" dirty="0" smtClean="0"/>
              <a:t>    </a:t>
            </a:r>
            <a:r>
              <a:rPr lang="en-US" sz="2400" dirty="0" err="1" smtClean="0"/>
              <a:t>int</a:t>
            </a:r>
            <a:r>
              <a:rPr lang="en-US" sz="2400" dirty="0" smtClean="0"/>
              <a:t> x = 4; // Local variable</a:t>
            </a:r>
          </a:p>
          <a:p>
            <a:pPr eaLnBrk="1" hangingPunct="1">
              <a:lnSpc>
                <a:spcPct val="80000"/>
              </a:lnSpc>
              <a:buFont typeface="Wingdings" pitchFamily="2" charset="2"/>
              <a:buNone/>
              <a:defRPr/>
            </a:pPr>
            <a:r>
              <a:rPr lang="en-US" sz="2400" dirty="0" smtClean="0"/>
              <a:t>    fun(x);</a:t>
            </a:r>
          </a:p>
          <a:p>
            <a:pPr eaLnBrk="1" hangingPunct="1">
              <a:lnSpc>
                <a:spcPct val="80000"/>
              </a:lnSpc>
              <a:buFont typeface="Wingdings" pitchFamily="2" charset="2"/>
              <a:buNone/>
              <a:defRPr/>
            </a:pPr>
            <a:r>
              <a:rPr lang="en-US" sz="2400" dirty="0" smtClean="0"/>
              <a:t>    </a:t>
            </a:r>
            <a:r>
              <a:rPr lang="en-US" sz="2400" dirty="0" err="1" smtClean="0"/>
              <a:t>cout</a:t>
            </a:r>
            <a:r>
              <a:rPr lang="en-US" sz="2400" dirty="0" smtClean="0"/>
              <a:t> &lt;&lt; x &lt;&lt; </a:t>
            </a:r>
            <a:r>
              <a:rPr lang="en-US" sz="2400" dirty="0" err="1" smtClean="0"/>
              <a:t>endl</a:t>
            </a:r>
            <a:r>
              <a:rPr lang="en-US" sz="2400" dirty="0" smtClean="0"/>
              <a:t>;</a:t>
            </a:r>
          </a:p>
          <a:p>
            <a:pPr eaLnBrk="1" hangingPunct="1">
              <a:lnSpc>
                <a:spcPct val="80000"/>
              </a:lnSpc>
              <a:buFont typeface="Wingdings" pitchFamily="2" charset="2"/>
              <a:buNone/>
              <a:defRPr/>
            </a:pPr>
            <a:r>
              <a:rPr lang="en-US" sz="2400" dirty="0" smtClean="0"/>
              <a:t>}</a:t>
            </a:r>
          </a:p>
        </p:txBody>
      </p:sp>
      <p:pic>
        <p:nvPicPr>
          <p:cNvPr id="125976" name="Picture 24"/>
          <p:cNvPicPr>
            <a:picLocks noGrp="1" noChangeAspect="1" noChangeArrowheads="1"/>
          </p:cNvPicPr>
          <p:nvPr>
            <p:ph sz="half" idx="2"/>
          </p:nvPr>
        </p:nvPicPr>
        <p:blipFill>
          <a:blip r:embed="rId2" cstate="print"/>
          <a:srcRect/>
          <a:stretch>
            <a:fillRect/>
          </a:stretch>
        </p:blipFill>
        <p:spPr>
          <a:xfrm>
            <a:off x="6057900" y="1241425"/>
            <a:ext cx="2368550" cy="1535113"/>
          </a:xfrm>
          <a:noFill/>
        </p:spPr>
      </p:pic>
      <p:sp>
        <p:nvSpPr>
          <p:cNvPr id="18" name="Slide Number Placeholder 4"/>
          <p:cNvSpPr>
            <a:spLocks noGrp="1"/>
          </p:cNvSpPr>
          <p:nvPr>
            <p:ph type="sldNum" sz="quarter" idx="10"/>
          </p:nvPr>
        </p:nvSpPr>
        <p:spPr/>
        <p:txBody>
          <a:bodyPr/>
          <a:lstStyle/>
          <a:p>
            <a:pPr>
              <a:defRPr/>
            </a:pPr>
            <a:fld id="{FC28A4B5-2AB1-4400-A4EA-8C56B9F625F2}" type="slidenum">
              <a:rPr lang="en-US"/>
              <a:pPr>
                <a:defRPr/>
              </a:pPr>
              <a:t>70</a:t>
            </a:fld>
            <a:endParaRPr lang="en-US"/>
          </a:p>
        </p:txBody>
      </p:sp>
      <p:sp>
        <p:nvSpPr>
          <p:cNvPr id="125956" name="Text Box 4"/>
          <p:cNvSpPr txBox="1">
            <a:spLocks noChangeArrowheads="1"/>
          </p:cNvSpPr>
          <p:nvPr/>
        </p:nvSpPr>
        <p:spPr bwMode="auto">
          <a:xfrm>
            <a:off x="5930900" y="4665663"/>
            <a:ext cx="2781300"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8614" name="AutoShape 5"/>
          <p:cNvSpPr>
            <a:spLocks noChangeArrowheads="1"/>
          </p:cNvSpPr>
          <p:nvPr/>
        </p:nvSpPr>
        <p:spPr bwMode="auto">
          <a:xfrm>
            <a:off x="5513388" y="54387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68615" name="Group 6"/>
          <p:cNvGrpSpPr>
            <a:grpSpLocks/>
          </p:cNvGrpSpPr>
          <p:nvPr/>
        </p:nvGrpSpPr>
        <p:grpSpPr bwMode="auto">
          <a:xfrm>
            <a:off x="7858125" y="5191125"/>
            <a:ext cx="876300" cy="377825"/>
            <a:chOff x="2934" y="3582"/>
            <a:chExt cx="552" cy="238"/>
          </a:xfrm>
        </p:grpSpPr>
        <p:sp>
          <p:nvSpPr>
            <p:cNvPr id="68625"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8626"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68616" name="Group 9"/>
          <p:cNvGrpSpPr>
            <a:grpSpLocks/>
          </p:cNvGrpSpPr>
          <p:nvPr/>
        </p:nvGrpSpPr>
        <p:grpSpPr bwMode="auto">
          <a:xfrm>
            <a:off x="7858125" y="5191125"/>
            <a:ext cx="876300" cy="377825"/>
            <a:chOff x="2934" y="3582"/>
            <a:chExt cx="552" cy="238"/>
          </a:xfrm>
        </p:grpSpPr>
        <p:sp>
          <p:nvSpPr>
            <p:cNvPr id="68623"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8624"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grpSp>
        <p:nvGrpSpPr>
          <p:cNvPr id="4" name="Group 22"/>
          <p:cNvGrpSpPr>
            <a:grpSpLocks/>
          </p:cNvGrpSpPr>
          <p:nvPr/>
        </p:nvGrpSpPr>
        <p:grpSpPr bwMode="auto">
          <a:xfrm>
            <a:off x="5930900" y="2932113"/>
            <a:ext cx="2781300" cy="2254250"/>
            <a:chOff x="3736" y="1583"/>
            <a:chExt cx="1752" cy="1420"/>
          </a:xfrm>
        </p:grpSpPr>
        <p:sp>
          <p:nvSpPr>
            <p:cNvPr id="125966" name="Text Box 14"/>
            <p:cNvSpPr txBox="1">
              <a:spLocks noChangeArrowheads="1"/>
            </p:cNvSpPr>
            <p:nvPr/>
          </p:nvSpPr>
          <p:spPr bwMode="auto">
            <a:xfrm>
              <a:off x="3736" y="1583"/>
              <a:ext cx="1752" cy="929"/>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 int    &amp; y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cout&lt;&lt;y&lt;&lt;endl;</a:t>
              </a:r>
            </a:p>
            <a:p>
              <a:pPr>
                <a:defRPr/>
              </a:pPr>
              <a:r>
                <a:rPr lang="en-US" b="0">
                  <a:effectLst>
                    <a:outerShdw blurRad="38100" dist="38100" dir="2700000" algn="tl">
                      <a:srgbClr val="000000"/>
                    </a:outerShdw>
                  </a:effectLst>
                </a:rPr>
                <a:t>   y=y+5;</a:t>
              </a:r>
            </a:p>
            <a:p>
              <a:pPr>
                <a:defRPr/>
              </a:pPr>
              <a:r>
                <a:rPr lang="en-US" b="0">
                  <a:effectLst>
                    <a:outerShdw blurRad="38100" dist="38100" dir="2700000" algn="tl">
                      <a:srgbClr val="000000"/>
                    </a:outerShdw>
                  </a:effectLst>
                </a:rPr>
                <a:t>}</a:t>
              </a:r>
              <a:endParaRPr lang="en-US" b="0"/>
            </a:p>
          </p:txBody>
        </p:sp>
        <p:sp>
          <p:nvSpPr>
            <p:cNvPr id="68621" name="Text Box 18"/>
            <p:cNvSpPr txBox="1">
              <a:spLocks noChangeArrowheads="1"/>
            </p:cNvSpPr>
            <p:nvPr/>
          </p:nvSpPr>
          <p:spPr bwMode="auto">
            <a:xfrm>
              <a:off x="4950" y="1591"/>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endParaRPr lang="en-US"/>
            </a:p>
          </p:txBody>
        </p:sp>
        <p:sp>
          <p:nvSpPr>
            <p:cNvPr id="68622" name="AutoShape 19"/>
            <p:cNvSpPr>
              <a:spLocks noChangeArrowheads="1"/>
            </p:cNvSpPr>
            <p:nvPr/>
          </p:nvSpPr>
          <p:spPr bwMode="auto">
            <a:xfrm>
              <a:off x="5001" y="1667"/>
              <a:ext cx="233" cy="1336"/>
            </a:xfrm>
            <a:prstGeom prst="downArrow">
              <a:avLst>
                <a:gd name="adj1" fmla="val 50000"/>
                <a:gd name="adj2" fmla="val 143348"/>
              </a:avLst>
            </a:prstGeom>
            <a:solidFill>
              <a:srgbClr val="FFFF00"/>
            </a:solidFill>
            <a:ln w="9525">
              <a:solidFill>
                <a:schemeClr val="tx1"/>
              </a:solidFill>
              <a:miter lim="800000"/>
              <a:headEnd/>
              <a:tailEnd/>
            </a:ln>
          </p:spPr>
          <p:txBody>
            <a:bodyPr wrap="none" anchor="ctr"/>
            <a:lstStyle/>
            <a:p>
              <a:endParaRPr lang="en-US"/>
            </a:p>
          </p:txBody>
        </p:sp>
      </p:grpSp>
      <p:sp>
        <p:nvSpPr>
          <p:cNvPr id="125975" name="AutoShape 23"/>
          <p:cNvSpPr>
            <a:spLocks noChangeArrowheads="1"/>
          </p:cNvSpPr>
          <p:nvPr/>
        </p:nvSpPr>
        <p:spPr bwMode="auto">
          <a:xfrm>
            <a:off x="5513388" y="34575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29065" y="0"/>
            <a:ext cx="8229600" cy="1139825"/>
          </a:xfrm>
        </p:spPr>
        <p:txBody>
          <a:bodyPr/>
          <a:lstStyle/>
          <a:p>
            <a:pPr eaLnBrk="1" hangingPunct="1">
              <a:defRPr/>
            </a:pPr>
            <a:r>
              <a:rPr lang="en-US" sz="4000" dirty="0" smtClean="0"/>
              <a:t>Example of Reference Parameters</a:t>
            </a:r>
          </a:p>
        </p:txBody>
      </p:sp>
      <p:sp>
        <p:nvSpPr>
          <p:cNvPr id="130051"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pic>
        <p:nvPicPr>
          <p:cNvPr id="69643" name="Picture 17"/>
          <p:cNvPicPr>
            <a:picLocks noGrp="1" noChangeAspect="1" noChangeArrowheads="1"/>
          </p:cNvPicPr>
          <p:nvPr>
            <p:ph sz="half" idx="2"/>
          </p:nvPr>
        </p:nvPicPr>
        <p:blipFill>
          <a:blip r:embed="rId2" cstate="print"/>
          <a:srcRect/>
          <a:stretch>
            <a:fillRect/>
          </a:stretch>
        </p:blipFill>
        <p:spPr>
          <a:xfrm>
            <a:off x="6057900" y="1241425"/>
            <a:ext cx="2368550" cy="1535113"/>
          </a:xfrm>
          <a:noFill/>
        </p:spPr>
      </p:pic>
      <p:sp>
        <p:nvSpPr>
          <p:cNvPr id="19" name="Slide Number Placeholder 4"/>
          <p:cNvSpPr>
            <a:spLocks noGrp="1"/>
          </p:cNvSpPr>
          <p:nvPr>
            <p:ph type="sldNum" sz="quarter" idx="10"/>
          </p:nvPr>
        </p:nvSpPr>
        <p:spPr/>
        <p:txBody>
          <a:bodyPr/>
          <a:lstStyle/>
          <a:p>
            <a:pPr>
              <a:defRPr/>
            </a:pPr>
            <a:fld id="{CE71AC6B-A929-4251-9AA0-7B9DAB2DDB4A}" type="slidenum">
              <a:rPr lang="en-US"/>
              <a:pPr>
                <a:defRPr/>
              </a:pPr>
              <a:t>71</a:t>
            </a:fld>
            <a:endParaRPr lang="en-US"/>
          </a:p>
        </p:txBody>
      </p:sp>
      <p:sp>
        <p:nvSpPr>
          <p:cNvPr id="130052" name="Text Box 4"/>
          <p:cNvSpPr txBox="1">
            <a:spLocks noChangeArrowheads="1"/>
          </p:cNvSpPr>
          <p:nvPr/>
        </p:nvSpPr>
        <p:spPr bwMode="auto">
          <a:xfrm>
            <a:off x="5930900" y="4665663"/>
            <a:ext cx="2781300"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9638" name="AutoShape 5"/>
          <p:cNvSpPr>
            <a:spLocks noChangeArrowheads="1"/>
          </p:cNvSpPr>
          <p:nvPr/>
        </p:nvSpPr>
        <p:spPr bwMode="auto">
          <a:xfrm>
            <a:off x="5513388" y="54387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69639" name="Group 6"/>
          <p:cNvGrpSpPr>
            <a:grpSpLocks/>
          </p:cNvGrpSpPr>
          <p:nvPr/>
        </p:nvGrpSpPr>
        <p:grpSpPr bwMode="auto">
          <a:xfrm>
            <a:off x="7858125" y="5191125"/>
            <a:ext cx="876300" cy="377825"/>
            <a:chOff x="2934" y="3582"/>
            <a:chExt cx="552" cy="238"/>
          </a:xfrm>
        </p:grpSpPr>
        <p:sp>
          <p:nvSpPr>
            <p:cNvPr id="69650"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9651"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69640" name="Group 9"/>
          <p:cNvGrpSpPr>
            <a:grpSpLocks/>
          </p:cNvGrpSpPr>
          <p:nvPr/>
        </p:nvGrpSpPr>
        <p:grpSpPr bwMode="auto">
          <a:xfrm>
            <a:off x="7858125" y="5191125"/>
            <a:ext cx="876300" cy="377825"/>
            <a:chOff x="2934" y="3582"/>
            <a:chExt cx="552" cy="238"/>
          </a:xfrm>
        </p:grpSpPr>
        <p:sp>
          <p:nvSpPr>
            <p:cNvPr id="69648"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9649"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grpSp>
        <p:nvGrpSpPr>
          <p:cNvPr id="69641" name="Group 12"/>
          <p:cNvGrpSpPr>
            <a:grpSpLocks/>
          </p:cNvGrpSpPr>
          <p:nvPr/>
        </p:nvGrpSpPr>
        <p:grpSpPr bwMode="auto">
          <a:xfrm>
            <a:off x="5930900" y="2932113"/>
            <a:ext cx="2781300" cy="2254250"/>
            <a:chOff x="3736" y="1583"/>
            <a:chExt cx="1752" cy="1420"/>
          </a:xfrm>
        </p:grpSpPr>
        <p:sp>
          <p:nvSpPr>
            <p:cNvPr id="130061" name="Text Box 13"/>
            <p:cNvSpPr txBox="1">
              <a:spLocks noChangeArrowheads="1"/>
            </p:cNvSpPr>
            <p:nvPr/>
          </p:nvSpPr>
          <p:spPr bwMode="auto">
            <a:xfrm>
              <a:off x="3736" y="1583"/>
              <a:ext cx="1752" cy="929"/>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 int    &amp; y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cout&lt;&lt;y&lt;&lt;endl;</a:t>
              </a:r>
            </a:p>
            <a:p>
              <a:pPr>
                <a:defRPr/>
              </a:pPr>
              <a:r>
                <a:rPr lang="en-US" b="0">
                  <a:effectLst>
                    <a:outerShdw blurRad="38100" dist="38100" dir="2700000" algn="tl">
                      <a:srgbClr val="000000"/>
                    </a:outerShdw>
                  </a:effectLst>
                </a:rPr>
                <a:t>   y=y+5;</a:t>
              </a:r>
            </a:p>
            <a:p>
              <a:pPr>
                <a:defRPr/>
              </a:pPr>
              <a:r>
                <a:rPr lang="en-US" b="0">
                  <a:effectLst>
                    <a:outerShdw blurRad="38100" dist="38100" dir="2700000" algn="tl">
                      <a:srgbClr val="000000"/>
                    </a:outerShdw>
                  </a:effectLst>
                </a:rPr>
                <a:t>}</a:t>
              </a:r>
              <a:endParaRPr lang="en-US" b="0"/>
            </a:p>
          </p:txBody>
        </p:sp>
        <p:sp>
          <p:nvSpPr>
            <p:cNvPr id="69646" name="Text Box 14"/>
            <p:cNvSpPr txBox="1">
              <a:spLocks noChangeArrowheads="1"/>
            </p:cNvSpPr>
            <p:nvPr/>
          </p:nvSpPr>
          <p:spPr bwMode="auto">
            <a:xfrm>
              <a:off x="4950" y="1591"/>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endParaRPr lang="en-US"/>
            </a:p>
          </p:txBody>
        </p:sp>
        <p:sp>
          <p:nvSpPr>
            <p:cNvPr id="69647" name="AutoShape 15"/>
            <p:cNvSpPr>
              <a:spLocks noChangeArrowheads="1"/>
            </p:cNvSpPr>
            <p:nvPr/>
          </p:nvSpPr>
          <p:spPr bwMode="auto">
            <a:xfrm>
              <a:off x="5001" y="1667"/>
              <a:ext cx="233" cy="1336"/>
            </a:xfrm>
            <a:prstGeom prst="downArrow">
              <a:avLst>
                <a:gd name="adj1" fmla="val 50000"/>
                <a:gd name="adj2" fmla="val 143348"/>
              </a:avLst>
            </a:prstGeom>
            <a:solidFill>
              <a:srgbClr val="FFFF00"/>
            </a:solidFill>
            <a:ln w="9525">
              <a:solidFill>
                <a:schemeClr val="tx1"/>
              </a:solidFill>
              <a:miter lim="800000"/>
              <a:headEnd/>
              <a:tailEnd/>
            </a:ln>
          </p:spPr>
          <p:txBody>
            <a:bodyPr wrap="none" anchor="ctr"/>
            <a:lstStyle/>
            <a:p>
              <a:endParaRPr lang="en-US"/>
            </a:p>
          </p:txBody>
        </p:sp>
      </p:grpSp>
      <p:sp>
        <p:nvSpPr>
          <p:cNvPr id="69642" name="AutoShape 16"/>
          <p:cNvSpPr>
            <a:spLocks noChangeArrowheads="1"/>
          </p:cNvSpPr>
          <p:nvPr/>
        </p:nvSpPr>
        <p:spPr bwMode="auto">
          <a:xfrm>
            <a:off x="5513388" y="37433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4</a:t>
            </a:r>
          </a:p>
        </p:txBody>
      </p:sp>
      <p:sp>
        <p:nvSpPr>
          <p:cNvPr id="130066" name="Text Box 18"/>
          <p:cNvSpPr txBox="1">
            <a:spLocks noChangeArrowheads="1"/>
          </p:cNvSpPr>
          <p:nvPr/>
        </p:nvSpPr>
        <p:spPr bwMode="auto">
          <a:xfrm>
            <a:off x="7000875" y="3887788"/>
            <a:ext cx="544513"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9584 -0.1276 L 0.09584 0.19117 " pathEditMode="relative" rAng="0" ptsTypes="AA">
                                      <p:cBhvr>
                                        <p:cTn id="6" dur="2000" fill="hold"/>
                                        <p:tgtEl>
                                          <p:spTgt spid="130066"/>
                                        </p:tgtEl>
                                        <p:attrNameLst>
                                          <p:attrName>ppt_x</p:attrName>
                                          <p:attrName>ppt_y</p:attrName>
                                        </p:attrNameLst>
                                      </p:cBhvr>
                                      <p:rCtr x="0" y="1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41607" y="0"/>
            <a:ext cx="8229600" cy="1139825"/>
          </a:xfrm>
        </p:spPr>
        <p:txBody>
          <a:bodyPr/>
          <a:lstStyle/>
          <a:p>
            <a:pPr eaLnBrk="1" hangingPunct="1">
              <a:defRPr/>
            </a:pPr>
            <a:r>
              <a:rPr lang="en-US" sz="4000" dirty="0" smtClean="0"/>
              <a:t>Example of Reference Parameters</a:t>
            </a:r>
          </a:p>
        </p:txBody>
      </p:sp>
      <p:sp>
        <p:nvSpPr>
          <p:cNvPr id="131075"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pic>
        <p:nvPicPr>
          <p:cNvPr id="70666" name="Picture 17"/>
          <p:cNvPicPr>
            <a:picLocks noGrp="1" noChangeAspect="1" noChangeArrowheads="1"/>
          </p:cNvPicPr>
          <p:nvPr>
            <p:ph sz="half" idx="2"/>
          </p:nvPr>
        </p:nvPicPr>
        <p:blipFill>
          <a:blip r:embed="rId2" cstate="print"/>
          <a:srcRect/>
          <a:stretch>
            <a:fillRect/>
          </a:stretch>
        </p:blipFill>
        <p:spPr>
          <a:xfrm>
            <a:off x="6057900" y="1241425"/>
            <a:ext cx="2368550" cy="1535113"/>
          </a:xfrm>
          <a:noFill/>
        </p:spPr>
      </p:pic>
      <p:sp>
        <p:nvSpPr>
          <p:cNvPr id="18" name="Slide Number Placeholder 4"/>
          <p:cNvSpPr>
            <a:spLocks noGrp="1"/>
          </p:cNvSpPr>
          <p:nvPr>
            <p:ph type="sldNum" sz="quarter" idx="10"/>
          </p:nvPr>
        </p:nvSpPr>
        <p:spPr/>
        <p:txBody>
          <a:bodyPr/>
          <a:lstStyle/>
          <a:p>
            <a:pPr>
              <a:defRPr/>
            </a:pPr>
            <a:fld id="{14431C1B-4559-4816-A9FB-627AD3CF48D2}" type="slidenum">
              <a:rPr lang="en-US"/>
              <a:pPr>
                <a:defRPr/>
              </a:pPr>
              <a:t>72</a:t>
            </a:fld>
            <a:endParaRPr lang="en-US"/>
          </a:p>
        </p:txBody>
      </p:sp>
      <p:sp>
        <p:nvSpPr>
          <p:cNvPr id="131076" name="Text Box 4"/>
          <p:cNvSpPr txBox="1">
            <a:spLocks noChangeArrowheads="1"/>
          </p:cNvSpPr>
          <p:nvPr/>
        </p:nvSpPr>
        <p:spPr bwMode="auto">
          <a:xfrm>
            <a:off x="5930900" y="4665663"/>
            <a:ext cx="2781300"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70662" name="AutoShape 5"/>
          <p:cNvSpPr>
            <a:spLocks noChangeArrowheads="1"/>
          </p:cNvSpPr>
          <p:nvPr/>
        </p:nvSpPr>
        <p:spPr bwMode="auto">
          <a:xfrm>
            <a:off x="5513388" y="543877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70663" name="Group 6"/>
          <p:cNvGrpSpPr>
            <a:grpSpLocks/>
          </p:cNvGrpSpPr>
          <p:nvPr/>
        </p:nvGrpSpPr>
        <p:grpSpPr bwMode="auto">
          <a:xfrm>
            <a:off x="7858125" y="5191125"/>
            <a:ext cx="876300" cy="377825"/>
            <a:chOff x="2934" y="3582"/>
            <a:chExt cx="552" cy="238"/>
          </a:xfrm>
        </p:grpSpPr>
        <p:sp>
          <p:nvSpPr>
            <p:cNvPr id="70673"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0674"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70664" name="Group 9"/>
          <p:cNvGrpSpPr>
            <a:grpSpLocks/>
          </p:cNvGrpSpPr>
          <p:nvPr/>
        </p:nvGrpSpPr>
        <p:grpSpPr bwMode="auto">
          <a:xfrm>
            <a:off x="7858125" y="5191125"/>
            <a:ext cx="876300" cy="377825"/>
            <a:chOff x="2934" y="3582"/>
            <a:chExt cx="552" cy="238"/>
          </a:xfrm>
        </p:grpSpPr>
        <p:sp>
          <p:nvSpPr>
            <p:cNvPr id="70671"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0672"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grpSp>
      <p:grpSp>
        <p:nvGrpSpPr>
          <p:cNvPr id="70665" name="Group 12"/>
          <p:cNvGrpSpPr>
            <a:grpSpLocks/>
          </p:cNvGrpSpPr>
          <p:nvPr/>
        </p:nvGrpSpPr>
        <p:grpSpPr bwMode="auto">
          <a:xfrm>
            <a:off x="5930900" y="2932113"/>
            <a:ext cx="2781300" cy="2254250"/>
            <a:chOff x="3736" y="1583"/>
            <a:chExt cx="1752" cy="1420"/>
          </a:xfrm>
        </p:grpSpPr>
        <p:sp>
          <p:nvSpPr>
            <p:cNvPr id="131085" name="Text Box 13"/>
            <p:cNvSpPr txBox="1">
              <a:spLocks noChangeArrowheads="1"/>
            </p:cNvSpPr>
            <p:nvPr/>
          </p:nvSpPr>
          <p:spPr bwMode="auto">
            <a:xfrm>
              <a:off x="3736" y="1583"/>
              <a:ext cx="1752" cy="929"/>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 int    &amp; y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cout&lt;&lt;y&lt;&lt;endl;</a:t>
              </a:r>
            </a:p>
            <a:p>
              <a:pPr>
                <a:defRPr/>
              </a:pPr>
              <a:r>
                <a:rPr lang="en-US" b="0">
                  <a:effectLst>
                    <a:outerShdw blurRad="38100" dist="38100" dir="2700000" algn="tl">
                      <a:srgbClr val="000000"/>
                    </a:outerShdw>
                  </a:effectLst>
                </a:rPr>
                <a:t>   y=y+5;</a:t>
              </a:r>
            </a:p>
            <a:p>
              <a:pPr>
                <a:defRPr/>
              </a:pPr>
              <a:r>
                <a:rPr lang="en-US" b="0">
                  <a:effectLst>
                    <a:outerShdw blurRad="38100" dist="38100" dir="2700000" algn="tl">
                      <a:srgbClr val="000000"/>
                    </a:outerShdw>
                  </a:effectLst>
                </a:rPr>
                <a:t>}</a:t>
              </a:r>
              <a:endParaRPr lang="en-US" b="0"/>
            </a:p>
          </p:txBody>
        </p:sp>
        <p:sp>
          <p:nvSpPr>
            <p:cNvPr id="70669" name="Text Box 14"/>
            <p:cNvSpPr txBox="1">
              <a:spLocks noChangeArrowheads="1"/>
            </p:cNvSpPr>
            <p:nvPr/>
          </p:nvSpPr>
          <p:spPr bwMode="auto">
            <a:xfrm>
              <a:off x="4950" y="1591"/>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endParaRPr lang="en-US"/>
            </a:p>
          </p:txBody>
        </p:sp>
        <p:sp>
          <p:nvSpPr>
            <p:cNvPr id="70670" name="AutoShape 15"/>
            <p:cNvSpPr>
              <a:spLocks noChangeArrowheads="1"/>
            </p:cNvSpPr>
            <p:nvPr/>
          </p:nvSpPr>
          <p:spPr bwMode="auto">
            <a:xfrm>
              <a:off x="5001" y="1667"/>
              <a:ext cx="233" cy="1336"/>
            </a:xfrm>
            <a:prstGeom prst="downArrow">
              <a:avLst>
                <a:gd name="adj1" fmla="val 50000"/>
                <a:gd name="adj2" fmla="val 143348"/>
              </a:avLst>
            </a:prstGeom>
            <a:solidFill>
              <a:srgbClr val="FFFF00"/>
            </a:solidFill>
            <a:ln w="9525">
              <a:solidFill>
                <a:schemeClr val="tx1"/>
              </a:solidFill>
              <a:miter lim="800000"/>
              <a:headEnd/>
              <a:tailEnd/>
            </a:ln>
          </p:spPr>
          <p:txBody>
            <a:bodyPr wrap="none" anchor="ctr"/>
            <a:lstStyle/>
            <a:p>
              <a:endParaRPr lang="en-US"/>
            </a:p>
          </p:txBody>
        </p:sp>
      </p:grpSp>
      <p:sp>
        <p:nvSpPr>
          <p:cNvPr id="70667" name="AutoShape 19"/>
          <p:cNvSpPr>
            <a:spLocks noChangeArrowheads="1"/>
          </p:cNvSpPr>
          <p:nvPr/>
        </p:nvSpPr>
        <p:spPr bwMode="auto">
          <a:xfrm>
            <a:off x="5492750" y="3989388"/>
            <a:ext cx="407988" cy="466725"/>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t>5</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85336" y="0"/>
            <a:ext cx="8229600" cy="1139825"/>
          </a:xfrm>
        </p:spPr>
        <p:txBody>
          <a:bodyPr/>
          <a:lstStyle/>
          <a:p>
            <a:pPr eaLnBrk="1" hangingPunct="1">
              <a:defRPr/>
            </a:pPr>
            <a:r>
              <a:rPr lang="en-US" sz="4000" dirty="0" smtClean="0"/>
              <a:t>Example of Reference Parameters</a:t>
            </a:r>
          </a:p>
        </p:txBody>
      </p:sp>
      <p:sp>
        <p:nvSpPr>
          <p:cNvPr id="132099"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pic>
        <p:nvPicPr>
          <p:cNvPr id="71689" name="Picture 16"/>
          <p:cNvPicPr>
            <a:picLocks noGrp="1" noChangeAspect="1" noChangeArrowheads="1"/>
          </p:cNvPicPr>
          <p:nvPr>
            <p:ph sz="half" idx="2"/>
          </p:nvPr>
        </p:nvPicPr>
        <p:blipFill>
          <a:blip r:embed="rId2" cstate="print"/>
          <a:srcRect/>
          <a:stretch>
            <a:fillRect/>
          </a:stretch>
        </p:blipFill>
        <p:spPr>
          <a:xfrm>
            <a:off x="6057900" y="1241425"/>
            <a:ext cx="2368550" cy="1535113"/>
          </a:xfrm>
          <a:noFill/>
        </p:spPr>
      </p:pic>
      <p:sp>
        <p:nvSpPr>
          <p:cNvPr id="14" name="Slide Number Placeholder 4"/>
          <p:cNvSpPr>
            <a:spLocks noGrp="1"/>
          </p:cNvSpPr>
          <p:nvPr>
            <p:ph type="sldNum" sz="quarter" idx="10"/>
          </p:nvPr>
        </p:nvSpPr>
        <p:spPr/>
        <p:txBody>
          <a:bodyPr/>
          <a:lstStyle/>
          <a:p>
            <a:pPr>
              <a:defRPr/>
            </a:pPr>
            <a:fld id="{7E7A61FF-70EE-44EE-9AC4-3D4AF4C06A88}" type="slidenum">
              <a:rPr lang="en-US"/>
              <a:pPr>
                <a:defRPr/>
              </a:pPr>
              <a:t>73</a:t>
            </a:fld>
            <a:endParaRPr lang="en-US"/>
          </a:p>
        </p:txBody>
      </p:sp>
      <p:sp>
        <p:nvSpPr>
          <p:cNvPr id="132100" name="Text Box 4"/>
          <p:cNvSpPr txBox="1">
            <a:spLocks noChangeArrowheads="1"/>
          </p:cNvSpPr>
          <p:nvPr/>
        </p:nvSpPr>
        <p:spPr bwMode="auto">
          <a:xfrm>
            <a:off x="5930900" y="4665663"/>
            <a:ext cx="2781300" cy="1749425"/>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71686" name="AutoShape 5"/>
          <p:cNvSpPr>
            <a:spLocks noChangeArrowheads="1"/>
          </p:cNvSpPr>
          <p:nvPr/>
        </p:nvSpPr>
        <p:spPr bwMode="auto">
          <a:xfrm>
            <a:off x="5513388" y="5724525"/>
            <a:ext cx="407987"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6</a:t>
            </a:r>
          </a:p>
        </p:txBody>
      </p:sp>
      <p:grpSp>
        <p:nvGrpSpPr>
          <p:cNvPr id="71687" name="Group 6"/>
          <p:cNvGrpSpPr>
            <a:grpSpLocks/>
          </p:cNvGrpSpPr>
          <p:nvPr/>
        </p:nvGrpSpPr>
        <p:grpSpPr bwMode="auto">
          <a:xfrm>
            <a:off x="7858125" y="5191125"/>
            <a:ext cx="876300" cy="377825"/>
            <a:chOff x="2934" y="3582"/>
            <a:chExt cx="552" cy="238"/>
          </a:xfrm>
        </p:grpSpPr>
        <p:sp>
          <p:nvSpPr>
            <p:cNvPr id="71693"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1694"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71688" name="Group 9"/>
          <p:cNvGrpSpPr>
            <a:grpSpLocks/>
          </p:cNvGrpSpPr>
          <p:nvPr/>
        </p:nvGrpSpPr>
        <p:grpSpPr bwMode="auto">
          <a:xfrm>
            <a:off x="7858125" y="5191125"/>
            <a:ext cx="876300" cy="377825"/>
            <a:chOff x="2934" y="3582"/>
            <a:chExt cx="552" cy="238"/>
          </a:xfrm>
        </p:grpSpPr>
        <p:sp>
          <p:nvSpPr>
            <p:cNvPr id="71691"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1692"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grpSp>
      <p:pic>
        <p:nvPicPr>
          <p:cNvPr id="132116" name="Picture 20"/>
          <p:cNvPicPr>
            <a:picLocks noChangeAspect="1" noChangeArrowheads="1"/>
          </p:cNvPicPr>
          <p:nvPr/>
        </p:nvPicPr>
        <p:blipFill>
          <a:blip r:embed="rId3" cstate="print"/>
          <a:srcRect/>
          <a:stretch>
            <a:fillRect/>
          </a:stretch>
        </p:blipFill>
        <p:spPr bwMode="auto">
          <a:xfrm>
            <a:off x="6072188" y="1225550"/>
            <a:ext cx="2351087" cy="1576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99403" y="0"/>
            <a:ext cx="8229600" cy="1139825"/>
          </a:xfrm>
        </p:spPr>
        <p:txBody>
          <a:bodyPr/>
          <a:lstStyle/>
          <a:p>
            <a:pPr eaLnBrk="1" hangingPunct="1">
              <a:defRPr/>
            </a:pPr>
            <a:r>
              <a:rPr lang="en-US" sz="4000" dirty="0" smtClean="0"/>
              <a:t>Example of Reference Parameters</a:t>
            </a:r>
          </a:p>
        </p:txBody>
      </p:sp>
      <p:sp>
        <p:nvSpPr>
          <p:cNvPr id="134147"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pic>
        <p:nvPicPr>
          <p:cNvPr id="72709" name="Picture 12"/>
          <p:cNvPicPr>
            <a:picLocks noGrp="1" noChangeAspect="1" noChangeArrowheads="1"/>
          </p:cNvPicPr>
          <p:nvPr>
            <p:ph sz="half" idx="2"/>
          </p:nvPr>
        </p:nvPicPr>
        <p:blipFill>
          <a:blip r:embed="rId2" cstate="print"/>
          <a:srcRect/>
          <a:stretch>
            <a:fillRect/>
          </a:stretch>
        </p:blipFill>
        <p:spPr>
          <a:xfrm>
            <a:off x="6057900" y="1241425"/>
            <a:ext cx="2368550" cy="1535113"/>
          </a:xfrm>
          <a:noFill/>
        </p:spPr>
      </p:pic>
      <p:sp>
        <p:nvSpPr>
          <p:cNvPr id="15" name="Slide Number Placeholder 4"/>
          <p:cNvSpPr>
            <a:spLocks noGrp="1"/>
          </p:cNvSpPr>
          <p:nvPr>
            <p:ph type="sldNum" sz="quarter" idx="10"/>
          </p:nvPr>
        </p:nvSpPr>
        <p:spPr/>
        <p:txBody>
          <a:bodyPr/>
          <a:lstStyle/>
          <a:p>
            <a:pPr>
              <a:defRPr/>
            </a:pPr>
            <a:fld id="{229000D2-9437-44CC-81A8-C62590926A40}" type="slidenum">
              <a:rPr lang="en-US"/>
              <a:pPr>
                <a:defRPr/>
              </a:pPr>
              <a:t>74</a:t>
            </a:fld>
            <a:endParaRPr lang="en-US"/>
          </a:p>
        </p:txBody>
      </p:sp>
      <p:pic>
        <p:nvPicPr>
          <p:cNvPr id="72710" name="Picture 13"/>
          <p:cNvPicPr>
            <a:picLocks noChangeAspect="1" noChangeArrowheads="1"/>
          </p:cNvPicPr>
          <p:nvPr/>
        </p:nvPicPr>
        <p:blipFill>
          <a:blip r:embed="rId3" cstate="print"/>
          <a:srcRect/>
          <a:stretch>
            <a:fillRect/>
          </a:stretch>
        </p:blipFill>
        <p:spPr bwMode="auto">
          <a:xfrm>
            <a:off x="6072188" y="1225550"/>
            <a:ext cx="2351087" cy="1576388"/>
          </a:xfrm>
          <a:prstGeom prst="rect">
            <a:avLst/>
          </a:prstGeom>
          <a:noFill/>
          <a:ln w="9525">
            <a:noFill/>
            <a:miter lim="800000"/>
            <a:headEnd/>
            <a:tailEnd/>
          </a:ln>
        </p:spPr>
      </p:pic>
      <p:grpSp>
        <p:nvGrpSpPr>
          <p:cNvPr id="2" name="Group 15"/>
          <p:cNvGrpSpPr>
            <a:grpSpLocks/>
          </p:cNvGrpSpPr>
          <p:nvPr/>
        </p:nvGrpSpPr>
        <p:grpSpPr bwMode="auto">
          <a:xfrm>
            <a:off x="5386388" y="4665663"/>
            <a:ext cx="3348037" cy="1765300"/>
            <a:chOff x="3393" y="2939"/>
            <a:chExt cx="2109" cy="1112"/>
          </a:xfrm>
        </p:grpSpPr>
        <p:sp>
          <p:nvSpPr>
            <p:cNvPr id="134148" name="Text Box 4"/>
            <p:cNvSpPr txBox="1">
              <a:spLocks noChangeArrowheads="1"/>
            </p:cNvSpPr>
            <p:nvPr/>
          </p:nvSpPr>
          <p:spPr bwMode="auto">
            <a:xfrm>
              <a:off x="3736" y="2939"/>
              <a:ext cx="1752" cy="1102"/>
            </a:xfrm>
            <a:prstGeom prst="rect">
              <a:avLst/>
            </a:prstGeom>
            <a:solidFill>
              <a:srgbClr val="0000FF"/>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grpSp>
          <p:nvGrpSpPr>
            <p:cNvPr id="72713" name="Group 6"/>
            <p:cNvGrpSpPr>
              <a:grpSpLocks/>
            </p:cNvGrpSpPr>
            <p:nvPr/>
          </p:nvGrpSpPr>
          <p:grpSpPr bwMode="auto">
            <a:xfrm>
              <a:off x="4950" y="3270"/>
              <a:ext cx="552" cy="238"/>
              <a:chOff x="2934" y="3582"/>
              <a:chExt cx="552" cy="238"/>
            </a:xfrm>
          </p:grpSpPr>
          <p:sp>
            <p:nvSpPr>
              <p:cNvPr id="72718"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2719"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72714" name="Group 9"/>
            <p:cNvGrpSpPr>
              <a:grpSpLocks/>
            </p:cNvGrpSpPr>
            <p:nvPr/>
          </p:nvGrpSpPr>
          <p:grpSpPr bwMode="auto">
            <a:xfrm>
              <a:off x="4950" y="3270"/>
              <a:ext cx="552" cy="238"/>
              <a:chOff x="2934" y="3582"/>
              <a:chExt cx="552" cy="238"/>
            </a:xfrm>
          </p:grpSpPr>
          <p:sp>
            <p:nvSpPr>
              <p:cNvPr id="72716"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2717"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grpSp>
        <p:sp>
          <p:nvSpPr>
            <p:cNvPr id="72715" name="AutoShape 14"/>
            <p:cNvSpPr>
              <a:spLocks noChangeArrowheads="1"/>
            </p:cNvSpPr>
            <p:nvPr/>
          </p:nvSpPr>
          <p:spPr bwMode="auto">
            <a:xfrm>
              <a:off x="3393" y="3775"/>
              <a:ext cx="343" cy="276"/>
            </a:xfrm>
            <a:prstGeom prst="leftArrow">
              <a:avLst>
                <a:gd name="adj1" fmla="val 50000"/>
                <a:gd name="adj2" fmla="val 31069"/>
              </a:avLst>
            </a:prstGeom>
            <a:solidFill>
              <a:schemeClr val="accent1"/>
            </a:solidFill>
            <a:ln w="9525">
              <a:solidFill>
                <a:schemeClr val="tx1"/>
              </a:solidFill>
              <a:miter lim="800000"/>
              <a:headEnd/>
              <a:tailEnd/>
            </a:ln>
          </p:spPr>
          <p:txBody>
            <a:bodyPr wrap="none" anchor="ctr"/>
            <a:lstStyle/>
            <a:p>
              <a:pPr algn="ctr"/>
              <a:r>
                <a:rPr lang="en-US"/>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43132" y="267989"/>
            <a:ext cx="8229600" cy="1143000"/>
          </a:xfrm>
        </p:spPr>
        <p:txBody>
          <a:bodyPr/>
          <a:lstStyle/>
          <a:p>
            <a:pPr eaLnBrk="1" hangingPunct="1">
              <a:defRPr/>
            </a:pPr>
            <a:r>
              <a:rPr lang="en-US" dirty="0" smtClean="0"/>
              <a:t>Constant Reference Parameters</a:t>
            </a:r>
          </a:p>
        </p:txBody>
      </p:sp>
      <p:sp>
        <p:nvSpPr>
          <p:cNvPr id="135171" name="Rectangle 3"/>
          <p:cNvSpPr>
            <a:spLocks noGrp="1" noChangeArrowheads="1"/>
          </p:cNvSpPr>
          <p:nvPr>
            <p:ph idx="1"/>
          </p:nvPr>
        </p:nvSpPr>
        <p:spPr>
          <a:xfrm>
            <a:off x="457200" y="1600200"/>
            <a:ext cx="8229600" cy="4783138"/>
          </a:xfrm>
        </p:spPr>
        <p:txBody>
          <a:bodyPr/>
          <a:lstStyle/>
          <a:p>
            <a:pPr eaLnBrk="1" hangingPunct="1">
              <a:lnSpc>
                <a:spcPct val="80000"/>
              </a:lnSpc>
              <a:defRPr/>
            </a:pPr>
            <a:r>
              <a:rPr lang="en-US" sz="2800" dirty="0" smtClean="0"/>
              <a:t>Constant reference parameters are used under the following two conditions:</a:t>
            </a:r>
          </a:p>
          <a:p>
            <a:pPr lvl="1" eaLnBrk="1" hangingPunct="1">
              <a:lnSpc>
                <a:spcPct val="80000"/>
              </a:lnSpc>
              <a:defRPr/>
            </a:pPr>
            <a:r>
              <a:rPr lang="en-US" sz="2400" dirty="0" smtClean="0"/>
              <a:t>The passed data are so big and you want to save time and computer memory</a:t>
            </a:r>
          </a:p>
          <a:p>
            <a:pPr lvl="1" eaLnBrk="1" hangingPunct="1">
              <a:lnSpc>
                <a:spcPct val="80000"/>
              </a:lnSpc>
              <a:defRPr/>
            </a:pPr>
            <a:r>
              <a:rPr lang="en-US" sz="2400" dirty="0" smtClean="0"/>
              <a:t>The passed data will not be changed or updated in the function body</a:t>
            </a:r>
          </a:p>
          <a:p>
            <a:pPr eaLnBrk="1" hangingPunct="1">
              <a:lnSpc>
                <a:spcPct val="80000"/>
              </a:lnSpc>
              <a:defRPr/>
            </a:pPr>
            <a:r>
              <a:rPr lang="en-US" sz="2800" dirty="0" smtClean="0"/>
              <a:t>For example</a:t>
            </a:r>
          </a:p>
          <a:p>
            <a:pPr algn="ctr" eaLnBrk="1" hangingPunct="1">
              <a:lnSpc>
                <a:spcPct val="80000"/>
              </a:lnSpc>
              <a:buFont typeface="Wingdings" pitchFamily="2" charset="2"/>
              <a:buNone/>
              <a:defRPr/>
            </a:pPr>
            <a:r>
              <a:rPr lang="en-US" sz="2800" dirty="0" smtClean="0"/>
              <a:t>void report (</a:t>
            </a:r>
            <a:r>
              <a:rPr lang="en-US" sz="2800" dirty="0" smtClean="0">
                <a:solidFill>
                  <a:schemeClr val="folHlink"/>
                </a:solidFill>
                <a:effectLst>
                  <a:outerShdw blurRad="38100" dist="38100" dir="2700000" algn="tl">
                    <a:srgbClr val="FFFFFF"/>
                  </a:outerShdw>
                </a:effectLst>
              </a:rPr>
              <a:t>const</a:t>
            </a:r>
            <a:r>
              <a:rPr lang="en-US" sz="2800" dirty="0" smtClean="0"/>
              <a:t> string </a:t>
            </a:r>
            <a:r>
              <a:rPr lang="en-US" sz="2800" dirty="0" smtClean="0">
                <a:solidFill>
                  <a:schemeClr val="folHlink"/>
                </a:solidFill>
                <a:effectLst>
                  <a:outerShdw blurRad="38100" dist="38100" dir="2700000" algn="tl">
                    <a:srgbClr val="FFFFFF"/>
                  </a:outerShdw>
                </a:effectLst>
              </a:rPr>
              <a:t>&amp;</a:t>
            </a:r>
            <a:r>
              <a:rPr lang="en-US" sz="2800" dirty="0" smtClean="0"/>
              <a:t> prompt);</a:t>
            </a:r>
          </a:p>
          <a:p>
            <a:pPr eaLnBrk="1" hangingPunct="1">
              <a:lnSpc>
                <a:spcPct val="80000"/>
              </a:lnSpc>
              <a:defRPr/>
            </a:pPr>
            <a:r>
              <a:rPr lang="en-US" sz="2800" dirty="0" smtClean="0"/>
              <a:t>The only valid arguments accepted by reference parameters and constant reference parameters are variable names</a:t>
            </a:r>
          </a:p>
          <a:p>
            <a:pPr lvl="1" eaLnBrk="1" hangingPunct="1">
              <a:lnSpc>
                <a:spcPct val="80000"/>
              </a:lnSpc>
              <a:defRPr/>
            </a:pPr>
            <a:r>
              <a:rPr lang="en-US" sz="2400" dirty="0" smtClean="0"/>
              <a:t>It is a syntax error to pass constant values or expressions to the (const) reference parameters</a:t>
            </a:r>
          </a:p>
        </p:txBody>
      </p:sp>
      <p:sp>
        <p:nvSpPr>
          <p:cNvPr id="4" name="Slide Number Placeholder 3"/>
          <p:cNvSpPr>
            <a:spLocks noGrp="1"/>
          </p:cNvSpPr>
          <p:nvPr>
            <p:ph type="sldNum" sz="quarter" idx="12"/>
          </p:nvPr>
        </p:nvSpPr>
        <p:spPr/>
        <p:txBody>
          <a:bodyPr/>
          <a:lstStyle/>
          <a:p>
            <a:pPr>
              <a:defRPr/>
            </a:pPr>
            <a:fld id="{095D95B0-850B-4181-B27B-A7A9FF3ED7C1}" type="slidenum">
              <a:rPr lang="en-US"/>
              <a:pPr>
                <a:defRPr/>
              </a:pPr>
              <a:t>75</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idx="1"/>
          </p:nvPr>
        </p:nvSpPr>
        <p:spPr/>
        <p:txBody>
          <a:bodyPr/>
          <a:lstStyle/>
          <a:p>
            <a:endParaRPr lang="en-US" dirty="0" smtClean="0"/>
          </a:p>
          <a:p>
            <a:r>
              <a:rPr lang="en-US" dirty="0" smtClean="0"/>
              <a:t>You are required to design a calculator that would contains functions for addition, subtraction, multiplication and division of floating point values. </a:t>
            </a:r>
          </a:p>
          <a:p>
            <a:endParaRPr lang="en-US" dirty="0" smtClean="0"/>
          </a:p>
          <a:p>
            <a:r>
              <a:rPr lang="en-US" dirty="0" smtClean="0"/>
              <a:t>Checking on Wednesday </a:t>
            </a:r>
            <a:endParaRPr lang="en-US" dirty="0"/>
          </a:p>
        </p:txBody>
      </p:sp>
      <p:sp>
        <p:nvSpPr>
          <p:cNvPr id="4" name="Slide Number Placeholder 3"/>
          <p:cNvSpPr>
            <a:spLocks noGrp="1"/>
          </p:cNvSpPr>
          <p:nvPr>
            <p:ph type="sldNum" sz="quarter" idx="12"/>
          </p:nvPr>
        </p:nvSpPr>
        <p:spPr/>
        <p:txBody>
          <a:bodyPr/>
          <a:lstStyle/>
          <a:p>
            <a:pPr>
              <a:defRPr/>
            </a:pPr>
            <a:fld id="{E502AE9C-E4F0-4D3F-9AD5-F2B0638F84BB}" type="slidenum">
              <a:rPr lang="en-US" smtClean="0"/>
              <a:pPr>
                <a:defRPr/>
              </a:pPr>
              <a:t>76</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2" y="239854"/>
            <a:ext cx="8229600" cy="1143000"/>
          </a:xfrm>
        </p:spPr>
        <p:txBody>
          <a:bodyPr/>
          <a:lstStyle/>
          <a:p>
            <a:pPr>
              <a:defRPr/>
            </a:pPr>
            <a:r>
              <a:rPr lang="en-US" dirty="0" smtClean="0"/>
              <a:t>Conclusion</a:t>
            </a:r>
            <a:endParaRPr lang="en-US" dirty="0"/>
          </a:p>
        </p:txBody>
      </p:sp>
      <p:sp>
        <p:nvSpPr>
          <p:cNvPr id="3" name="Content Placeholder 2"/>
          <p:cNvSpPr>
            <a:spLocks noGrp="1"/>
          </p:cNvSpPr>
          <p:nvPr>
            <p:ph idx="1"/>
          </p:nvPr>
        </p:nvSpPr>
        <p:spPr>
          <a:xfrm>
            <a:off x="381000" y="1447800"/>
            <a:ext cx="8610600" cy="4953000"/>
          </a:xfrm>
        </p:spPr>
        <p:txBody>
          <a:bodyPr/>
          <a:lstStyle/>
          <a:p>
            <a:pPr lvl="1">
              <a:defRPr/>
            </a:pPr>
            <a:r>
              <a:rPr lang="en-US" dirty="0" smtClean="0"/>
              <a:t>Functions chop a program into manageable pieces</a:t>
            </a:r>
          </a:p>
          <a:p>
            <a:pPr lvl="2">
              <a:defRPr/>
            </a:pPr>
            <a:r>
              <a:rPr lang="en-US" dirty="0" smtClean="0"/>
              <a:t>“divide and conquer”</a:t>
            </a:r>
          </a:p>
          <a:p>
            <a:pPr lvl="1">
              <a:defRPr/>
            </a:pPr>
            <a:r>
              <a:rPr lang="en-US" dirty="0" smtClean="0"/>
              <a:t>Match our understanding of the problem domain</a:t>
            </a:r>
          </a:p>
          <a:p>
            <a:pPr lvl="2">
              <a:defRPr/>
            </a:pPr>
            <a:r>
              <a:rPr lang="en-US" dirty="0" smtClean="0"/>
              <a:t>Name logical operations</a:t>
            </a:r>
          </a:p>
          <a:p>
            <a:pPr lvl="2">
              <a:defRPr/>
            </a:pPr>
            <a:r>
              <a:rPr lang="en-US" dirty="0" smtClean="0"/>
              <a:t>A function should do one thing well</a:t>
            </a:r>
          </a:p>
          <a:p>
            <a:pPr lvl="1" eaLnBrk="1" hangingPunct="1">
              <a:defRPr/>
            </a:pPr>
            <a:r>
              <a:rPr lang="en-US" dirty="0" smtClean="0"/>
              <a:t>Functions make </a:t>
            </a:r>
            <a:r>
              <a:rPr lang="en-US" dirty="0"/>
              <a:t>the program </a:t>
            </a:r>
            <a:r>
              <a:rPr lang="en-US" dirty="0" smtClean="0"/>
              <a:t>easier to read</a:t>
            </a:r>
            <a:endParaRPr lang="en-US" dirty="0"/>
          </a:p>
          <a:p>
            <a:pPr lvl="1" eaLnBrk="1" hangingPunct="1">
              <a:defRPr/>
            </a:pPr>
            <a:r>
              <a:rPr lang="en-US" dirty="0" smtClean="0"/>
              <a:t>A function can be </a:t>
            </a:r>
            <a:r>
              <a:rPr lang="en-US" dirty="0"/>
              <a:t>useful in </a:t>
            </a:r>
            <a:r>
              <a:rPr lang="en-US" dirty="0" smtClean="0"/>
              <a:t>many places </a:t>
            </a:r>
            <a:r>
              <a:rPr lang="en-US" dirty="0"/>
              <a:t>in </a:t>
            </a:r>
            <a:r>
              <a:rPr lang="en-US" dirty="0" smtClean="0"/>
              <a:t>a </a:t>
            </a:r>
            <a:r>
              <a:rPr lang="en-US" dirty="0"/>
              <a:t>program</a:t>
            </a:r>
          </a:p>
          <a:p>
            <a:pPr lvl="1" eaLnBrk="1" hangingPunct="1">
              <a:defRPr/>
            </a:pPr>
            <a:r>
              <a:rPr lang="en-US" dirty="0" smtClean="0"/>
              <a:t>Ease </a:t>
            </a:r>
            <a:r>
              <a:rPr lang="en-US" dirty="0"/>
              <a:t>testing, distribution of labor, and maintenance</a:t>
            </a:r>
          </a:p>
          <a:p>
            <a:pPr lvl="1">
              <a:defRPr/>
            </a:pPr>
            <a:r>
              <a:rPr lang="en-US" dirty="0" smtClean="0"/>
              <a:t>Keep functions small</a:t>
            </a:r>
          </a:p>
          <a:p>
            <a:pPr lvl="2">
              <a:defRPr/>
            </a:pPr>
            <a:r>
              <a:rPr lang="en-US" dirty="0" smtClean="0"/>
              <a:t>Easier to understand, specify, and debug</a:t>
            </a:r>
          </a:p>
          <a:p>
            <a:pPr lvl="2">
              <a:defRPr/>
            </a:pPr>
            <a:endParaRPr lang="en-US" dirty="0" smtClean="0"/>
          </a:p>
          <a:p>
            <a:pPr lvl="1">
              <a:defRPr/>
            </a:pPr>
            <a:endParaRPr lang="en-US" dirty="0"/>
          </a:p>
        </p:txBody>
      </p:sp>
      <p:sp>
        <p:nvSpPr>
          <p:cNvPr id="5" name="Slide Number Placeholder 4"/>
          <p:cNvSpPr>
            <a:spLocks noGrp="1"/>
          </p:cNvSpPr>
          <p:nvPr>
            <p:ph type="sldNum" sz="quarter" idx="12"/>
          </p:nvPr>
        </p:nvSpPr>
        <p:spPr/>
        <p:txBody>
          <a:bodyPr/>
          <a:lstStyle/>
          <a:p>
            <a:fld id="{E64F9615-692C-4A4E-A7CF-FD9F677F509E}" type="slidenum">
              <a:rPr lang="en-US" altLang="en-US">
                <a:cs typeface="Times New Roman" pitchFamily="18" charset="0"/>
              </a:rPr>
              <a:pPr/>
              <a:t>77</a:t>
            </a:fld>
            <a:endParaRPr lang="en-US" altLang="en-US">
              <a:cs typeface="Times New Roman" pitchFamily="18" charset="0"/>
            </a:endParaRPr>
          </a:p>
        </p:txBody>
      </p:sp>
      <p:sp>
        <p:nvSpPr>
          <p:cNvPr id="6" name="Date Placeholder 5"/>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How to define a C++ Function?</a:t>
            </a:r>
          </a:p>
        </p:txBody>
      </p:sp>
      <p:sp>
        <p:nvSpPr>
          <p:cNvPr id="23555" name="Rectangle 3"/>
          <p:cNvSpPr>
            <a:spLocks noGrp="1" noChangeArrowheads="1"/>
          </p:cNvSpPr>
          <p:nvPr>
            <p:ph idx="1"/>
          </p:nvPr>
        </p:nvSpPr>
        <p:spPr/>
        <p:txBody>
          <a:bodyPr/>
          <a:lstStyle/>
          <a:p>
            <a:pPr eaLnBrk="1" hangingPunct="1">
              <a:defRPr/>
            </a:pPr>
            <a:r>
              <a:rPr lang="en-US" dirty="0" smtClean="0"/>
              <a:t>Generally speaking, we define a C++ function in two steps (preferably but not mandatory)</a:t>
            </a:r>
          </a:p>
          <a:p>
            <a:pPr lvl="1" eaLnBrk="1" hangingPunct="1">
              <a:defRPr/>
            </a:pPr>
            <a:endParaRPr lang="en-US" dirty="0" smtClean="0"/>
          </a:p>
          <a:p>
            <a:pPr lvl="1" eaLnBrk="1" hangingPunct="1">
              <a:defRPr/>
            </a:pPr>
            <a:r>
              <a:rPr lang="en-US" dirty="0" smtClean="0"/>
              <a:t>Step #1 – declare the </a:t>
            </a:r>
            <a:r>
              <a:rPr lang="en-US" b="1" i="1" dirty="0" smtClean="0">
                <a:effectLst>
                  <a:outerShdw blurRad="38100" dist="38100" dir="2700000" algn="tl">
                    <a:srgbClr val="FFFFFF"/>
                  </a:outerShdw>
                </a:effectLst>
              </a:rPr>
              <a:t>function signature</a:t>
            </a:r>
            <a:r>
              <a:rPr lang="en-US" dirty="0" smtClean="0"/>
              <a:t> in either a header file (.h file) or before the main function of the program  </a:t>
            </a:r>
          </a:p>
          <a:p>
            <a:pPr lvl="1" eaLnBrk="1" hangingPunct="1">
              <a:defRPr/>
            </a:pPr>
            <a:endParaRPr lang="en-US" dirty="0" smtClean="0"/>
          </a:p>
          <a:p>
            <a:pPr lvl="1" eaLnBrk="1" hangingPunct="1">
              <a:defRPr/>
            </a:pPr>
            <a:r>
              <a:rPr lang="en-US" dirty="0" smtClean="0"/>
              <a:t>Step #2 – Implement the function in either an implementation file (.</a:t>
            </a:r>
            <a:r>
              <a:rPr lang="en-US" dirty="0" err="1" smtClean="0"/>
              <a:t>cpp</a:t>
            </a:r>
            <a:r>
              <a:rPr lang="en-US" dirty="0" smtClean="0"/>
              <a:t>) or after the main function</a:t>
            </a:r>
          </a:p>
        </p:txBody>
      </p:sp>
      <p:sp>
        <p:nvSpPr>
          <p:cNvPr id="4" name="Slide Number Placeholder 3"/>
          <p:cNvSpPr>
            <a:spLocks noGrp="1"/>
          </p:cNvSpPr>
          <p:nvPr>
            <p:ph type="sldNum" sz="quarter" idx="12"/>
          </p:nvPr>
        </p:nvSpPr>
        <p:spPr/>
        <p:txBody>
          <a:bodyPr/>
          <a:lstStyle/>
          <a:p>
            <a:pPr>
              <a:defRPr/>
            </a:pPr>
            <a:fld id="{124F8847-ECDC-4E4A-B8C4-0F023E4A8515}" type="slidenum">
              <a:rPr lang="en-US"/>
              <a:pPr>
                <a:defRPr/>
              </a:pPr>
              <a:t>8</a:t>
            </a:fld>
            <a:endParaRPr lang="en-US"/>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914400"/>
          </a:xfrm>
        </p:spPr>
        <p:txBody>
          <a:bodyPr/>
          <a:lstStyle/>
          <a:p>
            <a:pPr eaLnBrk="1" hangingPunct="1">
              <a:defRPr/>
            </a:pPr>
            <a:r>
              <a:rPr lang="en-US" altLang="en-US" smtClean="0"/>
              <a:t>Declarations</a:t>
            </a:r>
          </a:p>
        </p:txBody>
      </p:sp>
      <p:sp>
        <p:nvSpPr>
          <p:cNvPr id="9219" name="Rectangle 3"/>
          <p:cNvSpPr>
            <a:spLocks noGrp="1" noChangeArrowheads="1"/>
          </p:cNvSpPr>
          <p:nvPr>
            <p:ph idx="1"/>
          </p:nvPr>
        </p:nvSpPr>
        <p:spPr>
          <a:xfrm>
            <a:off x="228600" y="1524000"/>
            <a:ext cx="8915400" cy="4114800"/>
          </a:xfrm>
        </p:spPr>
        <p:txBody>
          <a:bodyPr>
            <a:normAutofit/>
          </a:bodyPr>
          <a:lstStyle/>
          <a:p>
            <a:pPr eaLnBrk="1" hangingPunct="1">
              <a:lnSpc>
                <a:spcPct val="90000"/>
              </a:lnSpc>
              <a:defRPr/>
            </a:pPr>
            <a:r>
              <a:rPr lang="en-US" altLang="en-US" sz="2400" dirty="0" smtClean="0"/>
              <a:t>A declaration introduces a name into a scope.</a:t>
            </a:r>
          </a:p>
          <a:p>
            <a:pPr eaLnBrk="1" hangingPunct="1">
              <a:lnSpc>
                <a:spcPct val="90000"/>
              </a:lnSpc>
              <a:defRPr/>
            </a:pPr>
            <a:r>
              <a:rPr lang="en-US" altLang="en-US" sz="2400" dirty="0" smtClean="0"/>
              <a:t>A declaration also specifies a type for the named object.</a:t>
            </a:r>
          </a:p>
          <a:p>
            <a:pPr eaLnBrk="1" hangingPunct="1">
              <a:lnSpc>
                <a:spcPct val="90000"/>
              </a:lnSpc>
              <a:defRPr/>
            </a:pPr>
            <a:r>
              <a:rPr lang="en-US" altLang="en-US" sz="2400" dirty="0" smtClean="0"/>
              <a:t>Sometimes a declaration includes an initializer.</a:t>
            </a:r>
          </a:p>
          <a:p>
            <a:pPr eaLnBrk="1" hangingPunct="1">
              <a:lnSpc>
                <a:spcPct val="90000"/>
              </a:lnSpc>
              <a:defRPr/>
            </a:pPr>
            <a:r>
              <a:rPr lang="en-US" altLang="en-US" sz="2400" dirty="0" smtClean="0"/>
              <a:t>A name must be declared before it can be used in a C++  program.</a:t>
            </a:r>
          </a:p>
          <a:p>
            <a:pPr eaLnBrk="1" hangingPunct="1">
              <a:lnSpc>
                <a:spcPct val="90000"/>
              </a:lnSpc>
              <a:defRPr/>
            </a:pPr>
            <a:endParaRPr lang="en-US" altLang="en-US" sz="2400" dirty="0" smtClean="0"/>
          </a:p>
          <a:p>
            <a:pPr eaLnBrk="1" hangingPunct="1">
              <a:lnSpc>
                <a:spcPct val="90000"/>
              </a:lnSpc>
              <a:defRPr/>
            </a:pPr>
            <a:r>
              <a:rPr lang="en-US" altLang="en-US" sz="2400" dirty="0" smtClean="0"/>
              <a:t>Examples:</a:t>
            </a:r>
          </a:p>
          <a:p>
            <a:pPr lvl="1" eaLnBrk="1" hangingPunct="1">
              <a:lnSpc>
                <a:spcPct val="90000"/>
              </a:lnSpc>
              <a:defRPr/>
            </a:pPr>
            <a:r>
              <a:rPr lang="en-US" altLang="en-US" sz="2000" b="1" dirty="0" smtClean="0">
                <a:ea typeface="Times New Roman" pitchFamily="18" charset="0"/>
              </a:rPr>
              <a:t>int a = 7;			// </a:t>
            </a:r>
            <a:r>
              <a:rPr lang="en-US" altLang="en-US" sz="2000" i="1" dirty="0" smtClean="0">
                <a:ea typeface="Times New Roman" pitchFamily="18" charset="0"/>
              </a:rPr>
              <a:t>an int variable named </a:t>
            </a:r>
            <a:r>
              <a:rPr lang="en-US" altLang="ja-JP" sz="2000" i="1" dirty="0" smtClean="0">
                <a:ea typeface="MS PGothic" pitchFamily="34" charset="-128"/>
              </a:rPr>
              <a:t>‘a’ is declared</a:t>
            </a:r>
          </a:p>
          <a:p>
            <a:pPr lvl="1" eaLnBrk="1" hangingPunct="1">
              <a:lnSpc>
                <a:spcPct val="90000"/>
              </a:lnSpc>
              <a:defRPr/>
            </a:pPr>
            <a:r>
              <a:rPr lang="en-US" altLang="en-US" sz="2000" b="1" dirty="0" smtClean="0">
                <a:ea typeface="Times New Roman" pitchFamily="18" charset="0"/>
              </a:rPr>
              <a:t>const double cd = 8.7;	// </a:t>
            </a:r>
            <a:r>
              <a:rPr lang="en-US" altLang="en-US" sz="2000" i="1" dirty="0" smtClean="0">
                <a:ea typeface="Times New Roman" pitchFamily="18" charset="0"/>
              </a:rPr>
              <a:t>a double-precision floating-point constant</a:t>
            </a:r>
          </a:p>
          <a:p>
            <a:pPr lvl="1" eaLnBrk="1" hangingPunct="1">
              <a:lnSpc>
                <a:spcPct val="90000"/>
              </a:lnSpc>
              <a:defRPr/>
            </a:pPr>
            <a:r>
              <a:rPr lang="en-US" altLang="en-US" sz="2000" b="1" dirty="0" smtClean="0">
                <a:ea typeface="Times New Roman" pitchFamily="18" charset="0"/>
              </a:rPr>
              <a:t>double </a:t>
            </a:r>
            <a:r>
              <a:rPr lang="en-US" altLang="en-US" sz="2000" b="1" dirty="0" err="1" smtClean="0">
                <a:ea typeface="Times New Roman" pitchFamily="18" charset="0"/>
              </a:rPr>
              <a:t>sqrt</a:t>
            </a:r>
            <a:r>
              <a:rPr lang="en-US" altLang="en-US" sz="2000" b="1" dirty="0" smtClean="0">
                <a:ea typeface="Times New Roman" pitchFamily="18" charset="0"/>
              </a:rPr>
              <a:t>(double);	// </a:t>
            </a:r>
            <a:r>
              <a:rPr lang="en-US" altLang="en-US" sz="2000" i="1" dirty="0" smtClean="0">
                <a:ea typeface="Times New Roman" pitchFamily="18" charset="0"/>
              </a:rPr>
              <a:t>a function taking a double argument and </a:t>
            </a:r>
            <a:r>
              <a:rPr lang="en-US" altLang="en-US" sz="2000" dirty="0" smtClean="0">
                <a:ea typeface="Times New Roman" pitchFamily="18" charset="0"/>
              </a:rPr>
              <a:t>					</a:t>
            </a:r>
            <a:r>
              <a:rPr lang="en-US" altLang="en-US" sz="2000" b="1" dirty="0" smtClean="0">
                <a:ea typeface="Times New Roman" pitchFamily="18" charset="0"/>
              </a:rPr>
              <a:t>//</a:t>
            </a:r>
            <a:r>
              <a:rPr lang="en-US" altLang="en-US" sz="2000" dirty="0" smtClean="0">
                <a:ea typeface="Times New Roman" pitchFamily="18" charset="0"/>
              </a:rPr>
              <a:t>  </a:t>
            </a:r>
            <a:r>
              <a:rPr lang="en-US" altLang="en-US" sz="2000" i="1" dirty="0" smtClean="0">
                <a:ea typeface="Times New Roman" pitchFamily="18" charset="0"/>
              </a:rPr>
              <a:t>returning a double result</a:t>
            </a:r>
          </a:p>
          <a:p>
            <a:pPr lvl="1" eaLnBrk="1" hangingPunct="1">
              <a:lnSpc>
                <a:spcPct val="90000"/>
              </a:lnSpc>
              <a:buFontTx/>
              <a:buNone/>
              <a:defRPr/>
            </a:pPr>
            <a:endParaRPr lang="en-US" altLang="en-US" sz="2000" dirty="0" smtClean="0">
              <a:ea typeface="Times New Roman" pitchFamily="18" charset="0"/>
            </a:endParaRPr>
          </a:p>
        </p:txBody>
      </p:sp>
      <p:sp>
        <p:nvSpPr>
          <p:cNvPr id="4" name="Slide Number Placeholder 5"/>
          <p:cNvSpPr>
            <a:spLocks noGrp="1"/>
          </p:cNvSpPr>
          <p:nvPr>
            <p:ph type="sldNum" sz="quarter" idx="12"/>
          </p:nvPr>
        </p:nvSpPr>
        <p:spPr/>
        <p:txBody>
          <a:bodyPr/>
          <a:lstStyle/>
          <a:p>
            <a:fld id="{7868E9CD-32EA-4085-8DB0-A52FB4067AB4}" type="slidenum">
              <a:rPr lang="en-US" altLang="en-US">
                <a:cs typeface="Times New Roman" pitchFamily="18" charset="0"/>
              </a:rPr>
              <a:pPr/>
              <a:t>9</a:t>
            </a:fld>
            <a:endParaRPr lang="en-US" altLang="en-US">
              <a:cs typeface="Times New Roman" pitchFamily="18" charset="0"/>
            </a:endParaRPr>
          </a:p>
        </p:txBody>
      </p:sp>
      <p:sp>
        <p:nvSpPr>
          <p:cNvPr id="5" name="Date Placeholder 4"/>
          <p:cNvSpPr>
            <a:spLocks noGrp="1"/>
          </p:cNvSpPr>
          <p:nvPr>
            <p:ph type="dt" sz="half" idx="10"/>
          </p:nvPr>
        </p:nvSpPr>
        <p:spPr/>
        <p:txBody>
          <a:bodyPr/>
          <a:lstStyle/>
          <a:p>
            <a:r>
              <a:rPr lang="en-US" smtClean="0"/>
              <a:t>8/28/2017</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1120</TotalTime>
  <Words>5044</Words>
  <Application>Microsoft Office PowerPoint</Application>
  <PresentationFormat>On-screen Show (4:3)</PresentationFormat>
  <Paragraphs>1432</Paragraphs>
  <Slides>77</Slides>
  <Notes>18</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Flow</vt:lpstr>
      <vt:lpstr>Object Oriented Programming</vt:lpstr>
      <vt:lpstr> Today’s Agenda</vt:lpstr>
      <vt:lpstr>Functions and subprograms</vt:lpstr>
      <vt:lpstr>C++ Standard Functions</vt:lpstr>
      <vt:lpstr>Example of Using  Standard C++ Math Functions</vt:lpstr>
      <vt:lpstr>Example of Using  Standard C++ Character Functions</vt:lpstr>
      <vt:lpstr>User-Defined C++ Functions</vt:lpstr>
      <vt:lpstr>How to define a C++ Function?</vt:lpstr>
      <vt:lpstr>Declarations</vt:lpstr>
      <vt:lpstr>Declarations</vt:lpstr>
      <vt:lpstr>Definitions</vt:lpstr>
      <vt:lpstr>Declarations and definitions</vt:lpstr>
      <vt:lpstr>Why both declarations and definitions? </vt:lpstr>
      <vt:lpstr>What is The Syntactic Structure of a C++ Function?</vt:lpstr>
      <vt:lpstr>Example of User-defined C++ Function</vt:lpstr>
      <vt:lpstr>Example of User-defined C++ Function</vt:lpstr>
      <vt:lpstr>Example of User-defined C++ Function</vt:lpstr>
      <vt:lpstr>Function Signature</vt:lpstr>
      <vt:lpstr>Why Do We Need Function Signature?</vt:lpstr>
      <vt:lpstr>Example</vt:lpstr>
      <vt:lpstr>Building Your Libraries</vt:lpstr>
      <vt:lpstr>C++ Header Files</vt:lpstr>
      <vt:lpstr>TaxesRules Header file</vt:lpstr>
      <vt:lpstr>TaxesRules Implementation File</vt:lpstr>
      <vt:lpstr>Main Program File</vt:lpstr>
      <vt:lpstr>Inline Functions</vt:lpstr>
      <vt:lpstr>Example #1</vt:lpstr>
      <vt:lpstr>Example #2</vt:lpstr>
      <vt:lpstr>Example #3</vt:lpstr>
      <vt:lpstr>Example #4 Function Overloading</vt:lpstr>
      <vt:lpstr>Sharing Data Among  User-Defined Functions</vt:lpstr>
      <vt:lpstr>Scope of  Variables</vt:lpstr>
      <vt:lpstr>Using Global Variables</vt:lpstr>
      <vt:lpstr>I. Using Global Variables</vt:lpstr>
      <vt:lpstr>I. Using Global Variables</vt:lpstr>
      <vt:lpstr>I. Using Global Variables</vt:lpstr>
      <vt:lpstr>I. Using Global Variables</vt:lpstr>
      <vt:lpstr>I. Using Global Variables</vt:lpstr>
      <vt:lpstr>I. Using Global Variables</vt:lpstr>
      <vt:lpstr>I. Using Global Variables</vt:lpstr>
      <vt:lpstr>I. Using Global Variables</vt:lpstr>
      <vt:lpstr>Using Global Variables</vt:lpstr>
      <vt:lpstr>What Happens When We Use Inline Keyword?</vt:lpstr>
      <vt:lpstr>What Happens When We Use Inline Keyword?</vt:lpstr>
      <vt:lpstr>What Happens When We Use Inline Keyword?</vt:lpstr>
      <vt:lpstr>What Happens When We Use Inline Keyword?</vt:lpstr>
      <vt:lpstr>What Happens When We Use Inline Keyword?</vt:lpstr>
      <vt:lpstr>What Happens When We Use Inline Keyword?</vt:lpstr>
      <vt:lpstr>What is Bad About Using Global Vairables?</vt:lpstr>
      <vt:lpstr>Local Variables</vt:lpstr>
      <vt:lpstr>Example of Defining and Using Global and Local Variables</vt:lpstr>
      <vt:lpstr>Example of Defining and Using Global and Local Variables</vt:lpstr>
      <vt:lpstr>Example of Defining and Using Global and Local Variables</vt:lpstr>
      <vt:lpstr>Example of Defining and Using Global and Local Variables</vt:lpstr>
      <vt:lpstr>Example of Defining and Using Global and Local Variables</vt:lpstr>
      <vt:lpstr>Example of Defining and Using Global and Local Variables</vt:lpstr>
      <vt:lpstr>Example of Defining and Using Global and Local Variables</vt:lpstr>
      <vt:lpstr>Example of Defining and Using Global and Local Variables</vt:lpstr>
      <vt:lpstr>Example of Defining and Using Global and Local Variables</vt:lpstr>
      <vt:lpstr>II. Using Function Parameters</vt:lpstr>
      <vt:lpstr>Value Parameters</vt:lpstr>
      <vt:lpstr>Example of Using Value Parameters and Global Variables</vt:lpstr>
      <vt:lpstr>Example of Using Value Parameters and Global Variables</vt:lpstr>
      <vt:lpstr>Example of Using Value Parameters and Global Variables</vt:lpstr>
      <vt:lpstr>Example of Using Value Parameters and Global Variables</vt:lpstr>
      <vt:lpstr>Example of Using Value Parameters and Global Variables</vt:lpstr>
      <vt:lpstr>Example of Using Value Parameters and Global Variables</vt:lpstr>
      <vt:lpstr>Reference Parameters</vt:lpstr>
      <vt:lpstr>Example of Reference Parameters</vt:lpstr>
      <vt:lpstr>Example of Reference Parameters</vt:lpstr>
      <vt:lpstr>Example of Reference Parameters</vt:lpstr>
      <vt:lpstr>Example of Reference Parameters</vt:lpstr>
      <vt:lpstr>Example of Reference Parameters</vt:lpstr>
      <vt:lpstr>Example of Reference Parameters</vt:lpstr>
      <vt:lpstr>Constant Reference Parameters</vt:lpstr>
      <vt:lpstr>Home work</vt:lpstr>
      <vt:lpstr>Conclusion</vt:lpstr>
    </vt:vector>
  </TitlesOfParts>
  <Company>UofL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Functions</dc:title>
  <dc:creator>Ahmed Kamal</dc:creator>
  <cp:lastModifiedBy>Windows User</cp:lastModifiedBy>
  <cp:revision>102</cp:revision>
  <dcterms:created xsi:type="dcterms:W3CDTF">2006-05-03T13:34:53Z</dcterms:created>
  <dcterms:modified xsi:type="dcterms:W3CDTF">2017-08-28T06:25:20Z</dcterms:modified>
</cp:coreProperties>
</file>