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C6000CB-5BC1-4974-BD73-D484E67401C8}" type="datetimeFigureOut">
              <a:rPr lang="en-US" smtClean="0"/>
              <a:pPr/>
              <a:t>10/11/2017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16E1030-A37B-40AC-A6FA-0722B328FB6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6000CB-5BC1-4974-BD73-D484E67401C8}"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E1030-A37B-40AC-A6FA-0722B328FB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6000CB-5BC1-4974-BD73-D484E67401C8}"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E1030-A37B-40AC-A6FA-0722B328FB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6000CB-5BC1-4974-BD73-D484E67401C8}"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E1030-A37B-40AC-A6FA-0722B328FB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6000CB-5BC1-4974-BD73-D484E67401C8}"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E1030-A37B-40AC-A6FA-0722B328FB6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6000CB-5BC1-4974-BD73-D484E67401C8}" type="datetimeFigureOut">
              <a:rPr lang="en-US" smtClean="0"/>
              <a:pPr/>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E1030-A37B-40AC-A6FA-0722B328FB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6000CB-5BC1-4974-BD73-D484E67401C8}" type="datetimeFigureOut">
              <a:rPr lang="en-US" smtClean="0"/>
              <a:pPr/>
              <a:t>10/11/2017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6E1030-A37B-40AC-A6FA-0722B328FB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6000CB-5BC1-4974-BD73-D484E67401C8}" type="datetimeFigureOut">
              <a:rPr lang="en-US" smtClean="0"/>
              <a:pPr/>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6E1030-A37B-40AC-A6FA-0722B328FB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000CB-5BC1-4974-BD73-D484E67401C8}" type="datetimeFigureOut">
              <a:rPr lang="en-US" smtClean="0"/>
              <a:pPr/>
              <a:t>10/11/2017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6E1030-A37B-40AC-A6FA-0722B328FB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6000CB-5BC1-4974-BD73-D484E67401C8}" type="datetimeFigureOut">
              <a:rPr lang="en-US" smtClean="0"/>
              <a:pPr/>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E1030-A37B-40AC-A6FA-0722B328FB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6000CB-5BC1-4974-BD73-D484E67401C8}" type="datetimeFigureOut">
              <a:rPr lang="en-US" smtClean="0"/>
              <a:pPr/>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16E1030-A37B-40AC-A6FA-0722B328FB6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C6000CB-5BC1-4974-BD73-D484E67401C8}" type="datetimeFigureOut">
              <a:rPr lang="en-US" smtClean="0"/>
              <a:pPr/>
              <a:t>10/11/2017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16E1030-A37B-40AC-A6FA-0722B328FB6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lassdraw.com/help.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78414"/>
            <a:ext cx="7772400" cy="1336386"/>
          </a:xfrm>
        </p:spPr>
        <p:txBody>
          <a:bodyPr/>
          <a:lstStyle/>
          <a:p>
            <a:r>
              <a:rPr lang="en-US" dirty="0" smtClean="0"/>
              <a:t>Class Relationships</a:t>
            </a:r>
            <a:endParaRPr lang="en-US" dirty="0"/>
          </a:p>
        </p:txBody>
      </p:sp>
      <p:sp>
        <p:nvSpPr>
          <p:cNvPr id="4" name="TextBox 3"/>
          <p:cNvSpPr txBox="1"/>
          <p:nvPr/>
        </p:nvSpPr>
        <p:spPr>
          <a:xfrm>
            <a:off x="2362200" y="5638800"/>
            <a:ext cx="4953000" cy="369332"/>
          </a:xfrm>
          <a:prstGeom prst="rect">
            <a:avLst/>
          </a:prstGeom>
          <a:noFill/>
        </p:spPr>
        <p:txBody>
          <a:bodyPr wrap="square" rtlCol="0">
            <a:spAutoFit/>
          </a:bodyPr>
          <a:lstStyle/>
          <a:p>
            <a:r>
              <a:rPr lang="en-US" dirty="0" smtClean="0"/>
              <a:t>*taken from </a:t>
            </a:r>
            <a:r>
              <a:rPr lang="en-US" dirty="0" smtClean="0">
                <a:hlinkClick r:id="rId2"/>
              </a:rPr>
              <a:t>http://www.classdraw.com/help.htm</a:t>
            </a:r>
            <a:endParaRPr lang="en-US" dirty="0"/>
          </a:p>
        </p:txBody>
      </p:sp>
    </p:spTree>
    <p:extLst>
      <p:ext uri="{BB962C8B-B14F-4D97-AF65-F5344CB8AC3E}">
        <p14:creationId xmlns:p14="http://schemas.microsoft.com/office/powerpoint/2010/main" xmlns="" val="33394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lstStyle/>
          <a:p>
            <a:r>
              <a:rPr lang="en-US" dirty="0" smtClean="0"/>
              <a:t>Generalization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048000" y="1143000"/>
            <a:ext cx="2979420" cy="3901440"/>
          </a:xfrm>
        </p:spPr>
      </p:pic>
      <p:sp>
        <p:nvSpPr>
          <p:cNvPr id="5" name="TextBox 4"/>
          <p:cNvSpPr txBox="1"/>
          <p:nvPr/>
        </p:nvSpPr>
        <p:spPr>
          <a:xfrm>
            <a:off x="914400" y="5410200"/>
            <a:ext cx="7543800" cy="646331"/>
          </a:xfrm>
          <a:prstGeom prst="rect">
            <a:avLst/>
          </a:prstGeom>
          <a:noFill/>
        </p:spPr>
        <p:txBody>
          <a:bodyPr wrap="square" rtlCol="0">
            <a:spAutoFit/>
          </a:bodyPr>
          <a:lstStyle/>
          <a:p>
            <a:r>
              <a:rPr lang="en-US" dirty="0"/>
              <a:t>The inheritance relationship, also known as the </a:t>
            </a:r>
            <a:r>
              <a:rPr lang="en-US" i="1" dirty="0"/>
              <a:t>generalization</a:t>
            </a:r>
            <a:r>
              <a:rPr lang="en-US" dirty="0"/>
              <a:t> relationship, is used to indicate that one class is a specialization of </a:t>
            </a:r>
            <a:r>
              <a:rPr lang="en-US" dirty="0" smtClean="0"/>
              <a:t>another.</a:t>
            </a:r>
            <a:endParaRPr lang="en-US" dirty="0"/>
          </a:p>
        </p:txBody>
      </p:sp>
    </p:spTree>
    <p:extLst>
      <p:ext uri="{BB962C8B-B14F-4D97-AF65-F5344CB8AC3E}">
        <p14:creationId xmlns:p14="http://schemas.microsoft.com/office/powerpoint/2010/main" xmlns="" val="236382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smtClean="0"/>
              <a:t>Association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02230" y="1295400"/>
            <a:ext cx="3939540" cy="830580"/>
          </a:xfrm>
          <a:prstGeom prst="rect">
            <a:avLst/>
          </a:prstGeom>
        </p:spPr>
      </p:pic>
      <p:sp>
        <p:nvSpPr>
          <p:cNvPr id="5" name="TextBox 4"/>
          <p:cNvSpPr txBox="1"/>
          <p:nvPr/>
        </p:nvSpPr>
        <p:spPr>
          <a:xfrm>
            <a:off x="685800" y="2438400"/>
            <a:ext cx="7543800" cy="1200329"/>
          </a:xfrm>
          <a:prstGeom prst="rect">
            <a:avLst/>
          </a:prstGeom>
          <a:noFill/>
        </p:spPr>
        <p:txBody>
          <a:bodyPr wrap="square" rtlCol="0">
            <a:spAutoFit/>
          </a:bodyPr>
          <a:lstStyle/>
          <a:p>
            <a:r>
              <a:rPr lang="en-US" dirty="0"/>
              <a:t>An association is a relationship between two classes represented by a solid line. Associations are bi-directional by default, so both classes know about each other and about the relationship between </a:t>
            </a:r>
            <a:r>
              <a:rPr lang="en-US" dirty="0" smtClean="0"/>
              <a:t>them. Their life cycles are independent</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58440" y="3733800"/>
            <a:ext cx="3627120" cy="914400"/>
          </a:xfrm>
          <a:prstGeom prst="rect">
            <a:avLst/>
          </a:prstGeom>
        </p:spPr>
      </p:pic>
      <p:sp>
        <p:nvSpPr>
          <p:cNvPr id="7" name="TextBox 6"/>
          <p:cNvSpPr txBox="1"/>
          <p:nvPr/>
        </p:nvSpPr>
        <p:spPr>
          <a:xfrm>
            <a:off x="838200" y="4953000"/>
            <a:ext cx="7010400" cy="1200329"/>
          </a:xfrm>
          <a:prstGeom prst="rect">
            <a:avLst/>
          </a:prstGeom>
          <a:noFill/>
        </p:spPr>
        <p:txBody>
          <a:bodyPr wrap="square" rtlCol="0">
            <a:spAutoFit/>
          </a:bodyPr>
          <a:lstStyle/>
          <a:p>
            <a:r>
              <a:rPr lang="en-US" dirty="0"/>
              <a:t>Associations can also be unidirectional, where one class knows about the other class and the relationship but the other class does not. Such associations require an open arrowhead to point to the class that is known and only the known class can have a role name and multiplicity.</a:t>
            </a:r>
          </a:p>
        </p:txBody>
      </p:sp>
    </p:spTree>
    <p:extLst>
      <p:ext uri="{BB962C8B-B14F-4D97-AF65-F5344CB8AC3E}">
        <p14:creationId xmlns:p14="http://schemas.microsoft.com/office/powerpoint/2010/main" xmlns="" val="350343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Association</a:t>
            </a:r>
            <a:endParaRPr lang="en-US" dirty="0"/>
          </a:p>
        </p:txBody>
      </p:sp>
      <p:sp>
        <p:nvSpPr>
          <p:cNvPr id="5" name="TextBox 4"/>
          <p:cNvSpPr txBox="1"/>
          <p:nvPr/>
        </p:nvSpPr>
        <p:spPr>
          <a:xfrm>
            <a:off x="685800" y="2438400"/>
            <a:ext cx="7543800" cy="923330"/>
          </a:xfrm>
          <a:prstGeom prst="rect">
            <a:avLst/>
          </a:prstGeom>
          <a:noFill/>
        </p:spPr>
        <p:txBody>
          <a:bodyPr wrap="square" rtlCol="0">
            <a:spAutoFit/>
          </a:bodyPr>
          <a:lstStyle/>
          <a:p>
            <a:r>
              <a:rPr lang="en-US" dirty="0"/>
              <a:t>An alternative to using role names is to provide a single name for an association centered between the two classes. A direction indicator can also be used to show the direction of the name</a:t>
            </a:r>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06040" y="1371600"/>
            <a:ext cx="3931920" cy="8077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699510" y="3665220"/>
            <a:ext cx="1744980" cy="1363980"/>
          </a:xfrm>
          <a:prstGeom prst="rect">
            <a:avLst/>
          </a:prstGeom>
        </p:spPr>
      </p:pic>
      <p:sp>
        <p:nvSpPr>
          <p:cNvPr id="9" name="TextBox 8"/>
          <p:cNvSpPr txBox="1"/>
          <p:nvPr/>
        </p:nvSpPr>
        <p:spPr>
          <a:xfrm>
            <a:off x="762000" y="5410200"/>
            <a:ext cx="7467600" cy="369332"/>
          </a:xfrm>
          <a:prstGeom prst="rect">
            <a:avLst/>
          </a:prstGeom>
          <a:noFill/>
        </p:spPr>
        <p:txBody>
          <a:bodyPr wrap="square" rtlCol="0">
            <a:spAutoFit/>
          </a:bodyPr>
          <a:lstStyle/>
          <a:p>
            <a:r>
              <a:rPr lang="en-US" dirty="0"/>
              <a:t>An association can also link a class to itself. Such an association is </a:t>
            </a:r>
            <a:r>
              <a:rPr lang="en-US" i="1" dirty="0"/>
              <a:t>reflexive</a:t>
            </a:r>
            <a:endParaRPr lang="en-US" dirty="0"/>
          </a:p>
        </p:txBody>
      </p:sp>
    </p:spTree>
    <p:extLst>
      <p:ext uri="{BB962C8B-B14F-4D97-AF65-F5344CB8AC3E}">
        <p14:creationId xmlns:p14="http://schemas.microsoft.com/office/powerpoint/2010/main" xmlns="" val="225225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Aggregation</a:t>
            </a:r>
            <a:endParaRPr lang="en-US" dirty="0"/>
          </a:p>
        </p:txBody>
      </p:sp>
      <p:sp>
        <p:nvSpPr>
          <p:cNvPr id="5" name="TextBox 4"/>
          <p:cNvSpPr txBox="1"/>
          <p:nvPr/>
        </p:nvSpPr>
        <p:spPr>
          <a:xfrm>
            <a:off x="685800" y="2990671"/>
            <a:ext cx="7543800" cy="1200329"/>
          </a:xfrm>
          <a:prstGeom prst="rect">
            <a:avLst/>
          </a:prstGeom>
          <a:noFill/>
        </p:spPr>
        <p:txBody>
          <a:bodyPr wrap="square" rtlCol="0">
            <a:spAutoFit/>
          </a:bodyPr>
          <a:lstStyle/>
          <a:p>
            <a:pPr algn="just"/>
            <a:r>
              <a:rPr lang="en-US" dirty="0"/>
              <a:t>Aggregation is a relationship where one class is part of another class. In basic aggregation, the class that forms part of the whole class can exist independently, so the life of an instance of the part class is not determined by the whole </a:t>
            </a:r>
            <a:r>
              <a:rPr lang="en-US" dirty="0" smtClean="0"/>
              <a:t>class.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766060" y="1638300"/>
            <a:ext cx="3611880" cy="800100"/>
          </a:xfrm>
          <a:prstGeom prst="rect">
            <a:avLst/>
          </a:prstGeom>
        </p:spPr>
      </p:pic>
    </p:spTree>
    <p:extLst>
      <p:ext uri="{BB962C8B-B14F-4D97-AF65-F5344CB8AC3E}">
        <p14:creationId xmlns:p14="http://schemas.microsoft.com/office/powerpoint/2010/main" xmlns="" val="24305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Composition</a:t>
            </a:r>
            <a:endParaRPr lang="en-US" dirty="0"/>
          </a:p>
        </p:txBody>
      </p:sp>
      <p:sp>
        <p:nvSpPr>
          <p:cNvPr id="5" name="TextBox 4"/>
          <p:cNvSpPr txBox="1"/>
          <p:nvPr/>
        </p:nvSpPr>
        <p:spPr>
          <a:xfrm>
            <a:off x="685800" y="2990671"/>
            <a:ext cx="7543800" cy="923330"/>
          </a:xfrm>
          <a:prstGeom prst="rect">
            <a:avLst/>
          </a:prstGeom>
          <a:noFill/>
        </p:spPr>
        <p:txBody>
          <a:bodyPr wrap="square" rtlCol="0">
            <a:spAutoFit/>
          </a:bodyPr>
          <a:lstStyle/>
          <a:p>
            <a:pPr algn="just"/>
            <a:r>
              <a:rPr lang="en-US" dirty="0"/>
              <a:t>Composition is a strong type of aggregation where the whole class contains the instance of the part class. The lifetime of the part class depends on the existence of the whole class.</a:t>
            </a:r>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777490" y="1752600"/>
            <a:ext cx="3589020" cy="792480"/>
          </a:xfrm>
          <a:prstGeom prst="rect">
            <a:avLst/>
          </a:prstGeom>
        </p:spPr>
      </p:pic>
    </p:spTree>
    <p:extLst>
      <p:ext uri="{BB962C8B-B14F-4D97-AF65-F5344CB8AC3E}">
        <p14:creationId xmlns:p14="http://schemas.microsoft.com/office/powerpoint/2010/main" xmlns="" val="187077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Dependencies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335530" y="1676400"/>
            <a:ext cx="4472940" cy="815340"/>
          </a:xfrm>
        </p:spPr>
      </p:pic>
      <p:sp>
        <p:nvSpPr>
          <p:cNvPr id="6" name="TextBox 5"/>
          <p:cNvSpPr txBox="1"/>
          <p:nvPr/>
        </p:nvSpPr>
        <p:spPr>
          <a:xfrm>
            <a:off x="762000" y="3276600"/>
            <a:ext cx="7772400" cy="923330"/>
          </a:xfrm>
          <a:prstGeom prst="rect">
            <a:avLst/>
          </a:prstGeom>
          <a:noFill/>
        </p:spPr>
        <p:txBody>
          <a:bodyPr wrap="square" rtlCol="0">
            <a:spAutoFit/>
          </a:bodyPr>
          <a:lstStyle/>
          <a:p>
            <a:r>
              <a:rPr lang="en-US" dirty="0"/>
              <a:t>A dependency is a weak relationship between two classes and is represented by a dotted line</a:t>
            </a:r>
            <a:r>
              <a:rPr lang="en-US" dirty="0" smtClean="0"/>
              <a:t>. What this means is that one class might use another class, but not have it as a data type inside the class</a:t>
            </a:r>
            <a:endParaRPr lang="en-US" dirty="0"/>
          </a:p>
        </p:txBody>
      </p:sp>
    </p:spTree>
    <p:extLst>
      <p:ext uri="{BB962C8B-B14F-4D97-AF65-F5344CB8AC3E}">
        <p14:creationId xmlns:p14="http://schemas.microsoft.com/office/powerpoint/2010/main" xmlns="" val="4031492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TotalTime>
  <Words>283</Words>
  <Application>Microsoft Office PowerPoint</Application>
  <PresentationFormat>On-screen Show (4:3)</PresentationFormat>
  <Paragraphs>16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Class Relationships</vt:lpstr>
      <vt:lpstr>Generalization</vt:lpstr>
      <vt:lpstr>Association</vt:lpstr>
      <vt:lpstr>Association</vt:lpstr>
      <vt:lpstr>Aggregation</vt:lpstr>
      <vt:lpstr>Composition</vt:lpstr>
      <vt:lpstr>Dependencies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Relationships</dc:title>
  <dc:creator>Umair Azfar</dc:creator>
  <cp:lastModifiedBy>Windows User</cp:lastModifiedBy>
  <cp:revision>6</cp:revision>
  <dcterms:created xsi:type="dcterms:W3CDTF">2016-10-12T10:53:31Z</dcterms:created>
  <dcterms:modified xsi:type="dcterms:W3CDTF">2017-10-11T07:23:16Z</dcterms:modified>
</cp:coreProperties>
</file>