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750AE4-0556-47C6-A412-433C063DC859}" type="datetimeFigureOut">
              <a:rPr lang="en-US" smtClean="0"/>
              <a:t>16-Oct-17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18022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50AE4-0556-47C6-A412-433C063DC859}" type="datetimeFigureOut">
              <a:rPr lang="en-US" smtClean="0"/>
              <a:t>16-Oct-17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208816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50AE4-0556-47C6-A412-433C063DC859}" type="datetimeFigureOut">
              <a:rPr lang="en-US" smtClean="0"/>
              <a:t>16-Oct-17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177639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50AE4-0556-47C6-A412-433C063DC859}" type="datetimeFigureOut">
              <a:rPr lang="en-US" smtClean="0"/>
              <a:t>16-Oct-17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199292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750AE4-0556-47C6-A412-433C063DC859}" type="datetimeFigureOut">
              <a:rPr lang="en-US" smtClean="0"/>
              <a:t>16-Oct-17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88857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750AE4-0556-47C6-A412-433C063DC859}" type="datetimeFigureOut">
              <a:rPr lang="en-US" smtClean="0"/>
              <a:t>16-Oct-17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8249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750AE4-0556-47C6-A412-433C063DC859}" type="datetimeFigureOut">
              <a:rPr lang="en-US" smtClean="0"/>
              <a:t>16-Oct-17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115141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750AE4-0556-47C6-A412-433C063DC859}" type="datetimeFigureOut">
              <a:rPr lang="en-US" smtClean="0"/>
              <a:t>16-Oct-17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209697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50AE4-0556-47C6-A412-433C063DC859}" type="datetimeFigureOut">
              <a:rPr lang="en-US" smtClean="0"/>
              <a:t>16-Oct-17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322614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750AE4-0556-47C6-A412-433C063DC859}" type="datetimeFigureOut">
              <a:rPr lang="en-US" smtClean="0"/>
              <a:t>16-Oct-17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382860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750AE4-0556-47C6-A412-433C063DC859}" type="datetimeFigureOut">
              <a:rPr lang="en-US" smtClean="0"/>
              <a:t>16-Oct-17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F6887-D3AB-4501-9BDB-716770CEE2BD}" type="slidenum">
              <a:rPr lang="en-US" smtClean="0"/>
              <a:t>‹#›</a:t>
            </a:fld>
            <a:endParaRPr lang="en-US"/>
          </a:p>
        </p:txBody>
      </p:sp>
    </p:spTree>
    <p:extLst>
      <p:ext uri="{BB962C8B-B14F-4D97-AF65-F5344CB8AC3E}">
        <p14:creationId xmlns:p14="http://schemas.microsoft.com/office/powerpoint/2010/main" val="9987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50AE4-0556-47C6-A412-433C063DC859}" type="datetimeFigureOut">
              <a:rPr lang="en-US" smtClean="0"/>
              <a:t>16-Oct-17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F6887-D3AB-4501-9BDB-716770CEE2BD}" type="slidenum">
              <a:rPr lang="en-US" smtClean="0"/>
              <a:t>‹#›</a:t>
            </a:fld>
            <a:endParaRPr lang="en-US"/>
          </a:p>
        </p:txBody>
      </p:sp>
    </p:spTree>
    <p:extLst>
      <p:ext uri="{BB962C8B-B14F-4D97-AF65-F5344CB8AC3E}">
        <p14:creationId xmlns:p14="http://schemas.microsoft.com/office/powerpoint/2010/main" val="353484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VTiXakTBtU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Class Diagrams Explained</a:t>
            </a:r>
            <a:endParaRPr lang="en-US" dirty="0"/>
          </a:p>
        </p:txBody>
      </p:sp>
      <p:sp>
        <p:nvSpPr>
          <p:cNvPr id="3" name="Subtitle 2"/>
          <p:cNvSpPr>
            <a:spLocks noGrp="1"/>
          </p:cNvSpPr>
          <p:nvPr>
            <p:ph type="subTitle" idx="1"/>
          </p:nvPr>
        </p:nvSpPr>
        <p:spPr>
          <a:xfrm>
            <a:off x="1193075" y="5202238"/>
            <a:ext cx="9144000" cy="1655762"/>
          </a:xfrm>
        </p:spPr>
        <p:txBody>
          <a:bodyPr/>
          <a:lstStyle/>
          <a:p>
            <a:pPr algn="l"/>
            <a:r>
              <a:rPr lang="en-US" dirty="0"/>
              <a:t>Reference: https://cppcodetips.wordpress.com/2013/12/23/uml-class-diagram-explained-with-c-samples/</a:t>
            </a:r>
            <a:endParaRPr lang="en-US" dirty="0"/>
          </a:p>
        </p:txBody>
      </p:sp>
    </p:spTree>
    <p:extLst>
      <p:ext uri="{BB962C8B-B14F-4D97-AF65-F5344CB8AC3E}">
        <p14:creationId xmlns:p14="http://schemas.microsoft.com/office/powerpoint/2010/main" val="2943170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69" y="609600"/>
            <a:ext cx="12028733" cy="5669280"/>
          </a:xfrm>
          <a:prstGeom prst="rect">
            <a:avLst/>
          </a:prstGeom>
        </p:spPr>
      </p:pic>
    </p:spTree>
    <p:extLst>
      <p:ext uri="{BB962C8B-B14F-4D97-AF65-F5344CB8AC3E}">
        <p14:creationId xmlns:p14="http://schemas.microsoft.com/office/powerpoint/2010/main" val="88478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US" dirty="0"/>
          </a:p>
        </p:txBody>
      </p:sp>
      <p:sp>
        <p:nvSpPr>
          <p:cNvPr id="3" name="Content Placeholder 2"/>
          <p:cNvSpPr>
            <a:spLocks noGrp="1"/>
          </p:cNvSpPr>
          <p:nvPr>
            <p:ph idx="1"/>
          </p:nvPr>
        </p:nvSpPr>
        <p:spPr>
          <a:xfrm>
            <a:off x="838200" y="1690688"/>
            <a:ext cx="10515600" cy="2567803"/>
          </a:xfrm>
        </p:spPr>
        <p:txBody>
          <a:bodyPr>
            <a:normAutofit/>
          </a:bodyPr>
          <a:lstStyle/>
          <a:p>
            <a:r>
              <a:rPr lang="en-US" dirty="0"/>
              <a:t>Aggregation can occur when a class is a collection or container of other classes, but where the contained classes do not have a strong life cycle dependency on the container—essentially, if the container is destroyed, its contents are not. You may have confusion between aggregation and association .Association differs from aggregation only in that it does not imply any containment.</a:t>
            </a:r>
            <a:endParaRPr lang="en-US" dirty="0"/>
          </a:p>
        </p:txBody>
      </p:sp>
      <p:pic>
        <p:nvPicPr>
          <p:cNvPr id="1026" name="Picture 2" descr="class_diagram_aggre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03" y="4674642"/>
            <a:ext cx="8230125" cy="186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60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623" y="1339468"/>
            <a:ext cx="9926627" cy="5518532"/>
          </a:xfrm>
        </p:spPr>
      </p:pic>
      <p:sp>
        <p:nvSpPr>
          <p:cNvPr id="5" name="TextBox 4"/>
          <p:cNvSpPr txBox="1"/>
          <p:nvPr/>
        </p:nvSpPr>
        <p:spPr>
          <a:xfrm>
            <a:off x="1419497" y="435429"/>
            <a:ext cx="6087629" cy="369332"/>
          </a:xfrm>
          <a:prstGeom prst="rect">
            <a:avLst/>
          </a:prstGeom>
          <a:noFill/>
        </p:spPr>
        <p:txBody>
          <a:bodyPr wrap="none" rtlCol="0">
            <a:spAutoFit/>
          </a:bodyPr>
          <a:lstStyle/>
          <a:p>
            <a:r>
              <a:rPr lang="en-US" dirty="0" smtClean="0"/>
              <a:t>Think assignment # 3; Shapes were aggregated into a linked list</a:t>
            </a:r>
            <a:endParaRPr lang="en-US" dirty="0"/>
          </a:p>
        </p:txBody>
      </p:sp>
    </p:spTree>
    <p:extLst>
      <p:ext uri="{BB962C8B-B14F-4D97-AF65-F5344CB8AC3E}">
        <p14:creationId xmlns:p14="http://schemas.microsoft.com/office/powerpoint/2010/main" val="191903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sp>
        <p:nvSpPr>
          <p:cNvPr id="3" name="Content Placeholder 2"/>
          <p:cNvSpPr>
            <a:spLocks noGrp="1"/>
          </p:cNvSpPr>
          <p:nvPr>
            <p:ph idx="1"/>
          </p:nvPr>
        </p:nvSpPr>
        <p:spPr>
          <a:xfrm>
            <a:off x="838200" y="1825625"/>
            <a:ext cx="10515600" cy="2119358"/>
          </a:xfrm>
        </p:spPr>
        <p:txBody>
          <a:bodyPr/>
          <a:lstStyle/>
          <a:p>
            <a:r>
              <a:rPr lang="en-US" dirty="0"/>
              <a:t>Composition is the stronger form of aggregation. Composition can occur when a class is a collection or container of other classes, but where the contained classes have a strong life cycle dependency on the container—essentially, if the container is destroyed, its contents are also destroyed</a:t>
            </a:r>
            <a:endParaRPr lang="en-US" dirty="0"/>
          </a:p>
        </p:txBody>
      </p:sp>
      <p:pic>
        <p:nvPicPr>
          <p:cNvPr id="2050" name="Picture 2" descr="class_diagram_com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300" y="4758146"/>
            <a:ext cx="7201175" cy="141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5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131" y="2253700"/>
            <a:ext cx="6035367" cy="4604300"/>
          </a:xfrm>
        </p:spPr>
      </p:pic>
      <p:sp>
        <p:nvSpPr>
          <p:cNvPr id="5" name="TextBox 4"/>
          <p:cNvSpPr txBox="1"/>
          <p:nvPr/>
        </p:nvSpPr>
        <p:spPr>
          <a:xfrm>
            <a:off x="1045029" y="1776549"/>
            <a:ext cx="9291070" cy="369332"/>
          </a:xfrm>
          <a:prstGeom prst="rect">
            <a:avLst/>
          </a:prstGeom>
          <a:noFill/>
        </p:spPr>
        <p:txBody>
          <a:bodyPr wrap="none" rtlCol="0">
            <a:spAutoFit/>
          </a:bodyPr>
          <a:lstStyle/>
          <a:p>
            <a:r>
              <a:rPr lang="en-US" dirty="0" smtClean="0"/>
              <a:t>Think about your Button lab, where the Word was part of Button and Character was part of Word</a:t>
            </a:r>
            <a:endParaRPr lang="en-US" dirty="0"/>
          </a:p>
        </p:txBody>
      </p:sp>
    </p:spTree>
    <p:extLst>
      <p:ext uri="{BB962C8B-B14F-4D97-AF65-F5344CB8AC3E}">
        <p14:creationId xmlns:p14="http://schemas.microsoft.com/office/powerpoint/2010/main" val="272937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838200" y="1825625"/>
            <a:ext cx="10515600" cy="1083038"/>
          </a:xfrm>
        </p:spPr>
        <p:txBody>
          <a:bodyPr/>
          <a:lstStyle/>
          <a:p>
            <a:r>
              <a:rPr lang="en-US" dirty="0"/>
              <a:t>In Inheritance relationship a class is derived from another class. It is a “is a” relationship between two </a:t>
            </a:r>
            <a:endParaRPr lang="en-US" dirty="0"/>
          </a:p>
        </p:txBody>
      </p:sp>
      <p:pic>
        <p:nvPicPr>
          <p:cNvPr id="3074" name="Picture 2" descr="class_diagram_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43" y="3171959"/>
            <a:ext cx="2387328" cy="30883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lass_diagram_inheritance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3043600"/>
            <a:ext cx="5316917" cy="319015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rot="10800000">
            <a:off x="6984275" y="3274422"/>
            <a:ext cx="1680754" cy="313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0800000">
            <a:off x="7163134" y="3918062"/>
            <a:ext cx="1501895" cy="313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843888" y="3218599"/>
            <a:ext cx="2956895" cy="369332"/>
          </a:xfrm>
          <a:prstGeom prst="rect">
            <a:avLst/>
          </a:prstGeom>
          <a:noFill/>
        </p:spPr>
        <p:txBody>
          <a:bodyPr wrap="square" rtlCol="0">
            <a:spAutoFit/>
          </a:bodyPr>
          <a:lstStyle/>
          <a:p>
            <a:r>
              <a:rPr lang="en-US" dirty="0" smtClean="0"/>
              <a:t>Abstract Class as it is in italics</a:t>
            </a:r>
            <a:endParaRPr lang="en-US" dirty="0"/>
          </a:p>
        </p:txBody>
      </p:sp>
      <p:sp>
        <p:nvSpPr>
          <p:cNvPr id="9" name="TextBox 8"/>
          <p:cNvSpPr txBox="1"/>
          <p:nvPr/>
        </p:nvSpPr>
        <p:spPr>
          <a:xfrm>
            <a:off x="8843887" y="3862239"/>
            <a:ext cx="3086856" cy="369332"/>
          </a:xfrm>
          <a:prstGeom prst="rect">
            <a:avLst/>
          </a:prstGeom>
          <a:noFill/>
        </p:spPr>
        <p:txBody>
          <a:bodyPr wrap="square" rtlCol="0">
            <a:spAutoFit/>
          </a:bodyPr>
          <a:lstStyle/>
          <a:p>
            <a:r>
              <a:rPr lang="en-US" dirty="0" smtClean="0"/>
              <a:t>Pure Virtual functions in italics</a:t>
            </a:r>
            <a:endParaRPr lang="en-US" dirty="0"/>
          </a:p>
        </p:txBody>
      </p:sp>
    </p:spTree>
    <p:extLst>
      <p:ext uri="{BB962C8B-B14F-4D97-AF65-F5344CB8AC3E}">
        <p14:creationId xmlns:p14="http://schemas.microsoft.com/office/powerpoint/2010/main" val="402072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FTL Design Exercise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www.youtube.com/watch?v=VTiXakTBtU4</a:t>
            </a:r>
            <a:endParaRPr lang="en-US" dirty="0" smtClean="0"/>
          </a:p>
          <a:p>
            <a:endParaRPr lang="en-US" dirty="0"/>
          </a:p>
        </p:txBody>
      </p:sp>
    </p:spTree>
    <p:extLst>
      <p:ext uri="{BB962C8B-B14F-4D97-AF65-F5344CB8AC3E}">
        <p14:creationId xmlns:p14="http://schemas.microsoft.com/office/powerpoint/2010/main" val="317621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0626" cy="6858000"/>
          </a:xfrm>
        </p:spPr>
      </p:pic>
    </p:spTree>
    <p:extLst>
      <p:ext uri="{BB962C8B-B14F-4D97-AF65-F5344CB8AC3E}">
        <p14:creationId xmlns:p14="http://schemas.microsoft.com/office/powerpoint/2010/main" val="332167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89467" cy="6858000"/>
          </a:xfrm>
        </p:spPr>
      </p:pic>
    </p:spTree>
    <p:extLst>
      <p:ext uri="{BB962C8B-B14F-4D97-AF65-F5344CB8AC3E}">
        <p14:creationId xmlns:p14="http://schemas.microsoft.com/office/powerpoint/2010/main" val="1729409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71813" cy="6858000"/>
          </a:xfrm>
        </p:spPr>
      </p:pic>
    </p:spTree>
    <p:extLst>
      <p:ext uri="{BB962C8B-B14F-4D97-AF65-F5344CB8AC3E}">
        <p14:creationId xmlns:p14="http://schemas.microsoft.com/office/powerpoint/2010/main" val="294660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translate into C++ code? Please Write!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5912" y="1393371"/>
            <a:ext cx="8065367" cy="5365661"/>
          </a:xfrm>
        </p:spPr>
      </p:pic>
    </p:spTree>
    <p:extLst>
      <p:ext uri="{BB962C8B-B14F-4D97-AF65-F5344CB8AC3E}">
        <p14:creationId xmlns:p14="http://schemas.microsoft.com/office/powerpoint/2010/main" val="2663493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18282" cy="6923314"/>
          </a:xfrm>
        </p:spPr>
      </p:pic>
    </p:spTree>
    <p:extLst>
      <p:ext uri="{BB962C8B-B14F-4D97-AF65-F5344CB8AC3E}">
        <p14:creationId xmlns:p14="http://schemas.microsoft.com/office/powerpoint/2010/main" val="90635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500" y="18053"/>
            <a:ext cx="9509760" cy="6811264"/>
          </a:xfrm>
        </p:spPr>
      </p:pic>
    </p:spTree>
    <p:extLst>
      <p:ext uri="{BB962C8B-B14F-4D97-AF65-F5344CB8AC3E}">
        <p14:creationId xmlns:p14="http://schemas.microsoft.com/office/powerpoint/2010/main" val="21680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 of members in a class</a:t>
            </a:r>
            <a:endParaRPr lang="en-US" dirty="0"/>
          </a:p>
        </p:txBody>
      </p:sp>
      <p:sp>
        <p:nvSpPr>
          <p:cNvPr id="3" name="Content Placeholder 2"/>
          <p:cNvSpPr>
            <a:spLocks noGrp="1"/>
          </p:cNvSpPr>
          <p:nvPr>
            <p:ph idx="1"/>
          </p:nvPr>
        </p:nvSpPr>
        <p:spPr/>
        <p:txBody>
          <a:bodyPr/>
          <a:lstStyle/>
          <a:p>
            <a:r>
              <a:rPr lang="en-US" dirty="0"/>
              <a:t>1) Static members are represented as underlined</a:t>
            </a:r>
            <a:r>
              <a:rPr lang="en-US" dirty="0" smtClean="0"/>
              <a:t>.</a:t>
            </a:r>
          </a:p>
          <a:p>
            <a:r>
              <a:rPr lang="en-US" dirty="0" smtClean="0"/>
              <a:t>2</a:t>
            </a:r>
            <a:r>
              <a:rPr lang="en-US" dirty="0"/>
              <a:t>) Pure virtual functions are represented as italics.</a:t>
            </a:r>
          </a:p>
        </p:txBody>
      </p:sp>
    </p:spTree>
    <p:extLst>
      <p:ext uri="{BB962C8B-B14F-4D97-AF65-F5344CB8AC3E}">
        <p14:creationId xmlns:p14="http://schemas.microsoft.com/office/powerpoint/2010/main" val="382796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a:t>
            </a:r>
            <a:r>
              <a:rPr lang="en-US" b="1" dirty="0" smtClean="0"/>
              <a:t>relationships</a:t>
            </a:r>
            <a:endParaRPr lang="en-US" dirty="0"/>
          </a:p>
        </p:txBody>
      </p:sp>
      <p:sp>
        <p:nvSpPr>
          <p:cNvPr id="3" name="Content Placeholder 2"/>
          <p:cNvSpPr>
            <a:spLocks noGrp="1"/>
          </p:cNvSpPr>
          <p:nvPr>
            <p:ph idx="1"/>
          </p:nvPr>
        </p:nvSpPr>
        <p:spPr/>
        <p:txBody>
          <a:bodyPr/>
          <a:lstStyle/>
          <a:p>
            <a:pPr fontAlgn="base"/>
            <a:r>
              <a:rPr lang="en-US" dirty="0"/>
              <a:t>Association (knows a)</a:t>
            </a:r>
          </a:p>
          <a:p>
            <a:pPr fontAlgn="base"/>
            <a:r>
              <a:rPr lang="en-US" dirty="0"/>
              <a:t>Dependency (uses a)</a:t>
            </a:r>
          </a:p>
          <a:p>
            <a:pPr fontAlgn="base"/>
            <a:r>
              <a:rPr lang="en-US" dirty="0"/>
              <a:t>Composition (has a)</a:t>
            </a:r>
          </a:p>
          <a:p>
            <a:pPr fontAlgn="base"/>
            <a:r>
              <a:rPr lang="en-US" dirty="0"/>
              <a:t>Aggregation (has a)</a:t>
            </a:r>
          </a:p>
          <a:p>
            <a:pPr fontAlgn="base"/>
            <a:r>
              <a:rPr lang="en-US" dirty="0"/>
              <a:t> Inheritance (is a)</a:t>
            </a:r>
          </a:p>
          <a:p>
            <a:endParaRPr lang="en-US" dirty="0"/>
          </a:p>
        </p:txBody>
      </p:sp>
    </p:spTree>
    <p:extLst>
      <p:ext uri="{BB962C8B-B14F-4D97-AF65-F5344CB8AC3E}">
        <p14:creationId xmlns:p14="http://schemas.microsoft.com/office/powerpoint/2010/main" val="221258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Multiplicity in a relation</a:t>
            </a:r>
            <a:endParaRPr lang="en-US" dirty="0"/>
          </a:p>
        </p:txBody>
      </p:sp>
      <p:sp>
        <p:nvSpPr>
          <p:cNvPr id="3" name="Content Placeholder 2"/>
          <p:cNvSpPr>
            <a:spLocks noGrp="1"/>
          </p:cNvSpPr>
          <p:nvPr>
            <p:ph idx="1"/>
          </p:nvPr>
        </p:nvSpPr>
        <p:spPr/>
        <p:txBody>
          <a:bodyPr/>
          <a:lstStyle/>
          <a:p>
            <a:r>
              <a:rPr lang="en-US" dirty="0"/>
              <a:t>“0..1”            No instances, or one instance (optional, may)</a:t>
            </a:r>
            <a:r>
              <a:rPr lang="en-US" dirty="0" smtClean="0"/>
              <a:t/>
            </a:r>
            <a:br>
              <a:rPr lang="en-US" dirty="0" smtClean="0"/>
            </a:br>
            <a:r>
              <a:rPr lang="en-US" dirty="0"/>
              <a:t>“1”                  Exactly one instance</a:t>
            </a:r>
            <a:r>
              <a:rPr lang="en-US" dirty="0" smtClean="0"/>
              <a:t/>
            </a:r>
            <a:br>
              <a:rPr lang="en-US" dirty="0" smtClean="0"/>
            </a:br>
            <a:r>
              <a:rPr lang="en-US" dirty="0"/>
              <a:t>“0..* or *”    Zero or more instances</a:t>
            </a:r>
            <a:r>
              <a:rPr lang="en-US" dirty="0" smtClean="0"/>
              <a:t/>
            </a:r>
            <a:br>
              <a:rPr lang="en-US" dirty="0" smtClean="0"/>
            </a:br>
            <a:r>
              <a:rPr lang="en-US" dirty="0"/>
              <a:t>“1..*”              One or more instances (at least one</a:t>
            </a:r>
            <a:r>
              <a:rPr lang="en-US" dirty="0" smtClean="0"/>
              <a:t>)</a:t>
            </a:r>
          </a:p>
          <a:p>
            <a:r>
              <a:rPr lang="en-US" dirty="0" smtClean="0"/>
              <a:t>“1..n”              One or more instances to a maximum of n (at least one)</a:t>
            </a:r>
          </a:p>
          <a:p>
            <a:endParaRPr lang="en-US" dirty="0"/>
          </a:p>
        </p:txBody>
      </p:sp>
    </p:spTree>
    <p:extLst>
      <p:ext uri="{BB962C8B-B14F-4D97-AF65-F5344CB8AC3E}">
        <p14:creationId xmlns:p14="http://schemas.microsoft.com/office/powerpoint/2010/main" val="12518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a:t>
            </a:r>
            <a:endParaRPr lang="en-US" dirty="0"/>
          </a:p>
        </p:txBody>
      </p:sp>
      <p:pic>
        <p:nvPicPr>
          <p:cNvPr id="2050" name="Picture 2" descr="association_class_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262" y="3396343"/>
            <a:ext cx="8913476" cy="2020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5029" y="1837509"/>
            <a:ext cx="8028673" cy="369332"/>
          </a:xfrm>
          <a:prstGeom prst="rect">
            <a:avLst/>
          </a:prstGeom>
          <a:noFill/>
        </p:spPr>
        <p:txBody>
          <a:bodyPr wrap="none" rtlCol="0">
            <a:spAutoFit/>
          </a:bodyPr>
          <a:lstStyle/>
          <a:p>
            <a:r>
              <a:rPr lang="en-US" dirty="0"/>
              <a:t>One object is aware of another; it contains a pointer or reference to another object.</a:t>
            </a:r>
          </a:p>
        </p:txBody>
      </p:sp>
    </p:spTree>
    <p:extLst>
      <p:ext uri="{BB962C8B-B14F-4D97-AF65-F5344CB8AC3E}">
        <p14:creationId xmlns:p14="http://schemas.microsoft.com/office/powerpoint/2010/main" val="380960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320" y="64783"/>
            <a:ext cx="6096000" cy="6787088"/>
          </a:xfrm>
        </p:spPr>
      </p:pic>
    </p:spTree>
    <p:extLst>
      <p:ext uri="{BB962C8B-B14F-4D97-AF65-F5344CB8AC3E}">
        <p14:creationId xmlns:p14="http://schemas.microsoft.com/office/powerpoint/2010/main" val="335113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7608" y="3100252"/>
            <a:ext cx="8196784" cy="1530411"/>
          </a:xfrm>
        </p:spPr>
      </p:pic>
      <p:sp>
        <p:nvSpPr>
          <p:cNvPr id="5" name="TextBox 4"/>
          <p:cNvSpPr txBox="1"/>
          <p:nvPr/>
        </p:nvSpPr>
        <p:spPr>
          <a:xfrm>
            <a:off x="1053737" y="2151017"/>
            <a:ext cx="9356985" cy="646331"/>
          </a:xfrm>
          <a:prstGeom prst="rect">
            <a:avLst/>
          </a:prstGeom>
          <a:noFill/>
        </p:spPr>
        <p:txBody>
          <a:bodyPr wrap="none" rtlCol="0">
            <a:spAutoFit/>
          </a:bodyPr>
          <a:lstStyle/>
          <a:p>
            <a:r>
              <a:rPr lang="en-US" dirty="0"/>
              <a:t>One class depends on another if the independent class is a parameter variable or local variable of </a:t>
            </a:r>
            <a:endParaRPr lang="en-US" dirty="0" smtClean="0"/>
          </a:p>
          <a:p>
            <a:r>
              <a:rPr lang="en-US" dirty="0" smtClean="0"/>
              <a:t>a </a:t>
            </a:r>
            <a:r>
              <a:rPr lang="en-US" dirty="0"/>
              <a:t>method of the dependent class</a:t>
            </a:r>
          </a:p>
        </p:txBody>
      </p:sp>
    </p:spTree>
    <p:extLst>
      <p:ext uri="{BB962C8B-B14F-4D97-AF65-F5344CB8AC3E}">
        <p14:creationId xmlns:p14="http://schemas.microsoft.com/office/powerpoint/2010/main" val="313663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310</Words>
  <Application>Microsoft Office PowerPoint</Application>
  <PresentationFormat>Widescreen</PresentationFormat>
  <Paragraphs>33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UML Class Diagrams Explained</vt:lpstr>
      <vt:lpstr>How to translate into C++ code? Please Write!</vt:lpstr>
      <vt:lpstr>PowerPoint Presentation</vt:lpstr>
      <vt:lpstr>Different type of members in a class</vt:lpstr>
      <vt:lpstr>Class relationships</vt:lpstr>
      <vt:lpstr>Different Multiplicity in a relation</vt:lpstr>
      <vt:lpstr>Association</vt:lpstr>
      <vt:lpstr>PowerPoint Presentation</vt:lpstr>
      <vt:lpstr>Dependency</vt:lpstr>
      <vt:lpstr>PowerPoint Presentation</vt:lpstr>
      <vt:lpstr>Aggregation</vt:lpstr>
      <vt:lpstr>PowerPoint Presentation</vt:lpstr>
      <vt:lpstr>Composition</vt:lpstr>
      <vt:lpstr>Composition</vt:lpstr>
      <vt:lpstr>Inheritance</vt:lpstr>
      <vt:lpstr>FTL Design Exercise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Class Diagrams Explained</dc:title>
  <dc:creator>Umair Azfar Khan</dc:creator>
  <cp:lastModifiedBy>Umair Azfar Khan</cp:lastModifiedBy>
  <cp:revision>9</cp:revision>
  <dcterms:created xsi:type="dcterms:W3CDTF">2017-10-16T12:03:39Z</dcterms:created>
  <dcterms:modified xsi:type="dcterms:W3CDTF">2017-10-16T18:05:04Z</dcterms:modified>
</cp:coreProperties>
</file>