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82-CAE0-49C5-AD88-6418ED93B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FFDDAD-C697-4988-AB66-558F850E2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A55EA-5D23-4836-83D4-0E9041C5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70C19-FBA3-4BB7-B0AE-6C1A2842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88A3A-0A02-43F8-A40C-8691E21F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B09BD-C480-4774-B556-ADDFFCBE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83F19-F687-4AFC-92F7-6B4206CA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52E47-CF2B-4B71-B737-EC5DF6F7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9E379-15D6-4E1A-9587-AD56542C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61ED1-D366-4C16-A630-D7F1C699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9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FC7D12-DB70-4D51-84B7-4B86A1AAA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2B69A6-A08F-4507-A260-7221259F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F821B-0B73-4C5C-8B4F-D13E332C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76755-164F-4129-8775-F6B3E704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F7A70-D129-493C-96F1-48723DF4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4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65152-8DEA-4A7B-9546-42DE9921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A3F59-8D7E-4FD2-8FB7-603D8921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9BE62-0813-4E2E-9886-217229F0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2DC86-813E-4365-B584-C754D1F3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9319F-B25F-4D9E-9AB9-4E9F1008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78734-D396-4573-B5C3-07F15FBA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BB36A-8FC4-4E9B-B673-784EAEAE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136FF-9C6A-4F6E-99BC-EEDC894C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18CF4-361E-4899-97EB-71193F40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A97D2-ECFD-4585-ADE6-CA1B8C63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1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A50A7-37CA-4F22-9E6B-C50F264B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0325B-3004-4DDE-A374-F92AF8825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49560-54B4-4437-A9EB-5CBCD733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8A174-04B0-4AC1-84E7-8A999ED0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CFAAD-D98F-4BB7-96D7-A08E82D8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8969A-A067-46D3-BA28-D52466C5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1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B3E8E-9BB1-4157-8387-58FF467C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D5151-E06F-4D38-A7DB-F65CA69D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CD658A-B53B-460F-B80B-8DC342FF2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F37DA-D732-4DD4-BAE5-F37278091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01F123-1638-44AA-9929-15345FD6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FF793-A2E9-43F4-A8DC-E7934FB9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56CC8D-9597-4017-B7BF-CD47D379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79D6AE-BA93-4819-A850-2369217A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AEBA8-0DB1-4521-8B7D-875E07FD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C605DA-C0CD-4569-984D-12580D05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4C62C1-051F-4F53-B064-8EFC70C5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BAFE5-3D47-4933-892C-67F610CC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B628FE-47E2-4E8A-B3E2-F0A99D6A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84C561-9ACE-4418-A125-C21B89AD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9B5A7-39C6-4859-8CE8-1CB1D693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0D8A2-06C4-4EB7-867B-214FAA35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83416-A469-42F0-B557-E82438D8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536CBC-EB6C-4F7B-B723-20D6ECA54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13F43-2ED1-48E8-A1CD-0768397F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281F9-6CEF-4F81-89EF-81051BF3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8F18B-0ADC-4531-B230-D8E0200D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6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39039-7ADE-40C6-9588-A448EBC4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E298D7-E78C-4043-AD32-6CF05D3A3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8A5AF-802A-40AB-B1FF-17859DA1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316C7-F543-49F7-93DA-077A2FB5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B331C-DC0A-469A-B999-FE4626D9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E1D26-2510-4CC7-A6FE-792BD7E0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EA6F9-AF0E-4484-B534-ABEF16CF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E735A-7D67-49AE-AA2D-DACD7C91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75090-C9E5-4042-A74F-6149564B3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B6F3-A390-4952-B370-05EB302E876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E1077-CD8C-4AD9-B93C-5DAAF7C94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0CBC3-987B-497E-8891-6586C8E25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20DF-93F6-4CF7-8643-4A489DA2C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4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E97FF-3A0E-4858-B7C0-B9BA293B1399}"/>
              </a:ext>
            </a:extLst>
          </p:cNvPr>
          <p:cNvSpPr txBox="1"/>
          <p:nvPr/>
        </p:nvSpPr>
        <p:spPr>
          <a:xfrm>
            <a:off x="1333948" y="230392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/>
              <a:t>XMPP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32A00-32F8-4569-80F0-EFF9BE031F99}"/>
              </a:ext>
            </a:extLst>
          </p:cNvPr>
          <p:cNvSpPr txBox="1"/>
          <p:nvPr/>
        </p:nvSpPr>
        <p:spPr>
          <a:xfrm>
            <a:off x="1333948" y="3043188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/>
              <a:t>MQTT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F0A34-AD59-4772-BBED-7DE32D85FF72}"/>
              </a:ext>
            </a:extLst>
          </p:cNvPr>
          <p:cNvSpPr txBox="1"/>
          <p:nvPr/>
        </p:nvSpPr>
        <p:spPr>
          <a:xfrm>
            <a:off x="1333948" y="378244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altLang="ko-KR" sz="2800" dirty="0" err="1"/>
              <a:t>CoAP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1EA4B-933B-44E0-9F45-7DC7500C6132}"/>
              </a:ext>
            </a:extLst>
          </p:cNvPr>
          <p:cNvSpPr txBox="1"/>
          <p:nvPr/>
        </p:nvSpPr>
        <p:spPr>
          <a:xfrm>
            <a:off x="883920" y="883920"/>
            <a:ext cx="901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3200" dirty="0"/>
              <a:t>최근</a:t>
            </a:r>
            <a:r>
              <a:rPr lang="en-US" altLang="ko-KR" sz="3200" dirty="0"/>
              <a:t> IoT </a:t>
            </a:r>
            <a:r>
              <a:rPr lang="ko-KR" altLang="ko-KR" sz="3200" dirty="0"/>
              <a:t>기기들에 쓰이는 주요 실시간 프로토콜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475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E97FF-3A0E-4858-B7C0-B9BA293B1399}"/>
              </a:ext>
            </a:extLst>
          </p:cNvPr>
          <p:cNvSpPr txBox="1"/>
          <p:nvPr/>
        </p:nvSpPr>
        <p:spPr>
          <a:xfrm>
            <a:off x="510988" y="62752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MQTT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8427E-7AB6-4934-B180-1A3D544DA0B3}"/>
              </a:ext>
            </a:extLst>
          </p:cNvPr>
          <p:cNvSpPr txBox="1"/>
          <p:nvPr/>
        </p:nvSpPr>
        <p:spPr>
          <a:xfrm>
            <a:off x="670560" y="1264920"/>
            <a:ext cx="9935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IBM</a:t>
            </a:r>
            <a:r>
              <a:rPr lang="ko-KR" altLang="ko-KR" dirty="0"/>
              <a:t>에서 개발된 프로토콜</a:t>
            </a:r>
            <a:r>
              <a:rPr lang="en-US" altLang="ko-KR" dirty="0"/>
              <a:t>.</a:t>
            </a:r>
            <a:r>
              <a:rPr lang="ko-KR" altLang="ko-KR" dirty="0"/>
              <a:t> 제한된 컴퓨팅 성능과 네트워크 연결 환경에서의 동작을 고려하여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ko-KR" dirty="0"/>
              <a:t>설계된 대용량 메시지 전달 프로토콜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OASIS</a:t>
            </a:r>
            <a:r>
              <a:rPr lang="ko-KR" altLang="ko-KR" dirty="0"/>
              <a:t>에 의해 사물인터넷을 위한 메시지 프로토콜로 선정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배터리 에너지 소모 측면에서 효율적인 프로토콜임이 검증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Publish / </a:t>
            </a:r>
            <a:r>
              <a:rPr lang="en-US" altLang="ko-KR" dirty="0" err="1"/>
              <a:t>Subscrie</a:t>
            </a:r>
            <a:r>
              <a:rPr lang="en-US" altLang="ko-KR" dirty="0"/>
              <a:t>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다대다 통신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5AF3A-BE3F-46DD-8EFA-9BA10A6D2E3C}"/>
              </a:ext>
            </a:extLst>
          </p:cNvPr>
          <p:cNvSpPr txBox="1"/>
          <p:nvPr/>
        </p:nvSpPr>
        <p:spPr>
          <a:xfrm>
            <a:off x="670560" y="3337560"/>
            <a:ext cx="75890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dirty="0">
                <a:solidFill>
                  <a:srgbClr val="FF0000"/>
                </a:solidFill>
              </a:rPr>
              <a:t>Publish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Subscribe</a:t>
            </a:r>
            <a:r>
              <a:rPr lang="ko-KR" altLang="en-US" dirty="0">
                <a:solidFill>
                  <a:srgbClr val="FF0000"/>
                </a:solidFill>
              </a:rPr>
              <a:t> 메시지 큐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>
                <a:solidFill>
                  <a:srgbClr val="FF0000"/>
                </a:solidFill>
              </a:rPr>
              <a:t>다대다 송출 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TCP </a:t>
            </a:r>
            <a:r>
              <a:rPr lang="ko-KR" altLang="en-US" dirty="0">
                <a:solidFill>
                  <a:srgbClr val="FF0000"/>
                </a:solidFill>
              </a:rPr>
              <a:t>연결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제한된 대역폭의 메시지 양방향 전송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간결함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직관성</a:t>
            </a:r>
            <a:r>
              <a:rPr lang="ko-KR" altLang="en-US" dirty="0">
                <a:solidFill>
                  <a:srgbClr val="FF0000"/>
                </a:solidFill>
              </a:rPr>
              <a:t> 보장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실시간 푸시 전송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>
                <a:solidFill>
                  <a:srgbClr val="FF0000"/>
                </a:solidFill>
              </a:rPr>
              <a:t>전력 사용 최소화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비동기 메시징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경량 메시지 포맷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이벤트 방식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다수의 사용자와 디바이스 지원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개발자 학습에 용이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항시 연결 유지 </a:t>
            </a:r>
            <a:r>
              <a:rPr lang="en-US" altLang="ko-KR" dirty="0">
                <a:solidFill>
                  <a:srgbClr val="0070C0"/>
                </a:solidFill>
              </a:rPr>
              <a:t>-&gt; </a:t>
            </a:r>
            <a:r>
              <a:rPr lang="ko-KR" altLang="en-US" dirty="0">
                <a:solidFill>
                  <a:srgbClr val="0070C0"/>
                </a:solidFill>
              </a:rPr>
              <a:t>기기 휴식 시간 제한 </a:t>
            </a:r>
            <a:r>
              <a:rPr lang="en-US" altLang="ko-KR" dirty="0">
                <a:solidFill>
                  <a:srgbClr val="0070C0"/>
                </a:solidFill>
              </a:rPr>
              <a:t>-&gt; MQTT-S(UDP)</a:t>
            </a:r>
            <a:r>
              <a:rPr lang="ko-KR" altLang="en-US" dirty="0">
                <a:solidFill>
                  <a:srgbClr val="0070C0"/>
                </a:solidFill>
              </a:rPr>
              <a:t>로 방지 가능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베이스 프로토콜 암호화 부재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중앙 브로커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TCP </a:t>
            </a:r>
          </a:p>
        </p:txBody>
      </p:sp>
    </p:spTree>
    <p:extLst>
      <p:ext uri="{BB962C8B-B14F-4D97-AF65-F5344CB8AC3E}">
        <p14:creationId xmlns:p14="http://schemas.microsoft.com/office/powerpoint/2010/main" val="388678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E97FF-3A0E-4858-B7C0-B9BA293B1399}"/>
              </a:ext>
            </a:extLst>
          </p:cNvPr>
          <p:cNvSpPr txBox="1"/>
          <p:nvPr/>
        </p:nvSpPr>
        <p:spPr>
          <a:xfrm>
            <a:off x="510988" y="62752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MQTT</a:t>
            </a:r>
            <a:r>
              <a:rPr lang="ko-KR" altLang="en-US" sz="2800" dirty="0"/>
              <a:t> 사용사례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1B8B1-FBDB-4965-A613-1AB5FA1B6459}"/>
              </a:ext>
            </a:extLst>
          </p:cNvPr>
          <p:cNvSpPr txBox="1"/>
          <p:nvPr/>
        </p:nvSpPr>
        <p:spPr>
          <a:xfrm>
            <a:off x="510988" y="1351300"/>
            <a:ext cx="10427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ko-KR" dirty="0"/>
              <a:t>페이스북의 </a:t>
            </a:r>
            <a:r>
              <a:rPr lang="ko-KR" altLang="ko-KR" dirty="0" err="1"/>
              <a:t>안드로이드용</a:t>
            </a:r>
            <a:r>
              <a:rPr lang="ko-KR" altLang="ko-KR" dirty="0"/>
              <a:t> 메신저 앱</a:t>
            </a:r>
            <a:r>
              <a:rPr lang="en-US" altLang="ko-KR" dirty="0"/>
              <a:t>]</a:t>
            </a:r>
            <a:r>
              <a:rPr lang="ko-KR" altLang="ko-KR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MQTT </a:t>
            </a:r>
            <a:r>
              <a:rPr lang="ko-KR" altLang="ko-KR" dirty="0"/>
              <a:t>푸시 서비스가 백그라운드에서 실행됨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-&gt; </a:t>
            </a:r>
            <a:r>
              <a:rPr lang="ko-KR" altLang="ko-KR" dirty="0"/>
              <a:t>주기적으로 </a:t>
            </a:r>
            <a:r>
              <a:rPr lang="ko-KR" altLang="ko-KR" dirty="0" err="1"/>
              <a:t>폴링하는데</a:t>
            </a:r>
            <a:r>
              <a:rPr lang="en-US" altLang="ko-KR" dirty="0"/>
              <a:t> </a:t>
            </a:r>
            <a:r>
              <a:rPr lang="ko-KR" altLang="ko-KR" dirty="0"/>
              <a:t>비해 배터리 및 패킷 소모량이 적음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</a:t>
            </a:r>
            <a:r>
              <a:rPr lang="ko-KR" altLang="ko-KR" dirty="0"/>
              <a:t>수많은 사용자가 동시에 메시지를 전송하더라도 짧은 시간 내에 메시지가 전송 될 수 있는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9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E97FF-3A0E-4858-B7C0-B9BA293B1399}"/>
              </a:ext>
            </a:extLst>
          </p:cNvPr>
          <p:cNvSpPr txBox="1"/>
          <p:nvPr/>
        </p:nvSpPr>
        <p:spPr>
          <a:xfrm>
            <a:off x="510988" y="62752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MQTT </a:t>
            </a:r>
            <a:r>
              <a:rPr lang="ko-KR" altLang="en-US" sz="2800" dirty="0"/>
              <a:t>브로커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EEECD-6524-4D18-83D0-975A99DC36D4}"/>
              </a:ext>
            </a:extLst>
          </p:cNvPr>
          <p:cNvPicPr/>
          <p:nvPr/>
        </p:nvPicPr>
        <p:blipFill rotWithShape="1">
          <a:blip r:embed="rId2"/>
          <a:srcRect l="23210" t="8732" r="40195" b="11949"/>
          <a:stretch/>
        </p:blipFill>
        <p:spPr bwMode="auto">
          <a:xfrm>
            <a:off x="510988" y="1325880"/>
            <a:ext cx="4250055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CD30A6-7B11-4DE7-A34C-EA3FF04E40A8}"/>
              </a:ext>
            </a:extLst>
          </p:cNvPr>
          <p:cNvPicPr/>
          <p:nvPr/>
        </p:nvPicPr>
        <p:blipFill rotWithShape="1">
          <a:blip r:embed="rId3"/>
          <a:srcRect l="23193" t="29452" r="39575" b="25407"/>
          <a:stretch/>
        </p:blipFill>
        <p:spPr bwMode="auto">
          <a:xfrm>
            <a:off x="5125085" y="1325880"/>
            <a:ext cx="4258310" cy="2903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07013F-637A-49F9-AC17-B1E99A235D84}"/>
              </a:ext>
            </a:extLst>
          </p:cNvPr>
          <p:cNvPicPr/>
          <p:nvPr/>
        </p:nvPicPr>
        <p:blipFill rotWithShape="1">
          <a:blip r:embed="rId4"/>
          <a:srcRect l="13885" t="38868" r="49915" b="29085"/>
          <a:stretch/>
        </p:blipFill>
        <p:spPr bwMode="auto">
          <a:xfrm>
            <a:off x="5353684" y="4668520"/>
            <a:ext cx="3515995" cy="1717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49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E97FF-3A0E-4858-B7C0-B9BA293B1399}"/>
              </a:ext>
            </a:extLst>
          </p:cNvPr>
          <p:cNvSpPr txBox="1"/>
          <p:nvPr/>
        </p:nvSpPr>
        <p:spPr>
          <a:xfrm>
            <a:off x="510988" y="62752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MQTT </a:t>
            </a:r>
            <a:r>
              <a:rPr lang="ko-KR" altLang="en-US" sz="2800" dirty="0"/>
              <a:t>브로커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2279EE-27A8-4670-9008-C1C232CE7545}"/>
              </a:ext>
            </a:extLst>
          </p:cNvPr>
          <p:cNvPicPr/>
          <p:nvPr/>
        </p:nvPicPr>
        <p:blipFill rotWithShape="1">
          <a:blip r:embed="rId2"/>
          <a:srcRect l="16988" t="17595" r="14016" b="11223"/>
          <a:stretch/>
        </p:blipFill>
        <p:spPr bwMode="auto">
          <a:xfrm>
            <a:off x="235902" y="1636075"/>
            <a:ext cx="4778058" cy="3030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02502C-B3AC-4AE1-8519-1CF97E6286B7}"/>
              </a:ext>
            </a:extLst>
          </p:cNvPr>
          <p:cNvPicPr/>
          <p:nvPr/>
        </p:nvPicPr>
        <p:blipFill rotWithShape="1">
          <a:blip r:embed="rId3"/>
          <a:srcRect l="17283" t="16283" r="22294" b="12016"/>
          <a:stretch/>
        </p:blipFill>
        <p:spPr bwMode="auto">
          <a:xfrm>
            <a:off x="4892357" y="1636076"/>
            <a:ext cx="4540885" cy="3030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168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165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</dc:creator>
  <cp:lastModifiedBy>지원</cp:lastModifiedBy>
  <cp:revision>4</cp:revision>
  <dcterms:created xsi:type="dcterms:W3CDTF">2020-02-17T04:39:30Z</dcterms:created>
  <dcterms:modified xsi:type="dcterms:W3CDTF">2020-02-17T05:07:32Z</dcterms:modified>
</cp:coreProperties>
</file>